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3" r:id="rId5"/>
    <p:sldId id="285" r:id="rId6"/>
    <p:sldId id="279" r:id="rId7"/>
    <p:sldId id="281" r:id="rId8"/>
    <p:sldId id="278" r:id="rId9"/>
    <p:sldId id="280" r:id="rId10"/>
    <p:sldId id="282" r:id="rId11"/>
    <p:sldId id="277" r:id="rId12"/>
    <p:sldId id="264" r:id="rId13"/>
    <p:sldId id="283" r:id="rId14"/>
    <p:sldId id="273" r:id="rId15"/>
    <p:sldId id="270" r:id="rId16"/>
    <p:sldId id="272" r:id="rId17"/>
    <p:sldId id="271" r:id="rId18"/>
    <p:sldId id="275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95" autoAdjust="0"/>
  </p:normalViewPr>
  <p:slideViewPr>
    <p:cSldViewPr>
      <p:cViewPr varScale="1">
        <p:scale>
          <a:sx n="42" d="100"/>
          <a:sy n="42" d="100"/>
        </p:scale>
        <p:origin x="103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6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71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88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11-16/0445r0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32" y="744537"/>
            <a:ext cx="82296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on 802 EC 5G SC activities for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9432"/>
          </a:xfrm>
        </p:spPr>
        <p:txBody>
          <a:bodyPr/>
          <a:lstStyle/>
          <a:p>
            <a:r>
              <a:rPr lang="en-US" sz="3600" dirty="0" smtClean="0"/>
              <a:t>802.11 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304609"/>
            <a:ext cx="7770813" cy="49437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Any interested party can participate in the 802 EC 5G SC – so if you have interest please make your voice heard.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No 802.11 meetings or conference calls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Regular reports to 802.11 of EC 5G SC activities will be made on the 802.11 reflector and at 802.11 F2F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will be participating in and reporting on  this activity, please feel free to contact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88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802 EC 5G SC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79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EC-16/0017r4 5G </a:t>
            </a:r>
            <a:r>
              <a:rPr lang="en-US" sz="1600" dirty="0"/>
              <a:t>SC Agenda - March 2016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EC-16/0026r0 Report on ITU-R WP 5D Meeting #23 Roger B. Marks (EthAirNet Associates; IEEE-SA)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EC-16/0034r0 Summary of ITU-R WP 5D Meeting #23 Roger B. Marks (EthAirNet Associates; IEEE-SA)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EC-16/0035r1 </a:t>
            </a:r>
            <a:r>
              <a:rPr lang="en-US" sz="1600" dirty="0"/>
              <a:t>IEEE 5G Steering Committee update March 2016 Patrick Slaats (IEEE-SA)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EC-16/0036r0 802 projects 5G related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EC-16/0037r0 </a:t>
            </a:r>
            <a:r>
              <a:rPr lang="en-US" sz="1600" dirty="0"/>
              <a:t>ITU-T FG IMT-2020 summary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EC-16/0038r1 802.1CM for 5G Janos Farkas (Ericsson)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EC-16/0039r1 P802-1CF </a:t>
            </a:r>
            <a:r>
              <a:rPr lang="en-US" sz="1600" dirty="0"/>
              <a:t>in the scope of 5G </a:t>
            </a:r>
            <a:r>
              <a:rPr lang="en-US" sz="1600" dirty="0" smtClean="0"/>
              <a:t>SC Max </a:t>
            </a:r>
            <a:r>
              <a:rPr lang="en-US" sz="1600" dirty="0"/>
              <a:t>Riegel (Nokia)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EC-16/0040r1 802.3 </a:t>
            </a:r>
            <a:r>
              <a:rPr lang="en-US" sz="1600" dirty="0"/>
              <a:t>for 5G Marek Hajduczenia (Bright House Networks)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EC-16/0041r1 802-11-5G-Technologies-for_5G_SC Joseph Levy (InterDigital</a:t>
            </a:r>
            <a:r>
              <a:rPr lang="en-US" sz="1600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EC-16/0043r0 </a:t>
            </a:r>
            <a:r>
              <a:rPr lang="en-US" sz="1600" dirty="0"/>
              <a:t>3GPP 5G activities Richard Burbidge (Intel)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1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References: Non-EC 5G SC Documents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104900"/>
            <a:ext cx="91440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11-15/0593r2 – 802.11 as a component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11-16/0376r1 - 802.11 </a:t>
            </a:r>
            <a:r>
              <a:rPr lang="en-US" sz="2000" b="0" dirty="0"/>
              <a:t>Technologies Possible Applicable for IMT-2020 Use </a:t>
            </a:r>
            <a:r>
              <a:rPr lang="en-US" sz="2000" b="0" dirty="0" smtClean="0"/>
              <a:t>Cases</a:t>
            </a:r>
            <a:endParaRPr lang="en-US" sz="2000" b="0" dirty="0"/>
          </a:p>
          <a:p>
            <a:pPr marL="457200" indent="-457200">
              <a:buFont typeface="+mj-lt"/>
              <a:buAutoNum type="arabicPeriod" startAt="12"/>
            </a:pPr>
            <a:endParaRPr lang="en-US" sz="20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052" y="44196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sz="2400" dirty="0" smtClean="0"/>
              <a:t>some diagrams from ec-16/0041r2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802.11 RATs: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SRIT in 802 RAN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21842"/>
              </p:ext>
            </p:extLst>
          </p:nvPr>
        </p:nvGraphicFramePr>
        <p:xfrm>
          <a:off x="368917" y="2354843"/>
          <a:ext cx="8480778" cy="40127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 (multiple RITs)</a:t>
                      </a:r>
                    </a:p>
                    <a:p>
                      <a:r>
                        <a:rPr lang="en-US" dirty="0" smtClean="0"/>
                        <a:t>Other 802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the activities of the 802 EC 5G SC for </a:t>
            </a:r>
            <a:r>
              <a:rPr lang="en-GB" dirty="0" smtClean="0"/>
              <a:t>14, 15, 16 </a:t>
            </a:r>
            <a:r>
              <a:rPr lang="en-GB" dirty="0" smtClean="0"/>
              <a:t>Mar 2016.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802 EC 5G SC Description and Scope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Activities Summary for the Week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Future Activities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rebuchet MS" panose="020B0603020202020204" pitchFamily="34" charset="0"/>
              </a:rPr>
              <a:t>802 EC 5G SC </a:t>
            </a:r>
            <a:r>
              <a:rPr lang="en-US" b="0" dirty="0" smtClean="0">
                <a:latin typeface="Trebuchet MS" panose="020B0603020202020204" pitchFamily="34" charset="0"/>
              </a:rPr>
              <a:t>Description </a:t>
            </a:r>
            <a:r>
              <a:rPr lang="en-US" b="0" dirty="0" smtClean="0">
                <a:latin typeface="Trebuchet MS" panose="020B0603020202020204" pitchFamily="34" charset="0"/>
              </a:rPr>
              <a:t>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40" y="1676400"/>
            <a:ext cx="8390732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As a result of discussion regarding IMT-2020 and 5G at the </a:t>
            </a:r>
            <a:r>
              <a:rPr lang="en-US" dirty="0" smtClean="0">
                <a:latin typeface="Georgia" panose="02040502050405020303" pitchFamily="18" charset="0"/>
              </a:rPr>
              <a:t>802 Workshop in January the 802 EC decided to form a SC to explore/evaluate what 802 should do regarding IMT2020 and 5G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EC created the EC 5G SC on 8 February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802 Chair appointed Glenn Parsons to chair the EC 5G SC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EC 5G SC met for the first time this week for 5 hours, in three sessions.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rebuchet MS" panose="020B0603020202020204" pitchFamily="34" charset="0"/>
              </a:rPr>
              <a:t>802 EC 5G SC Approved Scope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40" y="1676400"/>
            <a:ext cx="8390732" cy="4648200"/>
          </a:xfrm>
        </p:spPr>
        <p:txBody>
          <a:bodyPr/>
          <a:lstStyle/>
          <a:p>
            <a:pPr marL="0" indent="0"/>
            <a:r>
              <a:rPr lang="en-US" dirty="0" smtClean="0">
                <a:latin typeface="Georgia" panose="02040502050405020303" pitchFamily="18" charset="0"/>
              </a:rPr>
              <a:t>To </a:t>
            </a:r>
            <a:r>
              <a:rPr lang="en-US" dirty="0">
                <a:latin typeface="Georgia" panose="02040502050405020303" pitchFamily="18" charset="0"/>
              </a:rPr>
              <a:t>provide a report on the following items to the EC</a:t>
            </a:r>
            <a:r>
              <a:rPr lang="en-US" dirty="0" smtClean="0">
                <a:latin typeface="Georgia" panose="02040502050405020303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latin typeface="Georgia" panose="02040502050405020303" pitchFamily="18" charset="0"/>
              </a:rPr>
              <a:t>Costs </a:t>
            </a:r>
            <a:r>
              <a:rPr lang="en-US" b="0" dirty="0">
                <a:latin typeface="Georgia" panose="02040502050405020303" pitchFamily="18" charset="0"/>
              </a:rPr>
              <a:t>and benefits of creating an IEEE 5G specification </a:t>
            </a:r>
            <a:endParaRPr lang="en-US" b="0" dirty="0" smtClean="0">
              <a:latin typeface="Georgia" panose="02040502050405020303" pitchFamily="18" charset="0"/>
            </a:endParaRPr>
          </a:p>
          <a:p>
            <a:pPr marL="0" indent="0"/>
            <a:r>
              <a:rPr lang="en-US" dirty="0" smtClean="0">
                <a:latin typeface="Georgia" panose="02040502050405020303" pitchFamily="18" charset="0"/>
              </a:rPr>
              <a:t>Costs </a:t>
            </a:r>
            <a:r>
              <a:rPr lang="en-US" dirty="0">
                <a:latin typeface="Georgia" panose="02040502050405020303" pitchFamily="18" charset="0"/>
              </a:rPr>
              <a:t>and benefits of providing a proposal for IMT-2020, considering possible models of a proposal</a:t>
            </a:r>
            <a:r>
              <a:rPr lang="en-US" dirty="0" smtClean="0">
                <a:latin typeface="Georgia" panose="02040502050405020303" pitchFamily="18" charset="0"/>
              </a:rPr>
              <a:t>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a single </a:t>
            </a:r>
            <a:r>
              <a:rPr lang="en-US" b="0" dirty="0" smtClean="0">
                <a:latin typeface="Georgia" panose="02040502050405020303" pitchFamily="18" charset="0"/>
              </a:rPr>
              <a:t>technology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a set of </a:t>
            </a:r>
            <a:r>
              <a:rPr lang="en-US" b="0" dirty="0" smtClean="0">
                <a:latin typeface="Georgia" panose="02040502050405020303" pitchFamily="18" charset="0"/>
              </a:rPr>
              <a:t>technologies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one or more technologies within a proposal from external bodies (e.g., 3GPP) </a:t>
            </a:r>
          </a:p>
          <a:p>
            <a:pPr marL="0" indent="0"/>
            <a:r>
              <a:rPr lang="en-US" b="0" dirty="0">
                <a:latin typeface="Georgia" panose="02040502050405020303" pitchFamily="18" charset="0"/>
              </a:rPr>
              <a:t>During its lifetime, to act as the communication point with other IEEE organizations on this topic.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9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04799"/>
          </a:xfrm>
        </p:spPr>
        <p:txBody>
          <a:bodyPr/>
          <a:lstStyle/>
          <a:p>
            <a:r>
              <a:rPr lang="en-US" dirty="0" smtClean="0"/>
              <a:t>Summary of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190" y="1081088"/>
            <a:ext cx="8200232" cy="5394326"/>
          </a:xfrm>
        </p:spPr>
        <p:txBody>
          <a:bodyPr/>
          <a:lstStyle/>
          <a:p>
            <a:r>
              <a:rPr lang="en-US" sz="2000" b="0" dirty="0" smtClean="0"/>
              <a:t>First Meeting Monday 14 March 2016 – 19:30-21:20 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Chair provided the scope and back ground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ITU-R IMT-2020 was provided by Rodger Marks [2, 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ITU-T IMT-2020 was provided by Glenn Parsons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IEEE 5G was provided by </a:t>
            </a:r>
            <a:r>
              <a:rPr lang="en-US" sz="1800" b="0" dirty="0" smtClean="0"/>
              <a:t>Patrick </a:t>
            </a:r>
            <a:r>
              <a:rPr lang="en-US" sz="1800" b="0" dirty="0" smtClean="0"/>
              <a:t>Slaats [4]</a:t>
            </a:r>
          </a:p>
          <a:p>
            <a:pPr marL="0" indent="0"/>
            <a:r>
              <a:rPr lang="en-US" sz="2000" b="0" dirty="0" smtClean="0"/>
              <a:t>Second Meeting Tuesday 15 March 2016 – 19:30-21-20 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Views from various 802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802.1CM – </a:t>
            </a:r>
            <a:r>
              <a:rPr lang="en-US" sz="1800" dirty="0"/>
              <a:t>Janos </a:t>
            </a:r>
            <a:r>
              <a:rPr lang="en-US" sz="1800" dirty="0" smtClean="0"/>
              <a:t>Farkas [7]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802.1CF </a:t>
            </a:r>
            <a:r>
              <a:rPr lang="en-US" sz="1800" dirty="0" smtClean="0"/>
              <a:t>– </a:t>
            </a:r>
            <a:r>
              <a:rPr lang="en-US" sz="1800" dirty="0"/>
              <a:t>Max </a:t>
            </a:r>
            <a:r>
              <a:rPr lang="en-US" sz="1800" dirty="0" smtClean="0"/>
              <a:t>Riegel [8]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802.3 </a:t>
            </a:r>
            <a:r>
              <a:rPr lang="en-US" sz="1800" dirty="0"/>
              <a:t>- Marek </a:t>
            </a:r>
            <a:r>
              <a:rPr lang="en-US" sz="1800" dirty="0" smtClean="0"/>
              <a:t>Hajduczenia [9]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802.11– </a:t>
            </a:r>
            <a:r>
              <a:rPr lang="en-US" sz="1800" dirty="0"/>
              <a:t>Joseph </a:t>
            </a:r>
            <a:r>
              <a:rPr lang="en-US" sz="1800" dirty="0" smtClean="0"/>
              <a:t>Levy [10]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802.15 </a:t>
            </a:r>
            <a:r>
              <a:rPr lang="en-US" sz="1800" dirty="0"/>
              <a:t>– Bob </a:t>
            </a:r>
            <a:r>
              <a:rPr lang="en-US" sz="1800" dirty="0" smtClean="0"/>
              <a:t>Heile 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3GPP RAN </a:t>
            </a:r>
            <a:r>
              <a:rPr lang="en-US" sz="1800" dirty="0" smtClean="0"/>
              <a:t>2 </a:t>
            </a:r>
            <a:r>
              <a:rPr lang="en-US" sz="1800" dirty="0"/>
              <a:t>– Richard </a:t>
            </a:r>
            <a:r>
              <a:rPr lang="en-US" sz="1800" dirty="0" smtClean="0"/>
              <a:t>Burbidge  [11]</a:t>
            </a:r>
          </a:p>
          <a:p>
            <a:pPr marL="0" indent="0"/>
            <a:r>
              <a:rPr lang="en-US" sz="2000" b="0" dirty="0"/>
              <a:t>Third Meeting Wednesday 16 March 2016 – 12:30-13:30 </a:t>
            </a:r>
            <a:r>
              <a:rPr lang="en-US" sz="2000" b="0" dirty="0" smtClean="0"/>
              <a:t>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Worked to agree a modified/improved </a:t>
            </a:r>
            <a:r>
              <a:rPr lang="en-US" sz="2000" b="0" dirty="0" smtClean="0"/>
              <a:t>scope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28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42106" y="914400"/>
            <a:ext cx="8534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Summary of EC 5G SC Meetings [1]</a:t>
            </a:r>
          </a:p>
          <a:p>
            <a:endParaRPr lang="en-US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Vibrant discussion </a:t>
            </a:r>
            <a:endParaRPr lang="en-US" sz="28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level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set on ITU IMT-2020, IEEE 5G and 3GPP 5G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assessment of 802 projects there are multiple projects that are related to 5G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Consensus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Report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framework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Meeting schedule and conference calls 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Additional meeting - scope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revision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Initiated based on view that some points were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missing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Spectrum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IMT-Advanced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No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consensus on revised scope…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1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152606" cy="533400"/>
          </a:xfrm>
        </p:spPr>
        <p:txBody>
          <a:bodyPr/>
          <a:lstStyle/>
          <a:p>
            <a:r>
              <a:rPr lang="en-US" sz="2800" b="0" dirty="0" smtClean="0">
                <a:latin typeface="Trebuchet MS" panose="020B0603020202020204" pitchFamily="34" charset="0"/>
              </a:rPr>
              <a:t>802 EC 5G SC Revised Scope B (not agreed) [1]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0206" y="1305265"/>
            <a:ext cx="8458200" cy="51701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Consider </a:t>
            </a:r>
            <a:r>
              <a:rPr lang="en-US" b="0" dirty="0">
                <a:solidFill>
                  <a:srgbClr val="FF0000"/>
                </a:solidFill>
              </a:rPr>
              <a:t>mechanisms to ensure that IEEE 802 technologies have access to sufficient spectrum </a:t>
            </a:r>
            <a:r>
              <a:rPr lang="en-US" b="0" strike="sngStrike" dirty="0">
                <a:solidFill>
                  <a:srgbClr val="FF0000"/>
                </a:solidFill>
              </a:rPr>
              <a:t>to allow these technologies to be used as part of the NGN</a:t>
            </a:r>
            <a:r>
              <a:rPr lang="en-US" b="0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</a:t>
            </a:r>
            <a:r>
              <a:rPr lang="en-US" b="0" dirty="0"/>
              <a:t>provide a report on the following items to the EC: 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Costs </a:t>
            </a:r>
            <a:r>
              <a:rPr lang="en-US" b="0" dirty="0"/>
              <a:t>and benefits of creating an IEEE 5G specification, </a:t>
            </a:r>
            <a:r>
              <a:rPr lang="en-US" b="0" dirty="0">
                <a:solidFill>
                  <a:srgbClr val="FF0000"/>
                </a:solidFill>
              </a:rPr>
              <a:t>identifying appropriate spectrum needs </a:t>
            </a:r>
            <a:endParaRPr lang="en-US" b="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Costs </a:t>
            </a:r>
            <a:r>
              <a:rPr lang="en-US" dirty="0"/>
              <a:t>and benefits of providing a proposal for IMT</a:t>
            </a:r>
            <a:r>
              <a:rPr lang="en-US" strike="sngStrike" dirty="0">
                <a:solidFill>
                  <a:srgbClr val="FF0000"/>
                </a:solidFill>
              </a:rPr>
              <a:t>-2020</a:t>
            </a:r>
            <a:r>
              <a:rPr lang="en-US" dirty="0"/>
              <a:t>, considering possible models of a proposal</a:t>
            </a:r>
            <a:r>
              <a:rPr lang="en-US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as </a:t>
            </a:r>
            <a:r>
              <a:rPr lang="en-US" sz="2000" dirty="0"/>
              <a:t>a single technology,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as </a:t>
            </a:r>
            <a:r>
              <a:rPr lang="en-US" sz="2000" dirty="0"/>
              <a:t>a set of technologies, 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or </a:t>
            </a:r>
            <a:r>
              <a:rPr lang="en-US" sz="2000" dirty="0"/>
              <a:t>as one or more technologies within a proposal from external bodies (e.g., </a:t>
            </a:r>
            <a:r>
              <a:rPr lang="en-US" sz="2000" dirty="0" smtClean="0"/>
              <a:t>3GPP)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During </a:t>
            </a:r>
            <a:r>
              <a:rPr lang="en-US" b="0" dirty="0"/>
              <a:t>its lifetime, to act as the communication point with other IEEE organizations on this topic. </a:t>
            </a:r>
          </a:p>
          <a:p>
            <a:pPr marL="0" indent="0"/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16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EC 5G SC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28" y="1298577"/>
            <a:ext cx="8298498" cy="5176836"/>
          </a:xfrm>
        </p:spPr>
        <p:txBody>
          <a:bodyPr/>
          <a:lstStyle/>
          <a:p>
            <a:r>
              <a:rPr lang="en-US" sz="2800" dirty="0" smtClean="0"/>
              <a:t>Report and Scope Discussion @ EC (March 18)</a:t>
            </a:r>
          </a:p>
          <a:p>
            <a:r>
              <a:rPr lang="en-US" sz="2800" dirty="0" smtClean="0"/>
              <a:t>Weekly Conference Calls: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Starting March 30</a:t>
            </a:r>
            <a:r>
              <a:rPr lang="en-US" sz="2800" baseline="30000" dirty="0" smtClean="0"/>
              <a:t>th </a:t>
            </a:r>
            <a:r>
              <a:rPr lang="en-US" sz="2800" dirty="0" smtClean="0"/>
              <a:t>@ 10:00 EDT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Then alternating: 18:00 EDT and 10:00 EDT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Cancel if no agenda items</a:t>
            </a:r>
          </a:p>
          <a:p>
            <a:r>
              <a:rPr lang="en-US" sz="2800" dirty="0" smtClean="0"/>
              <a:t>F2F Meetings: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May </a:t>
            </a:r>
            <a:r>
              <a:rPr lang="en-US" sz="2800" dirty="0" smtClean="0"/>
              <a:t>20: IEEE </a:t>
            </a:r>
            <a:r>
              <a:rPr lang="en-US" sz="2800" dirty="0"/>
              <a:t>802 wireless interim, Waikoloa, HI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May </a:t>
            </a:r>
            <a:r>
              <a:rPr lang="en-US" sz="2800" dirty="0" smtClean="0"/>
              <a:t>25: </a:t>
            </a:r>
            <a:r>
              <a:rPr lang="en-US" sz="2800" dirty="0"/>
              <a:t>IEEE 802.1 interim, Budapest, HU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June </a:t>
            </a:r>
            <a:r>
              <a:rPr lang="en-US" sz="2800" dirty="0" smtClean="0"/>
              <a:t>15: </a:t>
            </a:r>
            <a:r>
              <a:rPr lang="en-US" sz="2800" dirty="0"/>
              <a:t>Ottawa, 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July 25 &amp; </a:t>
            </a:r>
            <a:r>
              <a:rPr lang="en-US" sz="2800" dirty="0" smtClean="0"/>
              <a:t>26: </a:t>
            </a:r>
            <a:r>
              <a:rPr lang="en-US" sz="2800" dirty="0"/>
              <a:t>IEEE 802 plenary, San Diego, US 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79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4589</TotalTime>
  <Words>1668</Words>
  <Application>Microsoft Office PowerPoint</Application>
  <PresentationFormat>On-screen Show (4:3)</PresentationFormat>
  <Paragraphs>305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Georgia</vt:lpstr>
      <vt:lpstr>Times New Roman</vt:lpstr>
      <vt:lpstr>Trebuchet MS</vt:lpstr>
      <vt:lpstr>Office Theme</vt:lpstr>
      <vt:lpstr>Document</vt:lpstr>
      <vt:lpstr>Report on 802 EC 5G SC activities for 802.11</vt:lpstr>
      <vt:lpstr>Abstract</vt:lpstr>
      <vt:lpstr>Index</vt:lpstr>
      <vt:lpstr>802 EC 5G SC Description [1]</vt:lpstr>
      <vt:lpstr>802 EC 5G SC Approved Scope [1]</vt:lpstr>
      <vt:lpstr>Summary of Activity </vt:lpstr>
      <vt:lpstr>PowerPoint Presentation</vt:lpstr>
      <vt:lpstr>802 EC 5G SC Revised Scope B (not agreed) [1]</vt:lpstr>
      <vt:lpstr>EC 5G SC Next Steps</vt:lpstr>
      <vt:lpstr>802.11 Next Steps</vt:lpstr>
      <vt:lpstr>References: 802 EC 5G SC Contributions</vt:lpstr>
      <vt:lpstr>References: Non-EC 5G SC Documents</vt:lpstr>
      <vt:lpstr>Appendix some diagrams from ec-16/0041r2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JoeTravel</cp:lastModifiedBy>
  <cp:revision>79</cp:revision>
  <cp:lastPrinted>1601-01-01T00:00:00Z</cp:lastPrinted>
  <dcterms:created xsi:type="dcterms:W3CDTF">2016-03-14T00:39:45Z</dcterms:created>
  <dcterms:modified xsi:type="dcterms:W3CDTF">2016-03-17T09:57:08Z</dcterms:modified>
</cp:coreProperties>
</file>