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18" r:id="rId3"/>
    <p:sldId id="319" r:id="rId4"/>
    <p:sldId id="350" r:id="rId5"/>
    <p:sldId id="349" r:id="rId6"/>
    <p:sldId id="351" r:id="rId7"/>
    <p:sldId id="320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9548" autoAdjust="0"/>
  </p:normalViewPr>
  <p:slideViewPr>
    <p:cSldViewPr>
      <p:cViewPr>
        <p:scale>
          <a:sx n="70" d="100"/>
          <a:sy n="7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0717" y="6475413"/>
            <a:ext cx="23532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802.11-16/0442r0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ESP Element ID Request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2016-03-14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284978"/>
              </p:ext>
            </p:extLst>
          </p:nvPr>
        </p:nvGraphicFramePr>
        <p:xfrm>
          <a:off x="839788" y="2817813"/>
          <a:ext cx="7050087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Document" r:id="rId4" imgW="9112628" imgH="4226281" progId="Word.Document.8">
                  <p:embed/>
                </p:oleObj>
              </mc:Choice>
              <mc:Fallback>
                <p:oleObj name="Document" r:id="rId4" imgW="9112628" imgH="422628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817813"/>
                        <a:ext cx="7050087" cy="326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ANA assignment for new IE created for Estimated Service Parameters Information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the 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ESP IE contains per AC information:</a:t>
            </a:r>
          </a:p>
          <a:p>
            <a:pPr lvl="1"/>
            <a:r>
              <a:rPr lang="en-US" dirty="0" smtClean="0"/>
              <a:t>Estimated available airtime fraction for next STA to join</a:t>
            </a:r>
          </a:p>
          <a:p>
            <a:pPr lvl="1"/>
            <a:r>
              <a:rPr lang="en-US" dirty="0" smtClean="0"/>
              <a:t>Expected aggregation use by transmitting STA</a:t>
            </a:r>
          </a:p>
          <a:p>
            <a:pPr lvl="1"/>
            <a:r>
              <a:rPr lang="en-US" dirty="0" smtClean="0"/>
              <a:t>BA Window size of transmitting STA</a:t>
            </a:r>
          </a:p>
          <a:p>
            <a:pPr lvl="1"/>
            <a:r>
              <a:rPr lang="en-US" dirty="0" smtClean="0"/>
              <a:t>Target PPDU duration of transmitting 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ESP IE?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usage by ESP STAs:</a:t>
            </a:r>
          </a:p>
          <a:p>
            <a:pPr lvl="1"/>
            <a:r>
              <a:rPr lang="en-US" i="1" u="sng" dirty="0"/>
              <a:t>Sent by ESP AP in all Beacons to allow passive throughput estimation</a:t>
            </a:r>
          </a:p>
          <a:p>
            <a:pPr lvl="1"/>
            <a:r>
              <a:rPr lang="en-US" dirty="0"/>
              <a:t>Sent by ESP AP in Probe Responses when requested in Probe Request</a:t>
            </a:r>
          </a:p>
          <a:p>
            <a:pPr lvl="1"/>
            <a:r>
              <a:rPr lang="en-US" dirty="0"/>
              <a:t>Optionally sent by ESP AP in Probe Responses when not requested in Probe Request</a:t>
            </a:r>
          </a:p>
          <a:p>
            <a:pPr lvl="1"/>
            <a:r>
              <a:rPr lang="en-US" dirty="0"/>
              <a:t>Optionally sent by non-AP ESP STA in Probe Request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26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ESP Information by non-AP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n</a:t>
            </a:r>
            <a:r>
              <a:rPr lang="en-US" dirty="0" smtClean="0"/>
              <a:t>on-AP ESP STA either associated with responding ESP AP or not yet associated with the responding ESP AP</a:t>
            </a:r>
          </a:p>
          <a:p>
            <a:pPr lvl="1"/>
            <a:r>
              <a:rPr lang="en-US" dirty="0" smtClean="0"/>
              <a:t>non-AP ESP STA uses information to estimate throughput if association is established with responding ESP AP</a:t>
            </a:r>
          </a:p>
          <a:p>
            <a:pPr lvl="2"/>
            <a:r>
              <a:rPr lang="en-US" dirty="0" smtClean="0"/>
              <a:t>Beacon-based ESP IE always present from ESP AP</a:t>
            </a:r>
          </a:p>
          <a:p>
            <a:pPr lvl="2"/>
            <a:r>
              <a:rPr lang="en-US" dirty="0" smtClean="0"/>
              <a:t>Beacon-based ESP IE indicates estimated airtime fraction of next non-AP STA to join the BSS</a:t>
            </a:r>
          </a:p>
          <a:p>
            <a:pPr lvl="3"/>
            <a:r>
              <a:rPr lang="en-US" dirty="0" smtClean="0"/>
              <a:t>Potential BSS member STA can estimate DL throughput based on AP indicated aggregation, BA window and PPDU duration parameters plus airtime and an MCS estimate based on link SINR</a:t>
            </a:r>
          </a:p>
          <a:p>
            <a:pPr lvl="3"/>
            <a:r>
              <a:rPr lang="en-US" dirty="0" smtClean="0"/>
              <a:t>Potential BSS member STA can estimate UL throughput based on AP indicated aggregation airtime fraction and self-determined aggregation, BA window and PPDU duration </a:t>
            </a:r>
            <a:r>
              <a:rPr lang="en-US" dirty="0"/>
              <a:t>and an MCS estimate based on link SINR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0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vs Extended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Presence in all Beacons dictates shorter duration of IE</a:t>
            </a:r>
          </a:p>
          <a:p>
            <a:pPr lvl="1"/>
            <a:r>
              <a:rPr lang="en-US" dirty="0" smtClean="0"/>
              <a:t>Hence, traditional IE ID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2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instruct ANA to assign an element ID for use by the Estimated Service Parameter Information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0717" y="6475413"/>
            <a:ext cx="235320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Matthew Fischer </a:t>
            </a:r>
            <a:r>
              <a:rPr lang="en-US" dirty="0" smtClean="0"/>
              <a:t>(Broadcom Limited)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569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102863</TotalTime>
  <Words>366</Words>
  <Application>Microsoft Office PowerPoint</Application>
  <PresentationFormat>On-screen Show (4:3)</PresentationFormat>
  <Paragraphs>54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97 - 2003 Document</vt:lpstr>
      <vt:lpstr>ESP Element ID Request</vt:lpstr>
      <vt:lpstr>Abstract</vt:lpstr>
      <vt:lpstr>Background of the IE</vt:lpstr>
      <vt:lpstr>Where is the ESP IE?</vt:lpstr>
      <vt:lpstr>Use of ESP Information by non-AP STA</vt:lpstr>
      <vt:lpstr>Traditional vs Extended ID</vt:lpstr>
      <vt:lpstr>Motion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 Element ID Request</dc:title>
  <dc:creator>Matthew Fischer</dc:creator>
  <cp:keywords>March 2016</cp:keywords>
  <cp:lastModifiedBy>Matthew Fischer</cp:lastModifiedBy>
  <cp:revision>824</cp:revision>
  <cp:lastPrinted>1998-02-10T13:28:06Z</cp:lastPrinted>
  <dcterms:created xsi:type="dcterms:W3CDTF">2007-05-21T21:00:37Z</dcterms:created>
  <dcterms:modified xsi:type="dcterms:W3CDTF">2016-03-15T04:23:40Z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1073190392</vt:i4>
  </property>
  <property fmtid="{D5CDD505-2E9C-101B-9397-08002B2CF9AE}" pid="3" name="_NewReviewCycle">
    <vt:lpwstr/>
  </property>
  <property fmtid="{D5CDD505-2E9C-101B-9397-08002B2CF9AE}" pid="4" name="_EmailSubject">
    <vt:lpwstr>Meeting with QCOM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696533451</vt:i4>
  </property>
</Properties>
</file>