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33" r:id="rId24"/>
    <p:sldId id="324" r:id="rId25"/>
    <p:sldId id="334" r:id="rId26"/>
    <p:sldId id="303" r:id="rId27"/>
    <p:sldId id="263" r:id="rId28"/>
    <p:sldId id="268" r:id="rId29"/>
    <p:sldId id="264"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88" d="100"/>
          <a:sy n="88" d="100"/>
        </p:scale>
        <p:origin x="-591" y="-5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527"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802.11-16/0422r0\1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25</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802.11-16/0422r2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11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69"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Macao</a:t>
            </a:r>
          </a:p>
          <a:p>
            <a:r>
              <a:rPr lang="en-US" dirty="0" smtClean="0"/>
              <a:t>2016-03-14 &amp; 2016-03-15</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2015-11-10: 5</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group</a:t>
            </a: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32868341"/>
              </p:ext>
            </p:extLst>
          </p:nvPr>
        </p:nvGraphicFramePr>
        <p:xfrm>
          <a:off x="720688" y="1981200"/>
          <a:ext cx="7667735" cy="3087459"/>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00B050"/>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00B050"/>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00B050"/>
                          </a:solidFill>
                          <a:latin typeface="Calibri"/>
                        </a:rPr>
                        <a:t>Author</a:t>
                      </a:r>
                      <a:endParaRPr lang="en-CA" sz="1700" b="1"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00B050"/>
                          </a:solidFill>
                          <a:latin typeface="Calibri"/>
                        </a:rPr>
                        <a:t>Order</a:t>
                      </a:r>
                      <a:endParaRPr lang="en-CA" sz="1700" b="1"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11-16/0212r4</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Enterprise Scenario DSC and Color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1</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11-16/0310r1</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DSC Proposed Text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solidFill>
                            <a:srgbClr val="00B050"/>
                          </a:solidFill>
                        </a:rPr>
                        <a:t>3</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11-16/0350r0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Enterprise Scenario TPC and DSC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2</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11-16/0360r1</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Simulation results of spatial reuse with various MCSs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Junichi Iwatani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solidFill>
                            <a:srgbClr val="00B050"/>
                          </a:solidFill>
                        </a:rPr>
                        <a:t>4</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11-16/0382r0</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Discussion on Spatial Reuse Operations in 11ax</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err="1"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Yunbo</a:t>
                      </a: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 Li</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5</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11-16/0414r0</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Adjustment Rules for Adaptive CCA and TPC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err="1"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james</a:t>
                      </a: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 Wang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solidFill>
                            <a:srgbClr val="00B050"/>
                          </a:solidFill>
                        </a:rPr>
                        <a:t>6</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11-16/0403r1</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Spatial Re-Use with Adaptive CCA and TPC Simulation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Frank HSU</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7</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a:t>
            </a:r>
            <a:r>
              <a:rPr lang="en-US" altLang="ko-KR" dirty="0" smtClean="0"/>
              <a:t>20160314001</a:t>
            </a:r>
            <a:endParaRPr lang="en-US" dirty="0"/>
          </a:p>
        </p:txBody>
      </p:sp>
      <p:sp>
        <p:nvSpPr>
          <p:cNvPr id="3" name="Content Placeholder 2"/>
          <p:cNvSpPr>
            <a:spLocks noGrp="1"/>
          </p:cNvSpPr>
          <p:nvPr>
            <p:ph idx="1"/>
          </p:nvPr>
        </p:nvSpPr>
        <p:spPr>
          <a:xfrm>
            <a:off x="473595" y="1548035"/>
            <a:ext cx="7770813" cy="4113213"/>
          </a:xfrm>
        </p:spPr>
        <p:txBody>
          <a:bodyPr/>
          <a:lstStyle/>
          <a:p>
            <a:pPr marL="0" indent="0">
              <a:buNone/>
            </a:pPr>
            <a:r>
              <a:rPr lang="en-US" altLang="ko-KR" dirty="0" smtClean="0"/>
              <a:t>Text describing DSC may be considered for inclusion into the 11ax Amendment.</a:t>
            </a:r>
          </a:p>
          <a:p>
            <a:endParaRPr lang="en-US" dirty="0"/>
          </a:p>
          <a:p>
            <a:pPr marL="800100" lvl="1" indent="-342900">
              <a:buFont typeface="Times New Roman" pitchFamily="18" charset="0"/>
              <a:buChar char="−"/>
            </a:pPr>
            <a:r>
              <a:rPr lang="en-US" altLang="zh-CN" b="1" dirty="0"/>
              <a:t>Y: </a:t>
            </a:r>
            <a:r>
              <a:rPr lang="en-US" altLang="zh-CN" b="1" dirty="0" smtClean="0"/>
              <a:t>2</a:t>
            </a:r>
            <a:endParaRPr lang="en-US" altLang="zh-CN" b="1" dirty="0"/>
          </a:p>
          <a:p>
            <a:pPr marL="800100" lvl="1" indent="-342900">
              <a:buFont typeface="Times New Roman" pitchFamily="18" charset="0"/>
              <a:buChar char="−"/>
            </a:pPr>
            <a:r>
              <a:rPr lang="en-US" altLang="zh-CN" b="1" dirty="0"/>
              <a:t>N: </a:t>
            </a:r>
            <a:r>
              <a:rPr lang="en-US" altLang="zh-CN" b="1" dirty="0" smtClean="0"/>
              <a:t>1</a:t>
            </a:r>
            <a:endParaRPr lang="en-US" altLang="zh-CN" b="1" dirty="0"/>
          </a:p>
          <a:p>
            <a:pPr marL="800100" lvl="1" indent="-342900">
              <a:buFont typeface="Times New Roman" pitchFamily="18" charset="0"/>
              <a:buChar char="−"/>
            </a:pPr>
            <a:r>
              <a:rPr lang="en-US" altLang="zh-CN" b="1" dirty="0"/>
              <a:t>A: </a:t>
            </a:r>
            <a:r>
              <a:rPr lang="en-US" altLang="zh-CN" b="1" dirty="0" smtClean="0"/>
              <a:t>29</a:t>
            </a:r>
            <a:endParaRPr lang="en-US" altLang="ko-KR"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
        <p:nvSpPr>
          <p:cNvPr id="8" name="TextBox 7"/>
          <p:cNvSpPr txBox="1"/>
          <p:nvPr/>
        </p:nvSpPr>
        <p:spPr>
          <a:xfrm>
            <a:off x="5909567" y="5949279"/>
            <a:ext cx="2627258"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11-16/212r4</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R20160314001</a:t>
            </a:r>
            <a:endParaRPr lang="en-US" dirty="0"/>
          </a:p>
        </p:txBody>
      </p:sp>
      <p:sp>
        <p:nvSpPr>
          <p:cNvPr id="3" name="Content Placeholder 2"/>
          <p:cNvSpPr>
            <a:spLocks noGrp="1"/>
          </p:cNvSpPr>
          <p:nvPr>
            <p:ph idx="1"/>
          </p:nvPr>
        </p:nvSpPr>
        <p:spPr>
          <a:xfrm>
            <a:off x="457200" y="1524000"/>
            <a:ext cx="8077200" cy="4114800"/>
          </a:xfrm>
        </p:spPr>
        <p:txBody>
          <a:bodyPr/>
          <a:lstStyle/>
          <a:p>
            <a:pPr>
              <a:buFont typeface="Arial" panose="020B0604020202020204" pitchFamily="34" charset="0"/>
              <a:buChar char="•"/>
            </a:pPr>
            <a:r>
              <a:rPr lang="en-US" altLang="zh-CN" dirty="0"/>
              <a:t>Do you support to add to SFD </a:t>
            </a:r>
          </a:p>
          <a:p>
            <a:r>
              <a:rPr lang="en-US" altLang="zh-CN" b="0" dirty="0"/>
              <a:t>	Include the “</a:t>
            </a:r>
            <a:r>
              <a:rPr lang="en-US" altLang="zh-CN" b="0" dirty="0" err="1"/>
              <a:t>SR_allowed</a:t>
            </a:r>
            <a:r>
              <a:rPr lang="en-US" altLang="zh-CN" b="0" dirty="0"/>
              <a:t>” signaling in HE-SIGA to indicate whether SR operation is allowed or not.</a:t>
            </a:r>
            <a:endParaRPr lang="zh-CN" altLang="zh-CN" sz="2800" b="0" dirty="0"/>
          </a:p>
          <a:p>
            <a:pPr lvl="1" latinLnBrk="1">
              <a:buFont typeface="Times New Roman" pitchFamily="18" charset="0"/>
              <a:buChar char="‒"/>
            </a:pPr>
            <a:r>
              <a:rPr lang="en-US" altLang="zh-CN" dirty="0"/>
              <a:t>use a value of Spatial Reuse field to indicate SR is disallowed</a:t>
            </a:r>
            <a:endParaRPr lang="zh-CN" altLang="zh-CN" sz="2400" dirty="0"/>
          </a:p>
          <a:p>
            <a:pPr lvl="1" latinLnBrk="1">
              <a:buFont typeface="Times New Roman" pitchFamily="18" charset="0"/>
              <a:buChar char="‒"/>
            </a:pPr>
            <a:r>
              <a:rPr lang="en-US" altLang="zh-CN" dirty="0"/>
              <a:t>The conditions to disallow SR are </a:t>
            </a:r>
            <a:r>
              <a:rPr lang="en-US" altLang="zh-CN" dirty="0" smtClean="0"/>
              <a:t>TBD</a:t>
            </a:r>
          </a:p>
          <a:p>
            <a:pPr lvl="1" latinLnBrk="1">
              <a:buFont typeface="Times New Roman" pitchFamily="18" charset="0"/>
              <a:buChar char="‒"/>
            </a:pPr>
            <a:endParaRPr lang="en-US" altLang="zh-CN" sz="2400" b="1" dirty="0"/>
          </a:p>
          <a:p>
            <a:pPr marL="800100" lvl="1" indent="-342900">
              <a:buFont typeface="Times New Roman" pitchFamily="18" charset="0"/>
              <a:buChar char="−"/>
            </a:pPr>
            <a:r>
              <a:rPr lang="en-US" altLang="zh-CN" b="1" dirty="0"/>
              <a:t>Y: </a:t>
            </a:r>
            <a:r>
              <a:rPr lang="en-US" altLang="zh-CN" b="1" dirty="0" smtClean="0"/>
              <a:t>21</a:t>
            </a:r>
            <a:endParaRPr lang="en-US" altLang="zh-CN" b="1" dirty="0"/>
          </a:p>
          <a:p>
            <a:pPr marL="800100" lvl="1" indent="-342900">
              <a:buFont typeface="Times New Roman" pitchFamily="18" charset="0"/>
              <a:buChar char="−"/>
            </a:pPr>
            <a:r>
              <a:rPr lang="en-US" altLang="zh-CN" b="1" dirty="0"/>
              <a:t>N: </a:t>
            </a:r>
            <a:r>
              <a:rPr lang="en-US" altLang="zh-CN" b="1" dirty="0" smtClean="0"/>
              <a:t>0</a:t>
            </a:r>
            <a:endParaRPr lang="en-US" altLang="zh-CN" b="1" dirty="0"/>
          </a:p>
          <a:p>
            <a:pPr marL="800100" lvl="1" indent="-342900">
              <a:buFont typeface="Times New Roman" pitchFamily="18" charset="0"/>
              <a:buChar char="−"/>
            </a:pPr>
            <a:r>
              <a:rPr lang="en-US" altLang="zh-CN" b="1" dirty="0"/>
              <a:t>A: </a:t>
            </a:r>
            <a:r>
              <a:rPr lang="en-US" altLang="zh-CN" b="1" dirty="0" smtClean="0"/>
              <a:t>17</a:t>
            </a:r>
          </a:p>
          <a:p>
            <a:pPr marL="457200" lvl="1" indent="0"/>
            <a:r>
              <a:rPr lang="en-US" altLang="ko-KR" b="1" dirty="0" smtClean="0">
                <a:solidFill>
                  <a:srgbClr val="00B050"/>
                </a:solidFill>
                <a:sym typeface="Wingdings" panose="05000000000000000000" pitchFamily="2" charset="2"/>
              </a:rPr>
              <a:t> Passes</a:t>
            </a:r>
            <a:endParaRPr lang="en-US" altLang="ko-KR" b="1" dirty="0">
              <a:solidFill>
                <a:srgbClr val="00B050"/>
              </a:solidFill>
            </a:endParaRPr>
          </a:p>
          <a:p>
            <a:pPr lvl="1" latinLnBrk="1">
              <a:buFont typeface="Times New Roman" pitchFamily="18" charset="0"/>
              <a:buChar char="‒"/>
            </a:pPr>
            <a:endParaRPr lang="zh-CN" altLang="zh-CN"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March 2016</a:t>
            </a:r>
            <a:endParaRPr lang="en-GB" altLang="ko-KR" dirty="0"/>
          </a:p>
        </p:txBody>
      </p:sp>
      <p:sp>
        <p:nvSpPr>
          <p:cNvPr id="5" name="TextBox 4"/>
          <p:cNvSpPr txBox="1"/>
          <p:nvPr/>
        </p:nvSpPr>
        <p:spPr>
          <a:xfrm>
            <a:off x="5909567" y="5949279"/>
            <a:ext cx="2627258"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11-16/382r0</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0813" cy="1065213"/>
          </a:xfrm>
        </p:spPr>
        <p:txBody>
          <a:bodyPr/>
          <a:lstStyle/>
          <a:p>
            <a:r>
              <a:rPr lang="en-US" dirty="0" smtClean="0"/>
              <a:t>Straw Poll </a:t>
            </a:r>
            <a:r>
              <a:rPr lang="en-US" dirty="0" smtClean="0"/>
              <a:t>R20160315001</a:t>
            </a:r>
            <a:endParaRPr lang="en-US"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25</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March 2016</a:t>
            </a:r>
            <a:endParaRPr lang="en-GB" altLang="ko-KR" dirty="0"/>
          </a:p>
        </p:txBody>
      </p:sp>
      <p:sp>
        <p:nvSpPr>
          <p:cNvPr id="5" name="TextBox 4"/>
          <p:cNvSpPr txBox="1"/>
          <p:nvPr/>
        </p:nvSpPr>
        <p:spPr>
          <a:xfrm>
            <a:off x="6388462" y="4149080"/>
            <a:ext cx="2627258" cy="2431435"/>
          </a:xfrm>
          <a:prstGeom prst="rect">
            <a:avLst/>
          </a:prstGeom>
          <a:noFill/>
        </p:spPr>
        <p:txBody>
          <a:bodyPr wrap="none" rtlCol="0">
            <a:spAutoFit/>
          </a:bodyPr>
          <a:lstStyle/>
          <a:p>
            <a:r>
              <a:rPr lang="en-US" sz="2000" dirty="0" smtClean="0">
                <a:solidFill>
                  <a:schemeClr val="tx1"/>
                </a:solidFill>
                <a:latin typeface="Arial" panose="020B0604020202020204" pitchFamily="34" charset="0"/>
                <a:cs typeface="Arial" panose="020B0604020202020204" pitchFamily="34" charset="0"/>
              </a:rPr>
              <a:t>- Y: 22</a:t>
            </a:r>
          </a:p>
          <a:p>
            <a:r>
              <a:rPr lang="en-US" sz="2000" dirty="0" smtClean="0">
                <a:solidFill>
                  <a:schemeClr val="tx1"/>
                </a:solidFill>
                <a:latin typeface="Arial" panose="020B0604020202020204" pitchFamily="34" charset="0"/>
                <a:cs typeface="Arial" panose="020B0604020202020204" pitchFamily="34" charset="0"/>
              </a:rPr>
              <a:t>- N: 1</a:t>
            </a:r>
            <a:endParaRPr lang="en-US" sz="2000" dirty="0">
              <a:solidFill>
                <a:schemeClr val="tx1"/>
              </a:solidFill>
              <a:latin typeface="Arial" panose="020B0604020202020204" pitchFamily="34" charset="0"/>
              <a:cs typeface="Arial" panose="020B0604020202020204" pitchFamily="34" charset="0"/>
            </a:endParaRPr>
          </a:p>
          <a:p>
            <a:r>
              <a:rPr lang="en-US" sz="2000" dirty="0" smtClean="0">
                <a:solidFill>
                  <a:schemeClr val="tx1"/>
                </a:solidFill>
                <a:latin typeface="Arial" panose="020B0604020202020204" pitchFamily="34" charset="0"/>
                <a:cs typeface="Arial" panose="020B0604020202020204" pitchFamily="34" charset="0"/>
              </a:rPr>
              <a:t>- A: 8</a:t>
            </a:r>
          </a:p>
          <a:p>
            <a:r>
              <a:rPr lang="en-US" sz="2000" dirty="0" smtClean="0">
                <a:solidFill>
                  <a:srgbClr val="00B050"/>
                </a:solidFill>
                <a:latin typeface="Arial" panose="020B0604020202020204" pitchFamily="34" charset="0"/>
                <a:cs typeface="Arial" panose="020B0604020202020204" pitchFamily="34" charset="0"/>
              </a:rPr>
              <a:t> </a:t>
            </a:r>
            <a:r>
              <a:rPr lang="en-US" sz="2000" dirty="0" smtClean="0">
                <a:solidFill>
                  <a:srgbClr val="00B050"/>
                </a:solidFill>
                <a:latin typeface="Arial" panose="020B0604020202020204" pitchFamily="34" charset="0"/>
                <a:cs typeface="Arial" panose="020B0604020202020204" pitchFamily="34" charset="0"/>
                <a:sym typeface="Wingdings" panose="05000000000000000000" pitchFamily="2" charset="2"/>
              </a:rPr>
              <a:t> Passes</a:t>
            </a:r>
            <a:endParaRPr lang="en-US" sz="2000" dirty="0" smtClean="0">
              <a:solidFill>
                <a:srgbClr val="00B050"/>
              </a:solidFill>
              <a:latin typeface="Arial" panose="020B0604020202020204" pitchFamily="34" charset="0"/>
              <a:cs typeface="Arial" panose="020B0604020202020204" pitchFamily="34" charset="0"/>
            </a:endParaRPr>
          </a:p>
          <a:p>
            <a:endParaRPr lang="en-US" dirty="0" smtClean="0">
              <a:solidFill>
                <a:schemeClr val="tx1"/>
              </a:solidFill>
              <a:latin typeface="Arial" panose="020B0604020202020204" pitchFamily="34" charset="0"/>
              <a:cs typeface="Arial" panose="020B0604020202020204" pitchFamily="34" charset="0"/>
            </a:endParaRPr>
          </a:p>
          <a:p>
            <a:endParaRPr lang="en-US" dirty="0">
              <a:solidFill>
                <a:schemeClr val="tx1"/>
              </a:solidFill>
              <a:latin typeface="Arial" panose="020B0604020202020204" pitchFamily="34" charset="0"/>
              <a:cs typeface="Arial" panose="020B0604020202020204" pitchFamily="34" charset="0"/>
            </a:endParaRPr>
          </a:p>
          <a:p>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11-16/414r0</a:t>
            </a:r>
            <a:endParaRPr lang="en-CA" dirty="0">
              <a:solidFill>
                <a:schemeClr val="tx1"/>
              </a:solidFill>
              <a:latin typeface="Arial" panose="020B0604020202020204" pitchFamily="34" charset="0"/>
              <a:cs typeface="Arial" panose="020B0604020202020204" pitchFamily="34" charset="0"/>
            </a:endParaRPr>
          </a:p>
        </p:txBody>
      </p:sp>
      <p:pic>
        <p:nvPicPr>
          <p:cNvPr id="9" name="Picture 2"/>
          <p:cNvPicPr>
            <a:picLocks noChangeAspect="1" noChangeArrowheads="1"/>
          </p:cNvPicPr>
          <p:nvPr/>
        </p:nvPicPr>
        <p:blipFill>
          <a:blip r:embed="rId3" cstate="print"/>
          <a:srcRect/>
          <a:stretch>
            <a:fillRect/>
          </a:stretch>
        </p:blipFill>
        <p:spPr bwMode="auto">
          <a:xfrm>
            <a:off x="899592" y="2362200"/>
            <a:ext cx="5562600" cy="4119696"/>
          </a:xfrm>
          <a:prstGeom prst="rect">
            <a:avLst/>
          </a:prstGeom>
          <a:noFill/>
          <a:ln w="9525">
            <a:noFill/>
            <a:miter lim="800000"/>
            <a:headEnd/>
            <a:tailEnd/>
          </a:ln>
        </p:spPr>
      </p:pic>
      <p:sp>
        <p:nvSpPr>
          <p:cNvPr id="10" name="Content Placeholder 2"/>
          <p:cNvSpPr>
            <a:spLocks noGrp="1"/>
          </p:cNvSpPr>
          <p:nvPr>
            <p:ph idx="1"/>
          </p:nvPr>
        </p:nvSpPr>
        <p:spPr>
          <a:xfrm>
            <a:off x="685800" y="1219200"/>
            <a:ext cx="7772400" cy="4114800"/>
          </a:xfrm>
        </p:spPr>
        <p:txBody>
          <a:bodyPr/>
          <a:lstStyle/>
          <a:p>
            <a:r>
              <a:rPr lang="en-US" sz="2200" dirty="0" smtClean="0"/>
              <a:t>Do you support to replace the text in 5.1 of SFD P35L1“and a reduction in the TXPWR may be accompanied by an TBD increase in the OBSS_PD threshold value" with the “following adjustment rules: </a:t>
            </a:r>
          </a:p>
          <a:p>
            <a:endParaRPr lang="en-US" dirty="0" smtClean="0"/>
          </a:p>
          <a:p>
            <a:pPr>
              <a:buNone/>
            </a:pPr>
            <a:endParaRPr lang="en-US" dirty="0" smtClean="0"/>
          </a:p>
        </p:txBody>
      </p:sp>
    </p:spTree>
    <p:extLst>
      <p:ext uri="{BB962C8B-B14F-4D97-AF65-F5344CB8AC3E}">
        <p14:creationId xmlns:p14="http://schemas.microsoft.com/office/powerpoint/2010/main" val="8260271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altLang="ko-KR" dirty="0"/>
              <a:t>March 2016</a:t>
            </a:r>
            <a:endParaRPr lang="en-GB" altLang="ko-KR"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March 2016</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2497</TotalTime>
  <Words>2814</Words>
  <Application>Microsoft Office PowerPoint</Application>
  <PresentationFormat>화면 슬라이드 쇼(4:3)</PresentationFormat>
  <Paragraphs>336</Paragraphs>
  <Slides>29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A20160314001</vt:lpstr>
      <vt:lpstr>Straw Poll R20160314001</vt:lpstr>
      <vt:lpstr>Straw Poll R20160315001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jasonlee</cp:lastModifiedBy>
  <cp:revision>191</cp:revision>
  <cp:lastPrinted>1601-01-01T00:00:00Z</cp:lastPrinted>
  <dcterms:created xsi:type="dcterms:W3CDTF">2015-01-19T12:35:53Z</dcterms:created>
  <dcterms:modified xsi:type="dcterms:W3CDTF">2016-03-15T08:57:05Z</dcterms:modified>
</cp:coreProperties>
</file>