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06" r:id="rId22"/>
    <p:sldId id="323" r:id="rId23"/>
    <p:sldId id="324" r:id="rId24"/>
    <p:sldId id="333" r:id="rId25"/>
    <p:sldId id="303" r:id="rId26"/>
    <p:sldId id="263" r:id="rId27"/>
    <p:sldId id="268" r:id="rId28"/>
    <p:sldId id="264"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varScale="1">
        <p:scale>
          <a:sx n="96" d="100"/>
          <a:sy n="96" d="100"/>
        </p:scale>
        <p:origin x="-546" y="-6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524" y="-45"/>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802.11-16/0422r0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March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802.11-15/1403r6</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Guido R. Hiertz, Ericsson et al.</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802.11-16/0422r0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a:t>
            </a:r>
            <a:r>
              <a:rPr lang="en-US" dirty="0" smtClean="0"/>
              <a:t>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4521954"/>
              </p:ext>
            </p:extLst>
          </p:nvPr>
        </p:nvGraphicFramePr>
        <p:xfrm>
          <a:off x="523875" y="2743200"/>
          <a:ext cx="7913688" cy="3097213"/>
        </p:xfrm>
        <a:graphic>
          <a:graphicData uri="http://schemas.openxmlformats.org/presentationml/2006/ole">
            <mc:AlternateContent xmlns:mc="http://schemas.openxmlformats.org/markup-compatibility/2006">
              <mc:Choice xmlns:v="urn:schemas-microsoft-com:vml" Requires="v">
                <p:oleObj spid="_x0000_s3242" name="Document" r:id="rId4" imgW="8246962" imgH="3237657" progId="Word.Document.8">
                  <p:embed/>
                </p:oleObj>
              </mc:Choice>
              <mc:Fallback>
                <p:oleObj name="Document" r:id="rId4" imgW="8246962" imgH="3237657" progId="Word.Document.8">
                  <p:embed/>
                  <p:pic>
                    <p:nvPicPr>
                      <p:cNvPr id="0" name="Picture 3"/>
                      <p:cNvPicPr>
                        <a:picLocks noChangeAspect="1" noChangeArrowheads="1"/>
                      </p:cNvPicPr>
                      <p:nvPr/>
                    </p:nvPicPr>
                    <p:blipFill>
                      <a:blip r:embed="rId5"/>
                      <a:srcRect/>
                      <a:stretch>
                        <a:fillRect/>
                      </a:stretch>
                    </p:blipFill>
                    <p:spPr bwMode="auto">
                      <a:xfrm>
                        <a:off x="523875" y="2743200"/>
                        <a:ext cx="7913688" cy="3097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Macao</a:t>
            </a:r>
            <a:endParaRPr lang="en-US" dirty="0" smtClean="0"/>
          </a:p>
          <a:p>
            <a:r>
              <a:rPr lang="en-US" dirty="0" smtClean="0"/>
              <a:t>2016-03-14 </a:t>
            </a:r>
            <a:r>
              <a:rPr lang="en-US" dirty="0" smtClean="0"/>
              <a:t>&amp; </a:t>
            </a:r>
            <a:r>
              <a:rPr lang="en-US" dirty="0" smtClean="0"/>
              <a:t>2016-03-15</a:t>
            </a:r>
            <a:endParaRPr lang="en-US" dirty="0" smtClean="0"/>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2015-11-10: 5</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group</a:t>
            </a:r>
          </a:p>
          <a:p>
            <a:pPr>
              <a:buFont typeface="Arial" panose="020B0604020202020204" pitchFamily="34" charset="0"/>
              <a:buChar char="•"/>
            </a:pP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21077217"/>
              </p:ext>
            </p:extLst>
          </p:nvPr>
        </p:nvGraphicFramePr>
        <p:xfrm>
          <a:off x="720688" y="1981200"/>
          <a:ext cx="7667735" cy="3087459"/>
        </p:xfrm>
        <a:graphic>
          <a:graphicData uri="http://schemas.openxmlformats.org/drawingml/2006/table">
            <a:tbl>
              <a:tblPr/>
              <a:tblGrid>
                <a:gridCol w="1431415"/>
                <a:gridCol w="3497085"/>
                <a:gridCol w="1701897"/>
                <a:gridCol w="1037338"/>
              </a:tblGrid>
              <a:tr h="228600">
                <a:tc>
                  <a:txBody>
                    <a:bodyPr/>
                    <a:lstStyle/>
                    <a:p>
                      <a:pPr algn="ctr" fontAlgn="b"/>
                      <a:r>
                        <a:rPr lang="en-CA" sz="17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Author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Order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11-16/0212r4</a:t>
                      </a:r>
                    </a:p>
                  </a:txBody>
                  <a:tcPr marL="6855" marR="6855" marT="6855" marB="0" horzOverflow="overflow">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Enterprise Scenario DSC and Color</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Graham Smith</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t>1</a:t>
                      </a:r>
                      <a:endParaRPr lang="ko-KR" altLang="en-US"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11-16/0310</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DSC Proposed Text</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Graham Smith</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r>
                        <a:rPr lang="en-US" altLang="ko-KR" dirty="0" smtClean="0"/>
                        <a:t>2</a:t>
                      </a:r>
                      <a:endParaRPr lang="ko-KR" altLang="en-US"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11-16/0350</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Enterprise Scenario TPC and DSC</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Graham Smith</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t>3</a:t>
                      </a:r>
                      <a:endParaRPr lang="ko-KR" altLang="en-US"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11-16/0360</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Simulation results of spatial reuse with various MCSs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Junichi Iwatani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r>
                        <a:rPr lang="en-US" altLang="ko-KR" dirty="0" smtClean="0"/>
                        <a:t>4</a:t>
                      </a:r>
                      <a:endParaRPr lang="ko-KR" altLang="en-US"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11-16/0382</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Discussion on Spatial Reuse Operations in 11ax</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Yunbo Li</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t>5</a:t>
                      </a:r>
                      <a:endParaRPr lang="ko-KR" altLang="en-US"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11-16/0414</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Adjustment Rules for Adaptive CCA and TPC</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james Wang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r>
                        <a:rPr lang="en-US" altLang="ko-KR" dirty="0" smtClean="0"/>
                        <a:t>6</a:t>
                      </a:r>
                      <a:endParaRPr lang="ko-KR" altLang="en-US"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11-16/0403</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Spatial Re-Use with Adaptive CCA and TPC Simulation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Frank HSU</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t>7</a:t>
                      </a:r>
                      <a:endParaRPr lang="ko-KR" altLang="en-US"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R20160314001</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smtClean="0"/>
              <a:t>XXX</a:t>
            </a:r>
            <a:endParaRPr lang="zh-CN" altLang="zh-CN" sz="1200" b="0" dirty="0" smtClean="0"/>
          </a:p>
          <a:p>
            <a:pPr marL="800100" lvl="1" indent="-342900">
              <a:buFont typeface="Times New Roman" pitchFamily="18" charset="0"/>
              <a:buChar char="−"/>
            </a:pPr>
            <a:r>
              <a:rPr lang="en-US" altLang="zh-CN" dirty="0" smtClean="0"/>
              <a:t>Y: </a:t>
            </a:r>
          </a:p>
          <a:p>
            <a:pPr marL="800100" lvl="1" indent="-342900">
              <a:buFont typeface="Times New Roman" pitchFamily="18" charset="0"/>
              <a:buChar char="−"/>
            </a:pPr>
            <a:r>
              <a:rPr lang="en-US" altLang="zh-CN" dirty="0" smtClean="0"/>
              <a:t>N: </a:t>
            </a:r>
          </a:p>
          <a:p>
            <a:pPr marL="800100" lvl="1" indent="-342900">
              <a:buFont typeface="Times New Roman" pitchFamily="18" charset="0"/>
              <a:buChar char="−"/>
            </a:pPr>
            <a:r>
              <a:rPr lang="en-US" altLang="zh-CN" dirty="0" smtClean="0"/>
              <a:t>A: </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23</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ko-KR" dirty="0"/>
              <a:t>March 2016</a:t>
            </a:r>
            <a:endParaRPr lang="en-GB" altLang="ko-KR" dirty="0"/>
          </a:p>
        </p:txBody>
      </p:sp>
      <p:sp>
        <p:nvSpPr>
          <p:cNvPr id="5" name="TextBox 4"/>
          <p:cNvSpPr txBox="1"/>
          <p:nvPr/>
        </p:nvSpPr>
        <p:spPr>
          <a:xfrm>
            <a:off x="6236580" y="5949279"/>
            <a:ext cx="230024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11-16/xxx</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763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a:t>
            </a:r>
            <a:r>
              <a:rPr lang="en-US" altLang="ko-KR" dirty="0" smtClean="0"/>
              <a:t>20160314001</a:t>
            </a:r>
            <a:endParaRPr lang="en-US" dirty="0"/>
          </a:p>
        </p:txBody>
      </p:sp>
      <p:sp>
        <p:nvSpPr>
          <p:cNvPr id="3" name="Content Placeholder 2"/>
          <p:cNvSpPr>
            <a:spLocks noGrp="1"/>
          </p:cNvSpPr>
          <p:nvPr>
            <p:ph idx="1"/>
          </p:nvPr>
        </p:nvSpPr>
        <p:spPr>
          <a:xfrm>
            <a:off x="473595" y="1548035"/>
            <a:ext cx="7770813" cy="4113213"/>
          </a:xfrm>
        </p:spPr>
        <p:txBody>
          <a:bodyPr/>
          <a:lstStyle/>
          <a:p>
            <a:r>
              <a:rPr lang="en-US" dirty="0"/>
              <a:t>Do you agree </a:t>
            </a:r>
            <a:r>
              <a:rPr lang="en-US" dirty="0" smtClean="0"/>
              <a:t>that XXX</a:t>
            </a:r>
          </a:p>
          <a:p>
            <a:endParaRPr lang="en-US" dirty="0"/>
          </a:p>
          <a:p>
            <a:pPr marL="800100" lvl="1" indent="-342900">
              <a:buFont typeface="Times New Roman" pitchFamily="18" charset="0"/>
              <a:buChar char="−"/>
            </a:pPr>
            <a:r>
              <a:rPr lang="en-US" altLang="zh-CN" dirty="0"/>
              <a:t>Y: </a:t>
            </a:r>
          </a:p>
          <a:p>
            <a:pPr marL="800100" lvl="1" indent="-342900">
              <a:buFont typeface="Times New Roman" pitchFamily="18" charset="0"/>
              <a:buChar char="−"/>
            </a:pPr>
            <a:r>
              <a:rPr lang="en-US" altLang="zh-CN" dirty="0"/>
              <a:t>N: </a:t>
            </a:r>
          </a:p>
          <a:p>
            <a:pPr marL="800100" lvl="1" indent="-342900">
              <a:buFont typeface="Times New Roman" pitchFamily="18" charset="0"/>
              <a:buChar char="−"/>
            </a:pPr>
            <a:r>
              <a:rPr lang="en-US" altLang="zh-CN" dirty="0"/>
              <a:t>A: </a:t>
            </a:r>
            <a:endParaRPr lang="en-US" altLang="ko-KR"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
        <p:nvSpPr>
          <p:cNvPr id="8" name="TextBox 7"/>
          <p:cNvSpPr txBox="1"/>
          <p:nvPr/>
        </p:nvSpPr>
        <p:spPr>
          <a:xfrm>
            <a:off x="6236580" y="5949279"/>
            <a:ext cx="230024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11-16/xxx</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62373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altLang="ko-KR" dirty="0"/>
              <a:t>March 2016</a:t>
            </a:r>
            <a:endParaRPr lang="en-GB" altLang="ko-KR"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1010754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dirty="0"/>
              <a:t>March 2016</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162658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1529922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2145</TotalTime>
  <Words>2731</Words>
  <Application>Microsoft Office PowerPoint</Application>
  <PresentationFormat>화면 슬라이드 쇼(4:3)</PresentationFormat>
  <Paragraphs>316</Paragraphs>
  <Slides>28</Slides>
  <Notes>8</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28</vt:i4>
      </vt:variant>
    </vt:vector>
  </HeadingPairs>
  <TitlesOfParts>
    <vt:vector size="30"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Agenda items</vt:lpstr>
      <vt:lpstr>Presentations</vt:lpstr>
      <vt:lpstr>Straw Poll R20160314001</vt:lpstr>
      <vt:lpstr>Straw Poll A20160314001</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jasonlee</cp:lastModifiedBy>
  <cp:revision>175</cp:revision>
  <cp:lastPrinted>1601-01-01T00:00:00Z</cp:lastPrinted>
  <dcterms:created xsi:type="dcterms:W3CDTF">2015-01-19T12:35:53Z</dcterms:created>
  <dcterms:modified xsi:type="dcterms:W3CDTF">2016-03-14T08:29:27Z</dcterms:modified>
</cp:coreProperties>
</file>