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7" r:id="rId4"/>
    <p:sldId id="268" r:id="rId5"/>
    <p:sldId id="273" r:id="rId6"/>
    <p:sldId id="274" r:id="rId7"/>
    <p:sldId id="276" r:id="rId8"/>
    <p:sldId id="277" r:id="rId9"/>
    <p:sldId id="2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TW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March 2016</a:t>
            </a:r>
            <a:endParaRPr lang="en-GB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 dirty="0" smtClean="0"/>
              <a:t>Frank Hsu, </a:t>
            </a:r>
            <a:r>
              <a:rPr lang="en-GB" altLang="zh-TW" dirty="0" err="1" smtClean="0"/>
              <a:t>MediaTek</a:t>
            </a:r>
            <a:r>
              <a:rPr lang="en-GB" altLang="zh-TW" dirty="0" smtClean="0"/>
              <a:t> Inc.</a:t>
            </a:r>
            <a:endParaRPr lang="en-GB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Frank Hsu,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March 2016</a:t>
            </a:r>
            <a:endParaRPr lang="en-GB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 dirty="0" smtClean="0"/>
              <a:t>Frank Hsu, </a:t>
            </a:r>
            <a:r>
              <a:rPr lang="en-GB" altLang="zh-TW" dirty="0" err="1" smtClean="0"/>
              <a:t>MediaTek</a:t>
            </a:r>
            <a:r>
              <a:rPr lang="en-GB" altLang="zh-TW" dirty="0" smtClean="0"/>
              <a:t> Inc.</a:t>
            </a:r>
            <a:endParaRPr lang="en-GB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March 2016</a:t>
            </a:r>
            <a:endParaRPr lang="en-GB" altLang="zh-TW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 dirty="0" smtClean="0"/>
              <a:t>Frank Hsu, </a:t>
            </a:r>
            <a:r>
              <a:rPr lang="en-GB" altLang="zh-TW" dirty="0" err="1" smtClean="0"/>
              <a:t>MediaTek</a:t>
            </a:r>
            <a:r>
              <a:rPr lang="en-GB" altLang="zh-TW" dirty="0" smtClean="0"/>
              <a:t> Inc.</a:t>
            </a:r>
            <a:endParaRPr lang="en-GB" altLang="zh-TW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March 2016</a:t>
            </a:r>
            <a:endParaRPr lang="en-GB" altLang="zh-TW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TW" dirty="0" smtClean="0"/>
              <a:t>Frank Hsu, </a:t>
            </a:r>
            <a:r>
              <a:rPr lang="en-GB" altLang="zh-TW" dirty="0" err="1" smtClean="0"/>
              <a:t>MediaTek</a:t>
            </a:r>
            <a:r>
              <a:rPr lang="en-GB" altLang="zh-TW" dirty="0" smtClean="0"/>
              <a:t> Inc.</a:t>
            </a:r>
            <a:endParaRPr lang="en-GB" altLang="zh-TW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March 2016</a:t>
            </a:r>
            <a:endParaRPr lang="en-GB" altLang="zh-T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 dirty="0" smtClean="0"/>
              <a:t>Frank Hsu, </a:t>
            </a:r>
            <a:r>
              <a:rPr lang="en-GB" altLang="zh-TW" dirty="0" err="1" smtClean="0"/>
              <a:t>MediaTek</a:t>
            </a:r>
            <a:r>
              <a:rPr lang="en-GB" altLang="zh-TW" dirty="0" smtClean="0"/>
              <a:t> Inc.</a:t>
            </a:r>
            <a:endParaRPr lang="en-GB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March 2016</a:t>
            </a:r>
            <a:endParaRPr lang="en-GB" altLang="zh-TW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 dirty="0" smtClean="0"/>
              <a:t>Frank Hsu, </a:t>
            </a:r>
            <a:r>
              <a:rPr lang="en-GB" altLang="zh-TW" dirty="0" err="1" smtClean="0"/>
              <a:t>MediaTek</a:t>
            </a:r>
            <a:r>
              <a:rPr lang="en-GB" altLang="zh-TW" dirty="0" smtClean="0"/>
              <a:t> Inc.</a:t>
            </a:r>
            <a:endParaRPr lang="en-GB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March 2016</a:t>
            </a:r>
            <a:endParaRPr lang="en-GB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 dirty="0" smtClean="0"/>
              <a:t>Frank Hsu, </a:t>
            </a:r>
            <a:r>
              <a:rPr lang="en-GB" altLang="zh-TW" dirty="0" err="1" smtClean="0"/>
              <a:t>MediaTek</a:t>
            </a:r>
            <a:r>
              <a:rPr lang="en-GB" altLang="zh-TW" dirty="0" smtClean="0"/>
              <a:t> Inc.</a:t>
            </a:r>
            <a:endParaRPr lang="en-GB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March 2016</a:t>
            </a:r>
            <a:endParaRPr lang="en-GB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 dirty="0" smtClean="0"/>
              <a:t>Frank Hsu, </a:t>
            </a:r>
            <a:r>
              <a:rPr lang="en-GB" altLang="zh-TW" dirty="0" err="1" smtClean="0"/>
              <a:t>MediaTek</a:t>
            </a:r>
            <a:r>
              <a:rPr lang="en-GB" altLang="zh-TW" dirty="0" smtClean="0"/>
              <a:t> Inc.</a:t>
            </a:r>
            <a:endParaRPr lang="en-GB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March 2016</a:t>
            </a:r>
            <a:endParaRPr lang="en-GB" altLang="zh-TW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TW" dirty="0" smtClean="0"/>
              <a:t>Frank Hsu, </a:t>
            </a:r>
            <a:r>
              <a:rPr lang="en-GB" altLang="zh-TW" dirty="0" err="1" smtClean="0"/>
              <a:t>MediaTek</a:t>
            </a:r>
            <a:r>
              <a:rPr lang="en-GB" altLang="zh-TW" dirty="0" smtClean="0"/>
              <a:t> Inc.</a:t>
            </a:r>
            <a:endParaRPr lang="en-GB" altLang="zh-TW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802.11-16/0402r0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TW" dirty="0" smtClean="0"/>
              <a:t>Frank Hsu, </a:t>
            </a:r>
            <a:r>
              <a:rPr lang="en-GB" altLang="zh-TW" dirty="0" err="1" smtClean="0"/>
              <a:t>MediaTek</a:t>
            </a:r>
            <a:r>
              <a:rPr lang="en-GB" altLang="zh-TW" dirty="0" smtClean="0"/>
              <a:t> Inc.</a:t>
            </a:r>
            <a:endParaRPr lang="en-GB" altLang="zh-TW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dirty="0" smtClean="0"/>
              <a:t>LP </a:t>
            </a:r>
            <a:r>
              <a:rPr lang="en-US" altLang="zh-TW" smtClean="0"/>
              <a:t>WUR Wake-up </a:t>
            </a:r>
            <a:r>
              <a:rPr lang="en-US" altLang="zh-TW" dirty="0" smtClean="0"/>
              <a:t>Packet Identity Considerations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13285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077" name="Object 9"/>
          <p:cNvGraphicFramePr>
            <a:graphicFrameLocks/>
          </p:cNvGraphicFramePr>
          <p:nvPr/>
        </p:nvGraphicFramePr>
        <p:xfrm>
          <a:off x="611560" y="2492896"/>
          <a:ext cx="7948613" cy="3998912"/>
        </p:xfrm>
        <a:graphic>
          <a:graphicData uri="http://schemas.openxmlformats.org/presentationml/2006/ole">
            <p:oleObj spid="_x0000_s3077" name="Document" r:id="rId4" imgW="8763023" imgH="4404236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Background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In </a:t>
            </a:r>
            <a:r>
              <a:rPr lang="en-US" altLang="zh-TW" sz="1600" dirty="0" smtClean="0"/>
              <a:t>[1]</a:t>
            </a:r>
            <a:r>
              <a:rPr lang="en-US" altLang="zh-TW" dirty="0" smtClean="0"/>
              <a:t>, low-power </a:t>
            </a:r>
            <a:r>
              <a:rPr lang="en-US" altLang="zh-TW" smtClean="0"/>
              <a:t>wake-up receiver (LP-WUR) </a:t>
            </a:r>
            <a:r>
              <a:rPr lang="en-US" altLang="zh-TW" dirty="0" smtClean="0"/>
              <a:t>drew a lot of attentions and received strong support in the straw poll 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With LP-WUR, it is possible to achieve low-power consumption and low-latency at the same time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In this presentation, wake-up receiver requirements and wake-up packet identity design considerations are discussed</a:t>
            </a:r>
            <a:endParaRPr lang="zh-TW" altLang="zh-TW" dirty="0" smtClean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Frank Hsu,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LP WUR Basics </a:t>
            </a:r>
            <a:r>
              <a:rPr lang="en-US" altLang="zh-TW" sz="1800" dirty="0" smtClean="0"/>
              <a:t>[1]</a:t>
            </a:r>
            <a:endParaRPr lang="zh-TW" alt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886200" cy="4113213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At the station,  two receivers exist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802.11 receiver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LP-WUR with very low power consumption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At listening mode, only LP-WUR is ON, and the 802.11 receiver is OFF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The power consumption is very low 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When AP needs to communicate with the STA,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b="1" dirty="0" smtClean="0">
                <a:solidFill>
                  <a:srgbClr val="0000FF"/>
                </a:solidFill>
              </a:rPr>
              <a:t>a wake-up packet </a:t>
            </a:r>
            <a:r>
              <a:rPr lang="en-US" altLang="zh-TW" dirty="0" smtClean="0"/>
              <a:t>is sent first to wake up the STA’s 802.11 receiver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Then, data packets in 802.11 format are sent to the STA</a:t>
            </a: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Frank Hsu,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916832"/>
            <a:ext cx="3339389" cy="1954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293096"/>
            <a:ext cx="3396310" cy="1954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Wake-up Receiver Requirements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Low power consumption is the must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Simple modulation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TW" dirty="0" smtClean="0"/>
              <a:t>OOK and FSK are used in the literature </a:t>
            </a:r>
            <a:r>
              <a:rPr lang="en-US" altLang="zh-TW" sz="1400" dirty="0" smtClean="0"/>
              <a:t>[2, 3]</a:t>
            </a:r>
            <a:endParaRPr lang="en-US" altLang="zh-TW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Complicated FEC is NOT preferred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Required to reduce unnecessary PHY/MAC processing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Wake-up packet format design is the key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Wake-up packet needs to carry STA specific identify  allowing AP to wake up a specific STA</a:t>
            </a:r>
          </a:p>
          <a:p>
            <a:pPr lvl="1"/>
            <a:endParaRPr lang="en-US" altLang="zh-TW" dirty="0" smtClean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Frank Hsu,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General Receiver Baseband Processing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534271" cy="4113213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Consider a general PHY packet with preamble, SIG, and data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Preamble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RX activities: AGC, packet detection, timing/frequency estimation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Active hardware: preamble processing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SIG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RX activities: Decoding packet information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Active hardware: PHY core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Data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RX activities: Decoding MPDU data, upper layer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Active hardware: PHY core and MAC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For wake-up packets, where to put the identify?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Frank Hsu,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348880"/>
            <a:ext cx="4455506" cy="343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005064"/>
            <a:ext cx="2736304" cy="2017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Put Identify in Data/SIG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Wake-up packet needs limited size of data. SIG and data may be combined  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Benefit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High identify design flexibility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Low false alarm rate with FEC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Drawback &amp; concern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Decoding complexity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Power consumption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All LRLP STAs need processing the whole wake-up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Frank Hsu,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636912"/>
            <a:ext cx="444855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Put Identify in Preamble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Benefits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Easy to decode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Low power consumption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Only target LRLP STA needs processing the whole wake-up packet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Drawback &amp; concern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Limited size of identity pool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Low identity design flexibility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dirty="0" smtClean="0"/>
              <a:t>False alarm</a:t>
            </a:r>
          </a:p>
          <a:p>
            <a:pPr lvl="1"/>
            <a:endParaRPr lang="en-US" altLang="zh-TW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Frank Hsu,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276872"/>
            <a:ext cx="4448556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We present wake-up receiver requirements and pros/cons analysis of identity design in wake-up packets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Frank Hsu,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altLang="zh-TW" dirty="0" smtClean="0">
                <a:ea typeface="MS Gothic" charset="-128"/>
                <a:cs typeface="Arial Unicode MS" charset="0"/>
              </a:rPr>
              <a:t>IEEE 802.11-16/0027r0 </a:t>
            </a:r>
            <a:r>
              <a:rPr lang="en-US" altLang="zh-TW" dirty="0" smtClean="0">
                <a:ea typeface="MS Gothic" charset="-128"/>
                <a:cs typeface="Arial Unicode MS" charset="0"/>
              </a:rPr>
              <a:t>LP-WUR (Low-Power Wake-Up Receiver): </a:t>
            </a:r>
            <a:br>
              <a:rPr lang="en-US" altLang="zh-TW" dirty="0" smtClean="0">
                <a:ea typeface="MS Gothic" charset="-128"/>
                <a:cs typeface="Arial Unicode MS" charset="0"/>
              </a:rPr>
            </a:br>
            <a:r>
              <a:rPr lang="en-US" altLang="zh-TW" dirty="0" smtClean="0">
                <a:ea typeface="MS Gothic" charset="-128"/>
                <a:cs typeface="Arial Unicode MS" charset="0"/>
              </a:rPr>
              <a:t>Enabling Low-Power and Low-Latency Capability for 802.11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“A 780–950 MHz, 64–146 </a:t>
            </a:r>
            <a:r>
              <a:rPr lang="en-US" altLang="zh-TW" dirty="0" err="1" smtClean="0"/>
              <a:t>μW</a:t>
            </a:r>
            <a:r>
              <a:rPr lang="en-US" altLang="zh-TW" dirty="0" smtClean="0"/>
              <a:t> Power-Scalable Synchronized-Switching OOK Receiver for Wireless Event-Driven Applications”, Huang et al., JSSC, May 2014</a:t>
            </a:r>
            <a:endParaRPr lang="en-US" altLang="zh-TW" dirty="0" smtClean="0">
              <a:ea typeface="MS Gothic" charset="-128"/>
              <a:cs typeface="Arial Unicode MS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“High sensitivity wake-up radio using spreading codes: design, evaluation, and applications”, Shih et al., EURASIP Journal on Wireless Communications and Networking 2011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Frank Hsu,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195</TotalTime>
  <Words>479</Words>
  <Application>Microsoft Office PowerPoint</Application>
  <PresentationFormat>On-screen Show (4:3)</PresentationFormat>
  <Paragraphs>91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LP WUR Wake-up Packet Identity Considerations</vt:lpstr>
      <vt:lpstr>Background</vt:lpstr>
      <vt:lpstr>LP WUR Basics [1]</vt:lpstr>
      <vt:lpstr>Wake-up Receiver Requirements</vt:lpstr>
      <vt:lpstr>General Receiver Baseband Processing</vt:lpstr>
      <vt:lpstr>Put Identify in Data/SIG</vt:lpstr>
      <vt:lpstr>Put Identify in Preamble</vt:lpstr>
      <vt:lpstr>Summary</vt:lpstr>
      <vt:lpstr>References</vt:lpstr>
    </vt:vector>
  </TitlesOfParts>
  <Company>MediaTek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Frank Hsu (徐建芳)</dc:creator>
  <cp:lastModifiedBy>mtk02307</cp:lastModifiedBy>
  <cp:revision>29</cp:revision>
  <cp:lastPrinted>1601-01-01T00:00:00Z</cp:lastPrinted>
  <dcterms:created xsi:type="dcterms:W3CDTF">2016-02-24T08:33:33Z</dcterms:created>
  <dcterms:modified xsi:type="dcterms:W3CDTF">2016-03-14T03:09:25Z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395966405</vt:i4>
  </property>
  <property fmtid="{D5CDD505-2E9C-101B-9397-08002B2CF9AE}" pid="3" name="_NewReviewCycle">
    <vt:lpwstr/>
  </property>
  <property fmtid="{D5CDD505-2E9C-101B-9397-08002B2CF9AE}" pid="4" name="_EmailSubject">
    <vt:lpwstr>[LRLP] Low-power Wake-up RX (LP-WUR) Wake-up Packet Design</vt:lpwstr>
  </property>
  <property fmtid="{D5CDD505-2E9C-101B-9397-08002B2CF9AE}" pid="5" name="_AuthorEmail">
    <vt:lpwstr>frank.hsu@mediatek.com</vt:lpwstr>
  </property>
  <property fmtid="{D5CDD505-2E9C-101B-9397-08002B2CF9AE}" pid="6" name="_AuthorEmailDisplayName">
    <vt:lpwstr>Frank Hsu (徐建芳)</vt:lpwstr>
  </property>
  <property fmtid="{D5CDD505-2E9C-101B-9397-08002B2CF9AE}" pid="7" name="_PreviousAdHocReviewCycleID">
    <vt:i4>566419893</vt:i4>
  </property>
</Properties>
</file>