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7" r:id="rId2"/>
    <p:sldId id="378" r:id="rId3"/>
    <p:sldId id="394" r:id="rId4"/>
    <p:sldId id="381" r:id="rId5"/>
    <p:sldId id="382" r:id="rId6"/>
    <p:sldId id="383" r:id="rId7"/>
    <p:sldId id="387" r:id="rId8"/>
    <p:sldId id="390" r:id="rId9"/>
    <p:sldId id="395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86051" autoAdjust="0"/>
  </p:normalViewPr>
  <p:slideViewPr>
    <p:cSldViewPr>
      <p:cViewPr varScale="1">
        <p:scale>
          <a:sx n="96" d="100"/>
          <a:sy n="96" d="100"/>
        </p:scale>
        <p:origin x="-22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4002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51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286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March</a:t>
            </a:r>
            <a:r>
              <a:rPr lang="en-US" sz="1800" b="1" baseline="0" dirty="0" smtClean="0"/>
              <a:t> 2016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 IEEE</a:t>
            </a:r>
            <a:r>
              <a:rPr lang="en-US" altLang="ko-KR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802.1</a:t>
            </a: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1-16/0401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Multi-Channel Operation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219158"/>
              </p:ext>
            </p:extLst>
          </p:nvPr>
        </p:nvGraphicFramePr>
        <p:xfrm>
          <a:off x="1016000" y="3276600"/>
          <a:ext cx="7243763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" name="Document" r:id="rId4" imgW="8941254" imgH="3463072" progId="Word.Document.8">
                  <p:embed/>
                </p:oleObj>
              </mc:Choice>
              <mc:Fallback>
                <p:oleObj name="Document" r:id="rId4" imgW="8941254" imgH="3463072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276600"/>
                        <a:ext cx="7243763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</a:t>
            </a:r>
            <a:r>
              <a:rPr lang="ko-KR" altLang="en-US" sz="2000" b="0" dirty="0" smtClean="0"/>
              <a:t> </a:t>
            </a:r>
            <a:r>
              <a:rPr lang="en-US" altLang="ko-KR" sz="2000" b="0" dirty="0" smtClean="0"/>
              <a:t>11ad DTI is coordinated as CBAP </a:t>
            </a:r>
            <a:r>
              <a:rPr lang="en-US" altLang="ko-KR" sz="2000" b="0" dirty="0" smtClean="0"/>
              <a:t>and</a:t>
            </a:r>
            <a:r>
              <a:rPr lang="en-US" altLang="ko-KR" sz="2000" b="0" dirty="0" smtClean="0"/>
              <a:t> </a:t>
            </a:r>
            <a:r>
              <a:rPr lang="en-US" altLang="ko-KR" sz="2000" b="0" dirty="0" smtClean="0"/>
              <a:t>SP using a schedule by PCP/AP.</a:t>
            </a:r>
          </a:p>
          <a:p>
            <a:pPr lvl="1"/>
            <a:r>
              <a:rPr lang="en-US" altLang="ko-KR" sz="1800" dirty="0" smtClean="0"/>
              <a:t>Scheduling allocation of </a:t>
            </a:r>
            <a:r>
              <a:rPr lang="en-US" altLang="ko-KR" sz="1800" dirty="0" smtClean="0"/>
              <a:t>CBAP and </a:t>
            </a:r>
            <a:r>
              <a:rPr lang="en-US" altLang="ko-KR" sz="1800" dirty="0" smtClean="0"/>
              <a:t>SP can occur every BI by beacon or announce frame.</a:t>
            </a:r>
          </a:p>
          <a:p>
            <a:endParaRPr lang="en-US" altLang="ko-KR" sz="1800" b="1" dirty="0" smtClean="0"/>
          </a:p>
          <a:p>
            <a:endParaRPr lang="en-US" altLang="ko-KR" sz="1800" dirty="0"/>
          </a:p>
          <a:p>
            <a:endParaRPr lang="en-US" altLang="ko-KR" sz="1800" b="1" dirty="0" smtClean="0"/>
          </a:p>
          <a:p>
            <a:endParaRPr lang="en-US" altLang="ko-KR" sz="1800" dirty="0"/>
          </a:p>
          <a:p>
            <a:endParaRPr lang="en-US" altLang="ko-KR" sz="1800" b="1" dirty="0" smtClean="0"/>
          </a:p>
          <a:p>
            <a:pPr marL="0" indent="0">
              <a:buNone/>
            </a:pPr>
            <a:endParaRPr lang="en-US" altLang="ko-KR" sz="1800" b="1" dirty="0" smtClean="0"/>
          </a:p>
          <a:p>
            <a:r>
              <a:rPr lang="en-US" altLang="ko-KR" sz="2000" b="0" dirty="0" smtClean="0"/>
              <a:t>In 11ay channel utilization can be improved by extending the </a:t>
            </a:r>
            <a:r>
              <a:rPr lang="en-US" altLang="ko-KR" sz="2000" b="0" dirty="0" smtClean="0"/>
              <a:t>allocation into </a:t>
            </a:r>
            <a:r>
              <a:rPr lang="en-US" altLang="ko-KR" sz="2000" b="0" dirty="0" smtClean="0"/>
              <a:t>the multi-channel operation. </a:t>
            </a:r>
          </a:p>
          <a:p>
            <a:endParaRPr lang="en-US" altLang="ko-KR" sz="1800" b="0" dirty="0"/>
          </a:p>
          <a:p>
            <a:pPr lvl="1"/>
            <a:endParaRPr lang="en-US" altLang="ko-KR" sz="1400" b="0" dirty="0"/>
          </a:p>
          <a:p>
            <a:endParaRPr lang="en-US" altLang="ko-KR" sz="1800" b="0" dirty="0" smtClean="0"/>
          </a:p>
          <a:p>
            <a:pPr lvl="1"/>
            <a:endParaRPr lang="en-US" altLang="ko-KR" sz="1800" dirty="0" smtClean="0"/>
          </a:p>
          <a:p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91" y="3581400"/>
            <a:ext cx="723718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5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point: STA’s c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apability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The operation using multiple channels </a:t>
            </a:r>
            <a:r>
              <a:rPr lang="en-US" altLang="ko-KR" sz="2000" b="0" dirty="0"/>
              <a:t>like channel </a:t>
            </a:r>
            <a:r>
              <a:rPr lang="en-US" altLang="ko-KR" sz="2000" b="0" dirty="0" smtClean="0"/>
              <a:t>boning is considered in 11ay.</a:t>
            </a:r>
          </a:p>
          <a:p>
            <a:endParaRPr lang="en-US" altLang="ko-KR" sz="1800" b="0" dirty="0"/>
          </a:p>
          <a:p>
            <a:r>
              <a:rPr lang="en-US" altLang="ko-KR" sz="2000" b="0" dirty="0" smtClean="0"/>
              <a:t>Each of STAs has </a:t>
            </a:r>
            <a:r>
              <a:rPr lang="en-US" altLang="ko-KR" sz="2000" b="0" dirty="0" smtClean="0"/>
              <a:t>different </a:t>
            </a:r>
            <a:r>
              <a:rPr lang="en-US" altLang="ko-KR" sz="2000" b="0" dirty="0" smtClean="0"/>
              <a:t>capability of channel </a:t>
            </a:r>
            <a:r>
              <a:rPr lang="en-US" altLang="ko-KR" sz="2000" b="0" dirty="0" smtClean="0"/>
              <a:t>bonding in a BSS.</a:t>
            </a:r>
            <a:endParaRPr lang="en-US" altLang="ko-KR" sz="2000" b="0" dirty="0" smtClean="0"/>
          </a:p>
          <a:p>
            <a:pPr lvl="1"/>
            <a:r>
              <a:rPr lang="en-US" altLang="ko-KR" sz="1600" b="0" dirty="0" smtClean="0"/>
              <a:t>DMG </a:t>
            </a:r>
            <a:r>
              <a:rPr lang="en-US" altLang="ko-KR" sz="1600" b="0" dirty="0" smtClean="0"/>
              <a:t>STAs do not have </a:t>
            </a:r>
            <a:r>
              <a:rPr lang="en-US" altLang="ko-KR" sz="1600" b="0" dirty="0" smtClean="0"/>
              <a:t>capability of channel bonding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b="0" dirty="0" smtClean="0"/>
              <a:t>EDMG STAs have different capability of channel bonding.</a:t>
            </a:r>
            <a:endParaRPr lang="en-US" altLang="ko-KR" sz="16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2000" b="0" dirty="0" smtClean="0"/>
              <a:t>When the CBAP and SP are allocated over multiple channels, the STA’s capability of channel bonding should be considered.</a:t>
            </a:r>
            <a:endParaRPr lang="en-US" altLang="ko-KR" sz="2000" b="0" dirty="0" smtClean="0"/>
          </a:p>
          <a:p>
            <a:endParaRPr lang="en-US" altLang="ko-KR" sz="1800" b="0" dirty="0" smtClean="0"/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Allocation over multiple channels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356" y="2590800"/>
            <a:ext cx="573328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685800" y="1752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800" b="0" kern="0" dirty="0" smtClean="0"/>
          </a:p>
          <a:p>
            <a:r>
              <a:rPr lang="en-US" altLang="ko-KR" sz="1800" b="0" dirty="0" smtClean="0"/>
              <a:t>Flexible channel allocation enables the channel </a:t>
            </a:r>
            <a:r>
              <a:rPr lang="en-US" altLang="ko-KR" sz="1800" b="0" dirty="0"/>
              <a:t>utilization </a:t>
            </a:r>
            <a:r>
              <a:rPr lang="en-US" altLang="ko-KR" sz="1800" b="0" dirty="0" smtClean="0"/>
              <a:t>to be improved.  </a:t>
            </a:r>
            <a:endParaRPr lang="en-US" altLang="ko-KR" sz="1800" b="0" dirty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endParaRPr lang="en-US" altLang="ko-KR" sz="1800" b="0" kern="0" dirty="0"/>
          </a:p>
          <a:p>
            <a:pPr marL="0" indent="0">
              <a:buNone/>
            </a:pPr>
            <a:endParaRPr lang="en-US" altLang="ko-KR" sz="1800" b="0" kern="0" dirty="0"/>
          </a:p>
          <a:p>
            <a:endParaRPr lang="en-US" altLang="ko-KR" sz="1600" b="0" kern="0" dirty="0" smtClean="0"/>
          </a:p>
          <a:p>
            <a:pPr marL="0" indent="0">
              <a:buNone/>
            </a:pPr>
            <a:endParaRPr lang="en-US" altLang="ko-KR" sz="1600" b="0" kern="0" dirty="0" smtClean="0"/>
          </a:p>
          <a:p>
            <a:endParaRPr lang="en-US" altLang="ko-KR" sz="1800" b="0" kern="0" dirty="0" smtClean="0"/>
          </a:p>
          <a:p>
            <a:r>
              <a:rPr lang="en-US" altLang="ko-KR" sz="1800" b="0" kern="0" dirty="0" smtClean="0"/>
              <a:t>PCP/AP allocates </a:t>
            </a:r>
            <a:r>
              <a:rPr lang="en-US" altLang="ko-KR" sz="1800" b="0" kern="0" dirty="0" smtClean="0"/>
              <a:t>multiple </a:t>
            </a:r>
            <a:r>
              <a:rPr lang="en-US" altLang="ko-KR" sz="1800" b="0" kern="0" dirty="0" smtClean="0"/>
              <a:t>channels to STAs in a BSS depending on channel status or STA’s request by beacon or announce frame</a:t>
            </a:r>
            <a:r>
              <a:rPr lang="en-US" altLang="ko-KR" sz="1800" b="0" kern="0" dirty="0" smtClean="0"/>
              <a:t>.</a:t>
            </a:r>
            <a:endParaRPr lang="en-US" altLang="ko-KR" sz="1600" b="1" kern="0" dirty="0" smtClean="0"/>
          </a:p>
          <a:p>
            <a:endParaRPr lang="en-US" altLang="ko-KR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2895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procedure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800" b="0" kern="0" dirty="0" smtClean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pPr marL="0" indent="0">
              <a:buNone/>
            </a:pPr>
            <a:endParaRPr lang="en-US" altLang="ko-KR" sz="1800" b="0" kern="0" dirty="0"/>
          </a:p>
          <a:p>
            <a:endParaRPr lang="en-US" altLang="ko-KR" sz="1400" b="0" kern="0" dirty="0" smtClean="0"/>
          </a:p>
          <a:p>
            <a:endParaRPr lang="en-US" altLang="ko-KR" sz="1400" b="0" kern="0" dirty="0"/>
          </a:p>
          <a:p>
            <a:endParaRPr lang="en-US" altLang="ko-KR" sz="1400" b="0" kern="0" dirty="0" smtClean="0"/>
          </a:p>
          <a:p>
            <a:r>
              <a:rPr lang="en-US" altLang="ko-KR" sz="1600" b="0" kern="0" dirty="0" smtClean="0"/>
              <a:t>PCP/AP </a:t>
            </a:r>
            <a:r>
              <a:rPr lang="en-US" altLang="ko-KR" sz="1600" b="0" kern="0" dirty="0" smtClean="0"/>
              <a:t>has capability of 2 channels operation. PCP/AP schedules allocation #1, #</a:t>
            </a:r>
            <a:r>
              <a:rPr lang="en-US" altLang="ko-KR" sz="1600" b="0" kern="0" dirty="0" smtClean="0"/>
              <a:t>2 by </a:t>
            </a:r>
            <a:r>
              <a:rPr lang="en-US" altLang="ko-KR" sz="1600" kern="0" dirty="0" smtClean="0"/>
              <a:t>Extended Schedule element </a:t>
            </a:r>
            <a:r>
              <a:rPr lang="en-US" altLang="ko-KR" sz="1600" b="0" kern="0" dirty="0" smtClean="0"/>
              <a:t>within </a:t>
            </a:r>
            <a:r>
              <a:rPr lang="en-US" altLang="ko-KR" sz="1600" b="0" kern="0" dirty="0" smtClean="0"/>
              <a:t>beacon </a:t>
            </a:r>
            <a:r>
              <a:rPr lang="en-US" altLang="ko-KR" sz="1600" b="0" kern="0" dirty="0" smtClean="0"/>
              <a:t>or announce frame transmitted through primary channel.</a:t>
            </a:r>
          </a:p>
          <a:p>
            <a:r>
              <a:rPr lang="en-US" altLang="ko-KR" sz="1600" b="0" kern="0" dirty="0" smtClean="0"/>
              <a:t>During </a:t>
            </a:r>
            <a:r>
              <a:rPr lang="en-US" altLang="ko-KR" sz="1600" b="0" kern="0" dirty="0" smtClean="0"/>
              <a:t>Beacon interval, </a:t>
            </a:r>
            <a:r>
              <a:rPr lang="en-US" altLang="ko-KR" sz="1600" b="0" kern="0" dirty="0" smtClean="0"/>
              <a:t>using two allocation fields in </a:t>
            </a:r>
            <a:r>
              <a:rPr lang="en-US" altLang="ko-KR" sz="1600" kern="0" dirty="0" smtClean="0"/>
              <a:t>Extended Schedule element</a:t>
            </a:r>
            <a:r>
              <a:rPr lang="en-US" altLang="ko-KR" sz="1600" b="0" kern="0" dirty="0" smtClean="0"/>
              <a:t>, channel 1 is allocated to STA 1 and channel </a:t>
            </a:r>
            <a:r>
              <a:rPr lang="en-US" altLang="ko-KR" sz="1600" b="0" kern="0" dirty="0" smtClean="0"/>
              <a:t>1&amp;2 </a:t>
            </a:r>
            <a:r>
              <a:rPr lang="en-US" altLang="ko-KR" sz="1600" b="0" kern="0" dirty="0" smtClean="0"/>
              <a:t>are</a:t>
            </a:r>
            <a:r>
              <a:rPr lang="en-US" altLang="ko-KR" sz="1600" b="0" kern="0" dirty="0" smtClean="0"/>
              <a:t> </a:t>
            </a:r>
            <a:r>
              <a:rPr lang="en-US" altLang="ko-KR" sz="1600" b="0" kern="0" dirty="0" smtClean="0"/>
              <a:t>allocated to STA 2 which has capability of </a:t>
            </a:r>
            <a:r>
              <a:rPr lang="en-US" altLang="ko-KR" sz="1600" b="0" kern="0" dirty="0" smtClean="0"/>
              <a:t>two channel bonding or channel aggregation. </a:t>
            </a:r>
            <a:endParaRPr lang="en-US" altLang="ko-KR" sz="1600" b="0" kern="0" dirty="0" smtClean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pPr lvl="1"/>
            <a:endParaRPr lang="en-US" altLang="ko-KR" sz="1800" kern="0" dirty="0" smtClean="0"/>
          </a:p>
          <a:p>
            <a:endParaRPr lang="en-US" altLang="ko-KR" sz="2000" kern="0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741" y="1600200"/>
            <a:ext cx="5928518" cy="326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4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Signaling allocation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Beacon or Announce frame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685800" y="2133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b="0" dirty="0"/>
              <a:t>Multi-channel allocation can be supported by modifying Extended Schedule element that already exists in 11ad</a:t>
            </a:r>
            <a:r>
              <a:rPr lang="en-US" altLang="ko-KR" sz="1800" b="0" dirty="0" smtClean="0"/>
              <a:t>.</a:t>
            </a:r>
            <a:endParaRPr lang="en-US" altLang="ko-KR" sz="1800" b="0" kern="0" dirty="0" smtClean="0"/>
          </a:p>
          <a:p>
            <a:r>
              <a:rPr lang="en-US" altLang="ko-KR" sz="1800" b="0" kern="0" dirty="0" smtClean="0"/>
              <a:t>There </a:t>
            </a:r>
            <a:r>
              <a:rPr lang="en-US" altLang="ko-KR" sz="1800" b="0" kern="0" dirty="0"/>
              <a:t>are reserved bits (4 bits) to be used for signaling to EDMG STAs</a:t>
            </a:r>
            <a:r>
              <a:rPr lang="en-US" altLang="ko-KR" sz="1800" b="0" kern="0" dirty="0" smtClean="0"/>
              <a:t>.</a:t>
            </a:r>
            <a:endParaRPr lang="en-US" altLang="ko-KR" sz="1800" b="0" kern="0" dirty="0"/>
          </a:p>
          <a:p>
            <a:pPr lvl="1"/>
            <a:r>
              <a:rPr lang="en-US" altLang="ko-KR" sz="1600" b="0" kern="0" dirty="0" smtClean="0"/>
              <a:t>Bandwidth(2bits): </a:t>
            </a:r>
            <a:r>
              <a:rPr lang="en-US" altLang="ko-KR" sz="1600" kern="0" dirty="0" smtClean="0"/>
              <a:t>indication of </a:t>
            </a:r>
            <a:r>
              <a:rPr lang="en-US" altLang="ko-KR" sz="1600" b="0" kern="0" dirty="0" smtClean="0"/>
              <a:t>the allocated bandwidth.</a:t>
            </a:r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endParaRPr lang="en-US" altLang="ko-KR" sz="1800" b="0" kern="0" dirty="0"/>
          </a:p>
          <a:p>
            <a:endParaRPr lang="en-US" altLang="ko-KR" sz="1800" b="0" kern="0" dirty="0" smtClean="0"/>
          </a:p>
          <a:p>
            <a:pPr lvl="1"/>
            <a:endParaRPr lang="en-US" altLang="ko-KR" sz="1800" kern="0" dirty="0" smtClean="0"/>
          </a:p>
          <a:p>
            <a:endParaRPr lang="en-US" altLang="ko-KR" sz="2000" kern="0" dirty="0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927" y="3581400"/>
            <a:ext cx="692382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0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400050"/>
            <a:r>
              <a:rPr lang="en-US" altLang="ko-KR" sz="1800" b="0" dirty="0"/>
              <a:t>In 11ay channel utilization can be improved by extending the </a:t>
            </a:r>
            <a:r>
              <a:rPr lang="en-US" altLang="ko-KR" sz="1800" b="0" dirty="0" smtClean="0"/>
              <a:t>allocation defined in 11ad </a:t>
            </a:r>
            <a:r>
              <a:rPr lang="en-US" altLang="ko-KR" sz="1800" b="0" dirty="0"/>
              <a:t>into the multi-channel operation. </a:t>
            </a:r>
            <a:endParaRPr lang="en-US" altLang="ko-KR" sz="1800" b="0" dirty="0" smtClean="0"/>
          </a:p>
          <a:p>
            <a:pPr marL="400050"/>
            <a:endParaRPr lang="en-US" altLang="ko-KR" sz="1800" b="0" dirty="0" smtClean="0"/>
          </a:p>
          <a:p>
            <a:pPr marL="400050"/>
            <a:r>
              <a:rPr lang="en-US" altLang="ko-KR" sz="1800" b="0" dirty="0" smtClean="0"/>
              <a:t>When </a:t>
            </a:r>
            <a:r>
              <a:rPr lang="en-US" altLang="ko-KR" sz="1800" b="0" dirty="0"/>
              <a:t>the CBAP and SP are allocated over multiple channels, the STA’s capability of channel bonding should be considered</a:t>
            </a:r>
            <a:r>
              <a:rPr lang="en-US" altLang="ko-KR" sz="1800" b="0" dirty="0" smtClean="0"/>
              <a:t>.</a:t>
            </a:r>
          </a:p>
          <a:p>
            <a:pPr marL="400050"/>
            <a:endParaRPr lang="en-US" altLang="ko-KR" sz="1800" b="0" dirty="0"/>
          </a:p>
          <a:p>
            <a:pPr marL="400050"/>
            <a:r>
              <a:rPr lang="en-US" altLang="ko-KR" sz="1800" b="0" dirty="0" smtClean="0"/>
              <a:t>The allocation of CBAP and SP over multiple channels can be supported by simple modification of 11ad. </a:t>
            </a:r>
            <a:endParaRPr lang="en-US" altLang="ko-KR" sz="1800" b="0" dirty="0"/>
          </a:p>
          <a:p>
            <a:pPr marL="400050"/>
            <a:endParaRPr lang="en-US" altLang="ko-KR" sz="1800" b="0" dirty="0"/>
          </a:p>
          <a:p>
            <a:pPr marL="400050"/>
            <a:endParaRPr lang="en-US" altLang="ko-KR" sz="1800" b="0" dirty="0" smtClean="0"/>
          </a:p>
          <a:p>
            <a:pPr marL="400050"/>
            <a:endParaRPr lang="en-US" altLang="ko-KR" sz="1800" b="0" dirty="0" smtClean="0"/>
          </a:p>
          <a:p>
            <a:pPr marL="400050"/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6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#1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Do </a:t>
            </a:r>
            <a:r>
              <a:rPr lang="en-US" altLang="ko-KR" sz="1800" b="0" dirty="0"/>
              <a:t>you agree to add the following text to the SFD </a:t>
            </a:r>
            <a:r>
              <a:rPr lang="en-US" altLang="ko-KR" sz="1800" b="0" dirty="0" smtClean="0"/>
              <a:t>?</a:t>
            </a:r>
          </a:p>
          <a:p>
            <a:endParaRPr lang="en-US" altLang="ko-KR" sz="1800" b="0" dirty="0"/>
          </a:p>
          <a:p>
            <a:pPr marL="400050" lvl="1" indent="0">
              <a:buNone/>
            </a:pPr>
            <a:r>
              <a:rPr lang="en-US" altLang="ko-KR" sz="1800" dirty="0"/>
              <a:t>11ay shall support allocation of SP(s) and scheduled CBAP(s) over more than one channel and/or over a bonded </a:t>
            </a:r>
            <a:r>
              <a:rPr lang="en-US" altLang="ko-KR" sz="1800" dirty="0" smtClean="0"/>
              <a:t>channel.</a:t>
            </a:r>
          </a:p>
          <a:p>
            <a:pPr marL="400050" lvl="1" indent="0">
              <a:buNone/>
            </a:pPr>
            <a:endParaRPr lang="en-US" altLang="ko-KR" sz="1800" dirty="0" smtClean="0"/>
          </a:p>
          <a:p>
            <a:pPr lvl="1"/>
            <a:r>
              <a:rPr lang="en-US" altLang="ko-KR" sz="1800" dirty="0" smtClean="0"/>
              <a:t>Yes </a:t>
            </a:r>
            <a:r>
              <a:rPr lang="en-US" altLang="ko-KR" sz="1800" dirty="0"/>
              <a:t>/ No / Abstain</a:t>
            </a:r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#1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Do </a:t>
            </a:r>
            <a:r>
              <a:rPr lang="en-US" altLang="ko-KR" sz="1800" b="0" dirty="0"/>
              <a:t>you agree to add the following text to the SFD </a:t>
            </a:r>
            <a:r>
              <a:rPr lang="en-US" altLang="ko-KR" sz="1800" b="0" dirty="0" smtClean="0"/>
              <a:t>?</a:t>
            </a:r>
          </a:p>
          <a:p>
            <a:endParaRPr lang="en-US" altLang="ko-KR" sz="1800" b="0" dirty="0"/>
          </a:p>
          <a:p>
            <a:pPr marL="400050" lvl="1" indent="0">
              <a:buNone/>
            </a:pPr>
            <a:r>
              <a:rPr lang="en-US" altLang="ko-KR" sz="1800" dirty="0"/>
              <a:t>11ay shall support allocation of SP(s) and scheduled CBAP(s) over more than one channel and/or over a bonded </a:t>
            </a:r>
            <a:r>
              <a:rPr lang="en-US" altLang="ko-KR" sz="1800" dirty="0" smtClean="0"/>
              <a:t>channel.</a:t>
            </a:r>
          </a:p>
          <a:p>
            <a:pPr marL="400050" lvl="1" indent="0">
              <a:buNone/>
            </a:pPr>
            <a:endParaRPr lang="en-US" altLang="ko-KR" sz="1800" dirty="0" smtClean="0"/>
          </a:p>
          <a:p>
            <a:pPr lvl="1"/>
            <a:r>
              <a:rPr lang="en-US" altLang="ko-KR" sz="1800" dirty="0" smtClean="0"/>
              <a:t>Yes </a:t>
            </a:r>
            <a:r>
              <a:rPr lang="en-US" altLang="ko-KR" sz="1800" dirty="0"/>
              <a:t>/ No / Abstain</a:t>
            </a:r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90665</TotalTime>
  <Words>547</Words>
  <Application>Microsoft Office PowerPoint</Application>
  <PresentationFormat>화면 슬라이드 쇼(4:3)</PresentationFormat>
  <Paragraphs>135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ACcord Submission Template</vt:lpstr>
      <vt:lpstr>Document</vt:lpstr>
      <vt:lpstr>Multi-Channel Operation in 11ay</vt:lpstr>
      <vt:lpstr>Introduction </vt:lpstr>
      <vt:lpstr>Consideration point: STA’s capability </vt:lpstr>
      <vt:lpstr>Motivation: Allocation over multiple channels</vt:lpstr>
      <vt:lpstr>General procedure</vt:lpstr>
      <vt:lpstr>Signaling allocation  by Beacon or Announce frame</vt:lpstr>
      <vt:lpstr>Conclusion</vt:lpstr>
      <vt:lpstr>Straw poll #1</vt:lpstr>
      <vt:lpstr>Motion #1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박성진/연구원/차세대표준(연)IoT팀(allean.park@lge.com)</dc:creator>
  <cp:lastModifiedBy>admin</cp:lastModifiedBy>
  <cp:revision>1489</cp:revision>
  <cp:lastPrinted>2015-07-07T10:54:43Z</cp:lastPrinted>
  <dcterms:created xsi:type="dcterms:W3CDTF">2009-12-02T19:05:24Z</dcterms:created>
  <dcterms:modified xsi:type="dcterms:W3CDTF">2016-03-14T09:00:58Z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