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377" r:id="rId2"/>
    <p:sldId id="467" r:id="rId3"/>
    <p:sldId id="480" r:id="rId4"/>
    <p:sldId id="478" r:id="rId5"/>
    <p:sldId id="484" r:id="rId6"/>
    <p:sldId id="481" r:id="rId7"/>
    <p:sldId id="482" r:id="rId8"/>
    <p:sldId id="486" r:id="rId9"/>
  </p:sldIdLst>
  <p:sldSz cx="9144000" cy="6858000" type="screen4x3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밝은 스타일 1 - 강조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9644" autoAdjust="0"/>
    <p:restoredTop sz="86051" autoAdjust="0"/>
  </p:normalViewPr>
  <p:slideViewPr>
    <p:cSldViewPr>
      <p:cViewPr varScale="1">
        <p:scale>
          <a:sx n="113" d="100"/>
          <a:sy n="113" d="100"/>
        </p:scale>
        <p:origin x="-181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4002" y="-96"/>
      </p:cViewPr>
      <p:guideLst>
        <p:guide orient="horz" pos="3131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27431" y="202804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590" y="202804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51439" y="961970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9132" y="96197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81032" y="414847"/>
            <a:ext cx="54451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81032" y="96197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1032" y="9607801"/>
            <a:ext cx="559630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69509" y="117795"/>
            <a:ext cx="6971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2071" y="1177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53000" cy="3714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004" y="4721441"/>
            <a:ext cx="4993193" cy="447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53930" y="962310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9205" y="962310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10642" y="962310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10642" y="9621402"/>
            <a:ext cx="53859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5838" y="317937"/>
            <a:ext cx="5535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51798" y="9623102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53000" cy="3714750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27100" y="750888"/>
            <a:ext cx="4953000" cy="371475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>
          <a:xfrm>
            <a:off x="3251798" y="96231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28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2514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baseline="0" dirty="0" smtClean="0"/>
              <a:t>March 2016</a:t>
            </a:r>
            <a:endParaRPr lang="en-US" sz="1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7" name="Footer Placeholder 5"/>
          <p:cNvSpPr txBox="1">
            <a:spLocks noChangeArrowheads="1"/>
          </p:cNvSpPr>
          <p:nvPr userDrawn="1"/>
        </p:nvSpPr>
        <p:spPr bwMode="auto">
          <a:xfrm flipH="1">
            <a:off x="685800" y="304800"/>
            <a:ext cx="2286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l">
              <a:defRPr/>
            </a:pPr>
            <a:r>
              <a:rPr lang="en-US" sz="1800" b="1" dirty="0" smtClean="0"/>
              <a:t>March</a:t>
            </a:r>
            <a:r>
              <a:rPr lang="en-US" sz="1800" b="1" baseline="0" dirty="0" smtClean="0"/>
              <a:t> 2016</a:t>
            </a:r>
            <a:endParaRPr lang="en-US" sz="1800" b="1" dirty="0"/>
          </a:p>
        </p:txBody>
      </p:sp>
      <p:sp>
        <p:nvSpPr>
          <p:cNvPr id="8" name="Footer Placeholder 5"/>
          <p:cNvSpPr txBox="1">
            <a:spLocks noChangeArrowheads="1"/>
          </p:cNvSpPr>
          <p:nvPr userDrawn="1"/>
        </p:nvSpPr>
        <p:spPr bwMode="auto">
          <a:xfrm flipH="1">
            <a:off x="1676400" y="324563"/>
            <a:ext cx="679126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ko-KR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doc.: IEEE</a:t>
            </a:r>
            <a:r>
              <a:rPr lang="en-US" altLang="ko-KR" sz="1800" b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altLang="ko-KR" sz="1800" b="1" kern="1200" baseline="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802.1</a:t>
            </a:r>
            <a:r>
              <a:rPr lang="en-US" altLang="ko-KR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1-16/0400r1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z="2800" dirty="0" smtClean="0"/>
              <a:t>OFDMA in 11ay</a:t>
            </a: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2016-03-14</a:t>
            </a:r>
          </a:p>
        </p:txBody>
      </p:sp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noFill/>
        </p:spPr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914400" y="2431266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Authors:</a:t>
            </a:r>
            <a:endParaRPr lang="en-US" sz="2000" dirty="0"/>
          </a:p>
        </p:txBody>
      </p:sp>
      <p:graphicFrame>
        <p:nvGraphicFramePr>
          <p:cNvPr id="3" name="개체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6219158"/>
              </p:ext>
            </p:extLst>
          </p:nvPr>
        </p:nvGraphicFramePr>
        <p:xfrm>
          <a:off x="1016000" y="3276600"/>
          <a:ext cx="7243763" cy="2803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36" name="Document" r:id="rId4" imgW="8941254" imgH="3463072" progId="Word.Document.8">
                  <p:embed/>
                </p:oleObj>
              </mc:Choice>
              <mc:Fallback>
                <p:oleObj name="Document" r:id="rId4" imgW="8941254" imgH="3463072" progId="Word.Document.8">
                  <p:embed/>
                  <p:pic>
                    <p:nvPicPr>
                      <p:cNvPr id="0" name="개체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3276600"/>
                        <a:ext cx="7243763" cy="2803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213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11ay has considered multi-channel transmission like wide bandwidth </a:t>
            </a:r>
            <a:r>
              <a:rPr lang="en-US" altLang="ko-KR" sz="2000" dirty="0"/>
              <a:t>c</a:t>
            </a:r>
            <a:r>
              <a:rPr lang="en-US" altLang="ko-KR" sz="2000" dirty="0" smtClean="0"/>
              <a:t>hannel bonding and channel aggregation.</a:t>
            </a:r>
            <a:endParaRPr lang="en-US" altLang="ko-KR" sz="2000" dirty="0"/>
          </a:p>
          <a:p>
            <a:pPr lvl="1"/>
            <a:r>
              <a:rPr lang="en-US" altLang="ko-KR" sz="1600" b="0" dirty="0" smtClean="0"/>
              <a:t>It is important to improve channel utilization because multiple channels can be used simultaneously.</a:t>
            </a:r>
          </a:p>
          <a:p>
            <a:endParaRPr lang="en-US" altLang="ko-KR" b="0" dirty="0"/>
          </a:p>
          <a:p>
            <a:r>
              <a:rPr lang="en-US" altLang="ko-KR" sz="2000" dirty="0" smtClean="0"/>
              <a:t>DL MU-MIMO considered in 11ay can achieve higher throughput by multiplexing users in spatial domain, but flexible multiplexing capability is getting important in dense environment.</a:t>
            </a:r>
          </a:p>
          <a:p>
            <a:pPr lvl="1"/>
            <a:r>
              <a:rPr lang="en-US" altLang="ko-KR" sz="1600" b="0" dirty="0" smtClean="0"/>
              <a:t>It is not easy to guarantee to obtain the rank for MU-MIMO.</a:t>
            </a:r>
          </a:p>
          <a:p>
            <a:pPr lvl="1"/>
            <a:r>
              <a:rPr lang="en-US" altLang="ko-KR" sz="1600" b="0" dirty="0" smtClean="0"/>
              <a:t>Multiplexing capability in spatial domain can be extended to frequency domain.</a:t>
            </a:r>
          </a:p>
          <a:p>
            <a:endParaRPr lang="en-US" altLang="ko-KR" b="0" dirty="0"/>
          </a:p>
          <a:p>
            <a:r>
              <a:rPr lang="en-US" altLang="ko-KR" sz="2000" dirty="0" smtClean="0"/>
              <a:t>We propose OFDMA to improve channel utilization and to maximize multiplexing flexibility.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technique: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OFDMA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dirty="0" smtClean="0"/>
              <a:t>Purpose </a:t>
            </a:r>
          </a:p>
          <a:p>
            <a:pPr lvl="1"/>
            <a:r>
              <a:rPr lang="en-US" altLang="ko-KR" sz="1600" b="0" dirty="0" smtClean="0"/>
              <a:t>Enhancement on channel utilization efficiency through allocating multi-users to multi-channels.</a:t>
            </a:r>
          </a:p>
          <a:p>
            <a:pPr lvl="1"/>
            <a:endParaRPr lang="en-US" altLang="ko-KR" sz="1600" dirty="0"/>
          </a:p>
          <a:p>
            <a:r>
              <a:rPr lang="en-US" altLang="ko-KR" sz="2000" dirty="0" smtClean="0"/>
              <a:t>Achievement of following features</a:t>
            </a:r>
          </a:p>
          <a:p>
            <a:pPr lvl="1"/>
            <a:r>
              <a:rPr lang="en-US" altLang="ko-KR" sz="1600" dirty="0"/>
              <a:t>Enabling concurrent </a:t>
            </a:r>
            <a:r>
              <a:rPr lang="en-US" altLang="ko-KR" sz="1600" dirty="0" smtClean="0"/>
              <a:t>medium access </a:t>
            </a:r>
            <a:r>
              <a:rPr lang="en-US" altLang="ko-KR" sz="1600" dirty="0"/>
              <a:t>from multiple users and </a:t>
            </a:r>
            <a:r>
              <a:rPr lang="en-US" altLang="ko-KR" sz="1600" dirty="0" smtClean="0"/>
              <a:t>increasing </a:t>
            </a:r>
            <a:r>
              <a:rPr lang="en-US" altLang="ko-KR" sz="1600" dirty="0"/>
              <a:t>flexibility of channel </a:t>
            </a:r>
            <a:r>
              <a:rPr lang="en-US" altLang="ko-KR" sz="1600" dirty="0" smtClean="0"/>
              <a:t>utilization in dense environment.</a:t>
            </a:r>
            <a:endParaRPr lang="en-US" altLang="ko-KR" sz="1600" b="0" dirty="0" smtClean="0"/>
          </a:p>
          <a:p>
            <a:pPr lvl="1"/>
            <a:endParaRPr lang="en-US" altLang="ko-KR" dirty="0"/>
          </a:p>
          <a:p>
            <a:r>
              <a:rPr lang="en-US" altLang="ko-KR" sz="2000" dirty="0" smtClean="0"/>
              <a:t>Main differences from 11ad.</a:t>
            </a:r>
          </a:p>
          <a:p>
            <a:pPr lvl="1"/>
            <a:r>
              <a:rPr lang="en-US" altLang="ko-KR" sz="1600" b="0" dirty="0" smtClean="0"/>
              <a:t>Multiple users can access to medium in multi-channels within a </a:t>
            </a:r>
            <a:r>
              <a:rPr lang="en-US" altLang="ko-KR" sz="1600" b="0" dirty="0" err="1" smtClean="0"/>
              <a:t>TxOP</a:t>
            </a:r>
            <a:r>
              <a:rPr lang="en-US" altLang="ko-KR" sz="1600" b="0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59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resource unit: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size of channel 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Considering complexity in 11ay, if frequency resource unit is size of channel, it can be feasible simply to support OFDMA.</a:t>
            </a:r>
            <a:endParaRPr lang="en-US" altLang="ko-KR" sz="2000" b="0" dirty="0"/>
          </a:p>
          <a:p>
            <a:pPr lvl="1">
              <a:buFont typeface="Wingdings" panose="05000000000000000000" pitchFamily="2" charset="2"/>
              <a:buChar char="Ø"/>
            </a:pPr>
            <a:endParaRPr lang="en-US" altLang="ko-KR" sz="1800" b="1" dirty="0" smtClean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800" b="1" dirty="0" smtClean="0"/>
              <a:t>Multiplexing capability</a:t>
            </a:r>
          </a:p>
          <a:p>
            <a:pPr marL="857250" lvl="2" indent="0">
              <a:buNone/>
            </a:pPr>
            <a:r>
              <a:rPr lang="en-US" altLang="ko-KR" sz="1600" b="0" dirty="0" smtClean="0"/>
              <a:t>- Supporting up to 4 STAs (more than 4 STAs depending on regulation) simultaneously if the channels in 11ad are fully used.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800" b="1" dirty="0" smtClean="0"/>
              <a:t>Scheduling and feedback overhead</a:t>
            </a:r>
          </a:p>
          <a:p>
            <a:pPr marL="857250" lvl="2" indent="0">
              <a:buNone/>
            </a:pPr>
            <a:r>
              <a:rPr lang="en-US" altLang="ko-KR" sz="1600" b="0" dirty="0" smtClean="0"/>
              <a:t>- It can be low compared to smaller RU whic</a:t>
            </a:r>
            <a:r>
              <a:rPr lang="en-US" altLang="ko-KR" sz="1600" dirty="0" smtClean="0"/>
              <a:t>h </a:t>
            </a:r>
            <a:r>
              <a:rPr lang="en-US" altLang="ko-KR" sz="1600" b="0" dirty="0" smtClean="0"/>
              <a:t>needs much more information about scheduling and feedback.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800" b="1" dirty="0" smtClean="0"/>
              <a:t>Impact on frame structure</a:t>
            </a:r>
          </a:p>
          <a:p>
            <a:pPr marL="857250" lvl="2" indent="0">
              <a:buNone/>
            </a:pPr>
            <a:r>
              <a:rPr lang="en-US" altLang="ko-KR" sz="1600" b="0" dirty="0" smtClean="0"/>
              <a:t>- Frame structure of channel bonding/aggregation can be easily reused.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ko-KR" sz="1800" b="1" dirty="0" smtClean="0"/>
              <a:t>Complexity</a:t>
            </a:r>
          </a:p>
          <a:p>
            <a:pPr marL="857250" lvl="2" indent="0">
              <a:buNone/>
            </a:pPr>
            <a:r>
              <a:rPr lang="en-US" altLang="ko-KR" sz="1600" dirty="0" smtClean="0"/>
              <a:t>- It can mostly </a:t>
            </a:r>
            <a:r>
              <a:rPr lang="en-US" altLang="ko-KR" sz="1600" dirty="0"/>
              <a:t>reuse the parameter in 11ad</a:t>
            </a:r>
            <a:r>
              <a:rPr lang="ko-KR" altLang="en-US" sz="1600" dirty="0"/>
              <a:t> </a:t>
            </a:r>
            <a:r>
              <a:rPr lang="en-US" altLang="ko-KR" sz="1600" dirty="0"/>
              <a:t>and channel </a:t>
            </a:r>
            <a:r>
              <a:rPr lang="en-US" altLang="ko-KR" sz="1600" dirty="0" smtClean="0"/>
              <a:t>bonding/aggregation (</a:t>
            </a:r>
            <a:r>
              <a:rPr lang="en-US" altLang="ko-KR" sz="1600" dirty="0"/>
              <a:t>e.g. encoding block size, tone mapping</a:t>
            </a:r>
            <a:r>
              <a:rPr lang="en-US" altLang="ko-KR" sz="1600" dirty="0" smtClean="0"/>
              <a:t>).</a:t>
            </a:r>
            <a:endParaRPr lang="en-US" altLang="ko-KR" sz="1600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635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 procedure </a:t>
            </a:r>
            <a:b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OFDMA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b="0" dirty="0" smtClean="0"/>
              <a:t>A PCP/AP STA which has capability of multi-channel operation transmit data through wide bandwidth. </a:t>
            </a:r>
          </a:p>
          <a:p>
            <a:endParaRPr lang="en-US" altLang="ko-KR" sz="2000" b="0" dirty="0"/>
          </a:p>
          <a:p>
            <a:r>
              <a:rPr lang="en-US" altLang="ko-KR" sz="2000" b="0" dirty="0" smtClean="0"/>
              <a:t>A PCP/AP STA allocates each </a:t>
            </a:r>
            <a:r>
              <a:rPr lang="en-US" altLang="ko-KR" sz="2000" b="0" dirty="0"/>
              <a:t>non-PCP/AP </a:t>
            </a:r>
            <a:r>
              <a:rPr lang="en-US" altLang="ko-KR" sz="2000" b="0" dirty="0" smtClean="0"/>
              <a:t>STA to different channels for frequency multiplexing respectively.</a:t>
            </a:r>
          </a:p>
          <a:p>
            <a:endParaRPr lang="en-US" altLang="ko-KR" sz="2000" b="0" dirty="0" smtClean="0"/>
          </a:p>
          <a:p>
            <a:r>
              <a:rPr lang="en-US" altLang="ko-KR" sz="2000" b="0" dirty="0" smtClean="0"/>
              <a:t>Recipient non-PCP/AP STAs receive data through allocated channels by decoding 11ay PPDU.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LG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594634"/>
            <a:ext cx="7818783" cy="18823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382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onclusion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ko-KR" sz="2000" dirty="0"/>
              <a:t>We </a:t>
            </a:r>
            <a:r>
              <a:rPr lang="en-US" altLang="ko-KR" sz="2000" dirty="0" smtClean="0"/>
              <a:t>proposed OFDMA as one of techniques to enhance performance in 11ay.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We proposed the size of granularity is the size of channel for simplicity of implementation and compatibility with other techniques.</a:t>
            </a:r>
          </a:p>
          <a:p>
            <a:endParaRPr lang="en-US" altLang="ko-KR" sz="2000" b="0" dirty="0" smtClean="0"/>
          </a:p>
          <a:p>
            <a:r>
              <a:rPr lang="en-US" altLang="ko-KR" sz="2000" dirty="0"/>
              <a:t>We </a:t>
            </a:r>
            <a:r>
              <a:rPr lang="en-US" altLang="ko-KR" sz="2000" dirty="0" smtClean="0"/>
              <a:t>are open </a:t>
            </a:r>
            <a:r>
              <a:rPr lang="en-US" altLang="ko-KR" sz="2000" dirty="0"/>
              <a:t>comments and </a:t>
            </a:r>
            <a:r>
              <a:rPr lang="en-US" altLang="ko-KR" sz="2000" dirty="0" smtClean="0"/>
              <a:t>feedbacks toward </a:t>
            </a:r>
            <a:r>
              <a:rPr lang="en-US" altLang="ko-KR" sz="2000" dirty="0"/>
              <a:t>enhancing this </a:t>
            </a:r>
            <a:r>
              <a:rPr lang="en-US" altLang="ko-KR" sz="2000" dirty="0" smtClean="0"/>
              <a:t>proposal.</a:t>
            </a:r>
            <a:endParaRPr lang="en-US" altLang="ko-KR" sz="2000" dirty="0"/>
          </a:p>
          <a:p>
            <a:endParaRPr lang="en-US" altLang="ko-KR" b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29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Straw poll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ja-JP" b="0" dirty="0"/>
              <a:t>Do you agree to insert the following in section 6.1 of the </a:t>
            </a:r>
            <a:r>
              <a:rPr lang="en-US" altLang="ja-JP" b="0" dirty="0" smtClean="0"/>
              <a:t>SFD: </a:t>
            </a:r>
          </a:p>
          <a:p>
            <a:endParaRPr lang="en-US" altLang="ja-JP" dirty="0" smtClean="0"/>
          </a:p>
          <a:p>
            <a:pPr marL="400050" lvl="1" indent="0">
              <a:buNone/>
            </a:pPr>
            <a:r>
              <a:rPr lang="en-US" altLang="ko-KR" b="1" dirty="0"/>
              <a:t>"11ay supports channel-wise DL OFDMA. This means that in a bonded channel, a PCP/AP can simultaneously transmit to multiple STAs allocated to different frequency resources in the unit of one channel bandwidth"</a:t>
            </a:r>
            <a:endParaRPr lang="en-US" altLang="ko-KR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45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Motion</a:t>
            </a:r>
            <a:endParaRPr lang="ko-KR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altLang="ja-JP" b="0" dirty="0"/>
              <a:t>Do you agree to insert the following in section 6.1 of the </a:t>
            </a:r>
            <a:r>
              <a:rPr lang="en-US" altLang="ja-JP" b="0" dirty="0" smtClean="0"/>
              <a:t>SFD: </a:t>
            </a:r>
          </a:p>
          <a:p>
            <a:endParaRPr lang="en-US" altLang="ja-JP" dirty="0" smtClean="0"/>
          </a:p>
          <a:p>
            <a:pPr marL="400050" lvl="1" indent="0">
              <a:buNone/>
            </a:pPr>
            <a:r>
              <a:rPr lang="en-US" altLang="ko-KR" b="1" dirty="0"/>
              <a:t>"11ay supports channel-wise DL OFDMA. This means that in a bonded channel, a PCP/AP can simultaneously transmit to multiple STAs allocated to different frequency resources in the unit of one channel bandwidth"</a:t>
            </a:r>
            <a:endParaRPr lang="en-US" altLang="ko-KR" b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LG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34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90406</TotalTime>
  <Words>577</Words>
  <Application>Microsoft Office PowerPoint</Application>
  <PresentationFormat>화면 슬라이드 쇼(4:3)</PresentationFormat>
  <Paragraphs>100</Paragraphs>
  <Slides>8</Slides>
  <Notes>8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0" baseType="lpstr">
      <vt:lpstr>ACcord Submission Template</vt:lpstr>
      <vt:lpstr>Document</vt:lpstr>
      <vt:lpstr>OFDMA in 11ay</vt:lpstr>
      <vt:lpstr>Introduction </vt:lpstr>
      <vt:lpstr>Proposed technique: OFDMA</vt:lpstr>
      <vt:lpstr>Proposed resource unit: size of channel </vt:lpstr>
      <vt:lpstr>General procedure  of OFDMA</vt:lpstr>
      <vt:lpstr>Conclusion</vt:lpstr>
      <vt:lpstr>Straw poll</vt:lpstr>
      <vt:lpstr>Motion</vt:lpstr>
    </vt:vector>
  </TitlesOfParts>
  <Company>&lt;Company Name&gt;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박성진/연구원/차세대표준(연)IoT팀(allean.park@lge.com)</dc:creator>
  <cp:lastModifiedBy>admin</cp:lastModifiedBy>
  <cp:revision>1476</cp:revision>
  <cp:lastPrinted>2015-07-07T10:54:43Z</cp:lastPrinted>
  <dcterms:created xsi:type="dcterms:W3CDTF">2009-12-02T19:05:24Z</dcterms:created>
  <dcterms:modified xsi:type="dcterms:W3CDTF">2016-03-16T23:08:06Z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