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7" r:id="rId2"/>
    <p:sldId id="485" r:id="rId3"/>
    <p:sldId id="467" r:id="rId4"/>
    <p:sldId id="480" r:id="rId5"/>
    <p:sldId id="478" r:id="rId6"/>
    <p:sldId id="484" r:id="rId7"/>
    <p:sldId id="481" r:id="rId8"/>
    <p:sldId id="482" r:id="rId9"/>
    <p:sldId id="486" r:id="rId1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4" autoAdjust="0"/>
    <p:restoredTop sz="86051" autoAdjust="0"/>
  </p:normalViewPr>
  <p:slideViewPr>
    <p:cSldViewPr>
      <p:cViewPr varScale="1">
        <p:scale>
          <a:sx n="96" d="100"/>
          <a:sy n="96" d="100"/>
        </p:scale>
        <p:origin x="-22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4002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514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286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dirty="0" smtClean="0"/>
              <a:t>March</a:t>
            </a:r>
            <a:r>
              <a:rPr lang="en-US" sz="1800" b="1" baseline="0" dirty="0" smtClean="0"/>
              <a:t> 2016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1676400" y="324563"/>
            <a:ext cx="67912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doc.: IEEE</a:t>
            </a:r>
            <a:r>
              <a:rPr lang="en-US" altLang="ko-KR" sz="18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8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</a:t>
            </a: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1-16/0400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OFDMA in 11ay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431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219158"/>
              </p:ext>
            </p:extLst>
          </p:nvPr>
        </p:nvGraphicFramePr>
        <p:xfrm>
          <a:off x="1016000" y="3276600"/>
          <a:ext cx="7243763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4" name="Document" r:id="rId5" imgW="8941254" imgH="3463072" progId="Word.Document.8">
                  <p:embed/>
                </p:oleObj>
              </mc:Choice>
              <mc:Fallback>
                <p:oleObj name="Document" r:id="rId5" imgW="8941254" imgH="3463072" progId="Word.Document.8">
                  <p:embed/>
                  <p:pic>
                    <p:nvPicPr>
                      <p:cNvPr id="0" name="개체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3276600"/>
                        <a:ext cx="7243763" cy="280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21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In the last meeting, the motion below was passed.</a:t>
            </a: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altLang="ja-JP" sz="2000" dirty="0"/>
              <a:t>“11ay supports that when using multiple channels, a PCP/AP can simultaneously transmit to multiple STAs allocated to different channels individually.”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 It may be supported by various techniques which is FDMA, OFDMA.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want to clarify OFDMA can support it.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11ay has considered multi-channel transmission like wide bandwidth </a:t>
            </a:r>
            <a:r>
              <a:rPr lang="en-US" altLang="ko-KR" sz="2000" dirty="0"/>
              <a:t>c</a:t>
            </a:r>
            <a:r>
              <a:rPr lang="en-US" altLang="ko-KR" sz="2000" dirty="0" smtClean="0"/>
              <a:t>hannel bonding and channel aggregation.</a:t>
            </a:r>
            <a:endParaRPr lang="en-US" altLang="ko-KR" sz="2000" dirty="0"/>
          </a:p>
          <a:p>
            <a:pPr lvl="1"/>
            <a:r>
              <a:rPr lang="en-US" altLang="ko-KR" sz="1600" b="0" dirty="0" smtClean="0"/>
              <a:t>It is important to improve channel utilization because multiple channels can be used simultaneously.</a:t>
            </a:r>
          </a:p>
          <a:p>
            <a:endParaRPr lang="en-US" altLang="ko-KR" b="0" dirty="0"/>
          </a:p>
          <a:p>
            <a:r>
              <a:rPr lang="en-US" altLang="ko-KR" sz="2000" dirty="0" smtClean="0"/>
              <a:t>DL MU-MIMO considered in 11ay can achieve higher throughput by multiplexing users in spatial domain, but flexible multiplexing capability is getting important in dense environment.</a:t>
            </a:r>
          </a:p>
          <a:p>
            <a:pPr lvl="1"/>
            <a:r>
              <a:rPr lang="en-US" altLang="ko-KR" sz="1600" b="0" dirty="0" smtClean="0"/>
              <a:t>It is not easy to guarantee to obtain the rank for MU-MIMO.</a:t>
            </a:r>
          </a:p>
          <a:p>
            <a:pPr lvl="1"/>
            <a:r>
              <a:rPr lang="en-US" altLang="ko-KR" sz="1600" b="0" dirty="0" smtClean="0"/>
              <a:t>Multiplexing capability in spatial domain can be extended to frequency domain.</a:t>
            </a:r>
          </a:p>
          <a:p>
            <a:endParaRPr lang="en-US" altLang="ko-KR" b="0" dirty="0"/>
          </a:p>
          <a:p>
            <a:r>
              <a:rPr lang="en-US" altLang="ko-KR" sz="2000" dirty="0" smtClean="0"/>
              <a:t>We propose OFDMA to improve channel utilization and to maximize multiplexing flexibility.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technique: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OFDMA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Purpose </a:t>
            </a:r>
          </a:p>
          <a:p>
            <a:pPr lvl="1"/>
            <a:r>
              <a:rPr lang="en-US" altLang="ko-KR" sz="1600" b="0" dirty="0" smtClean="0"/>
              <a:t>Enhancement on channel utilization efficiency through allocating multi-users to multi-channels.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Achievement of following features</a:t>
            </a:r>
          </a:p>
          <a:p>
            <a:pPr lvl="1"/>
            <a:r>
              <a:rPr lang="en-US" altLang="ko-KR" sz="1600" dirty="0"/>
              <a:t>Enabling concurrent </a:t>
            </a:r>
            <a:r>
              <a:rPr lang="en-US" altLang="ko-KR" sz="1600" dirty="0" smtClean="0"/>
              <a:t>medium access </a:t>
            </a:r>
            <a:r>
              <a:rPr lang="en-US" altLang="ko-KR" sz="1600" dirty="0"/>
              <a:t>from multiple users and </a:t>
            </a:r>
            <a:r>
              <a:rPr lang="en-US" altLang="ko-KR" sz="1600" dirty="0" smtClean="0"/>
              <a:t>increasing </a:t>
            </a:r>
            <a:r>
              <a:rPr lang="en-US" altLang="ko-KR" sz="1600" dirty="0"/>
              <a:t>flexibility of channel </a:t>
            </a:r>
            <a:r>
              <a:rPr lang="en-US" altLang="ko-KR" sz="1600" dirty="0" smtClean="0"/>
              <a:t>utilization in dense environment.</a:t>
            </a:r>
            <a:endParaRPr lang="en-US" altLang="ko-KR" sz="1600" b="0" dirty="0" smtClean="0"/>
          </a:p>
          <a:p>
            <a:pPr lvl="1"/>
            <a:endParaRPr lang="en-US" altLang="ko-KR" dirty="0"/>
          </a:p>
          <a:p>
            <a:r>
              <a:rPr lang="en-US" altLang="ko-KR" sz="2000" dirty="0" smtClean="0"/>
              <a:t>Main differences from 11ad.</a:t>
            </a:r>
          </a:p>
          <a:p>
            <a:pPr lvl="1"/>
            <a:r>
              <a:rPr lang="en-US" altLang="ko-KR" sz="1600" b="0" dirty="0" smtClean="0"/>
              <a:t>Multiple users can access to medium in multi-channels within a </a:t>
            </a:r>
            <a:r>
              <a:rPr lang="en-US" altLang="ko-KR" sz="1600" b="0" dirty="0" err="1" smtClean="0"/>
              <a:t>TxOP</a:t>
            </a:r>
            <a:r>
              <a:rPr lang="en-US" altLang="ko-KR" sz="1600" b="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resource unit: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 of channel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Considering complexity in 11ay, if frequency resource unit is size of channel, it can be feasible simply to support OFDMA.</a:t>
            </a:r>
            <a:endParaRPr lang="en-US" altLang="ko-KR" sz="2000" b="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ko-KR" sz="18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800" b="1" dirty="0" smtClean="0"/>
              <a:t>Multiplexing capability</a:t>
            </a:r>
          </a:p>
          <a:p>
            <a:pPr marL="857250" lvl="2" indent="0">
              <a:buNone/>
            </a:pPr>
            <a:r>
              <a:rPr lang="en-US" altLang="ko-KR" sz="1600" b="0" dirty="0" smtClean="0"/>
              <a:t>- Supporting up to 4 STAs (more than 4 STAs depending on regulation) simultaneously if the channels in 11ad are fully used.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800" b="1" dirty="0" smtClean="0"/>
              <a:t>Scheduling and feedback overhead</a:t>
            </a:r>
          </a:p>
          <a:p>
            <a:pPr marL="857250" lvl="2" indent="0">
              <a:buNone/>
            </a:pPr>
            <a:r>
              <a:rPr lang="en-US" altLang="ko-KR" sz="1600" b="0" dirty="0" smtClean="0"/>
              <a:t>- It can be low compared to smaller RU whic</a:t>
            </a:r>
            <a:r>
              <a:rPr lang="en-US" altLang="ko-KR" sz="1600" dirty="0" smtClean="0"/>
              <a:t>h </a:t>
            </a:r>
            <a:r>
              <a:rPr lang="en-US" altLang="ko-KR" sz="1600" b="0" dirty="0" smtClean="0"/>
              <a:t>needs much more information about scheduling and feedback.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800" b="1" dirty="0" smtClean="0"/>
              <a:t>Impact on frame structure</a:t>
            </a:r>
          </a:p>
          <a:p>
            <a:pPr marL="857250" lvl="2" indent="0">
              <a:buNone/>
            </a:pPr>
            <a:r>
              <a:rPr lang="en-US" altLang="ko-KR" sz="1600" b="0" dirty="0" smtClean="0"/>
              <a:t>- Frame structure of channel bonding/aggregation can be easily reused.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800" b="1" dirty="0" smtClean="0"/>
              <a:t>Complexity</a:t>
            </a:r>
          </a:p>
          <a:p>
            <a:pPr marL="857250" lvl="2" indent="0">
              <a:buNone/>
            </a:pPr>
            <a:r>
              <a:rPr lang="en-US" altLang="ko-KR" sz="1600" dirty="0" smtClean="0"/>
              <a:t>- It can mostly </a:t>
            </a:r>
            <a:r>
              <a:rPr lang="en-US" altLang="ko-KR" sz="1600" dirty="0"/>
              <a:t>reuse the parameter in 11ad</a:t>
            </a:r>
            <a:r>
              <a:rPr lang="ko-KR" altLang="en-US" sz="1600" dirty="0"/>
              <a:t> </a:t>
            </a:r>
            <a:r>
              <a:rPr lang="en-US" altLang="ko-KR" sz="1600" dirty="0"/>
              <a:t>and channel </a:t>
            </a:r>
            <a:r>
              <a:rPr lang="en-US" altLang="ko-KR" sz="1600" dirty="0" smtClean="0"/>
              <a:t>bonding/aggregation (</a:t>
            </a:r>
            <a:r>
              <a:rPr lang="en-US" altLang="ko-KR" sz="1600" dirty="0"/>
              <a:t>e.g. encoding block size, tone mapping</a:t>
            </a:r>
            <a:r>
              <a:rPr lang="en-US" altLang="ko-KR" sz="1600" dirty="0" smtClean="0"/>
              <a:t>).</a:t>
            </a:r>
            <a:endParaRPr lang="en-US" altLang="ko-KR" sz="16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5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procedure 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OFDMA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A PCP/AP STA which has capability of multi-channel operation transmit data through wide bandwidth.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A PCP/AP STA allocates each </a:t>
            </a:r>
            <a:r>
              <a:rPr lang="en-US" altLang="ko-KR" sz="2000" b="0" dirty="0"/>
              <a:t>non-PCP/AP </a:t>
            </a:r>
            <a:r>
              <a:rPr lang="en-US" altLang="ko-KR" sz="2000" b="0" dirty="0" smtClean="0"/>
              <a:t>STA to different channels for frequency multiplexing respectively.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Recipient non-PCP/AP STAs receive data through allocated channels by decoding 11ay PPDU.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94634"/>
            <a:ext cx="7818783" cy="188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82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/>
              <a:t>We </a:t>
            </a:r>
            <a:r>
              <a:rPr lang="en-US" altLang="ko-KR" sz="2000" dirty="0" smtClean="0"/>
              <a:t>proposed OFDMA as one of techniques to enhance performance in 11ay.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proposed the size of granularity is the size of channel for simplicity of implementation and compatibility with other techniques.</a:t>
            </a:r>
          </a:p>
          <a:p>
            <a:endParaRPr lang="en-US" altLang="ko-KR" sz="2000" b="0" dirty="0" smtClean="0"/>
          </a:p>
          <a:p>
            <a:r>
              <a:rPr lang="en-US" altLang="ko-KR" sz="2000" dirty="0"/>
              <a:t>We </a:t>
            </a:r>
            <a:r>
              <a:rPr lang="en-US" altLang="ko-KR" sz="2000" dirty="0" smtClean="0"/>
              <a:t>are open </a:t>
            </a:r>
            <a:r>
              <a:rPr lang="en-US" altLang="ko-KR" sz="2000" dirty="0"/>
              <a:t>comments and </a:t>
            </a:r>
            <a:r>
              <a:rPr lang="en-US" altLang="ko-KR" sz="2000" dirty="0" smtClean="0"/>
              <a:t>feedbacks toward </a:t>
            </a:r>
            <a:r>
              <a:rPr lang="en-US" altLang="ko-KR" sz="2000" dirty="0"/>
              <a:t>enhancing this </a:t>
            </a:r>
            <a:r>
              <a:rPr lang="en-US" altLang="ko-KR" sz="2000" dirty="0" smtClean="0"/>
              <a:t>proposal.</a:t>
            </a:r>
            <a:endParaRPr lang="en-US" altLang="ko-KR" sz="2000" dirty="0"/>
          </a:p>
          <a:p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ja-JP" b="0" dirty="0"/>
              <a:t>Do you agree to insert the following in section 6.1 of the </a:t>
            </a:r>
            <a:r>
              <a:rPr lang="en-US" altLang="ja-JP" b="0" dirty="0" smtClean="0"/>
              <a:t>SFD: </a:t>
            </a:r>
          </a:p>
          <a:p>
            <a:endParaRPr lang="en-US" altLang="ja-JP" dirty="0" smtClean="0"/>
          </a:p>
          <a:p>
            <a:pPr marL="400050" lvl="1" indent="0">
              <a:buNone/>
            </a:pPr>
            <a:r>
              <a:rPr lang="en-US" altLang="ko-KR" b="1" dirty="0"/>
              <a:t>"11ay supports channel-wise DL OFDMA. This means that in a bonded channel, a PCP/AP can simultaneously transmit to multiple STAs allocated to different frequency resources in the unit of one channel bandwidth"</a:t>
            </a:r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4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ja-JP" b="0" dirty="0"/>
              <a:t>Do you agree to insert the following in section 6.1 of the </a:t>
            </a:r>
            <a:r>
              <a:rPr lang="en-US" altLang="ja-JP" b="0" dirty="0" smtClean="0"/>
              <a:t>SFD: </a:t>
            </a:r>
          </a:p>
          <a:p>
            <a:endParaRPr lang="en-US" altLang="ja-JP" dirty="0" smtClean="0"/>
          </a:p>
          <a:p>
            <a:pPr marL="400050" lvl="1" indent="0">
              <a:buNone/>
            </a:pPr>
            <a:r>
              <a:rPr lang="en-US" altLang="ko-KR" b="1" dirty="0"/>
              <a:t>"11ay supports channel-wise DL OFDMA. This means that in a bonded channel, a PCP/AP can simultaneously transmit to multiple STAs allocated to different frequency resources in the unit of one channel bandwidth"</a:t>
            </a:r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4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90406</TotalTime>
  <Words>649</Words>
  <Application>Microsoft Office PowerPoint</Application>
  <PresentationFormat>화면 슬라이드 쇼(4:3)</PresentationFormat>
  <Paragraphs>113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ACcord Submission Template</vt:lpstr>
      <vt:lpstr>Document</vt:lpstr>
      <vt:lpstr>OFDMA in 11ay</vt:lpstr>
      <vt:lpstr>Motivation</vt:lpstr>
      <vt:lpstr>Introduction </vt:lpstr>
      <vt:lpstr>Proposed technique: OFDMA</vt:lpstr>
      <vt:lpstr>Proposed resource unit: size of channel </vt:lpstr>
      <vt:lpstr>General procedure  of OFDMA</vt:lpstr>
      <vt:lpstr>Conclusion</vt:lpstr>
      <vt:lpstr>Straw poll</vt:lpstr>
      <vt:lpstr>Motion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박성진/연구원/차세대표준(연)IoT팀(allean.park@lge.com)</dc:creator>
  <cp:lastModifiedBy>admin</cp:lastModifiedBy>
  <cp:revision>1474</cp:revision>
  <cp:lastPrinted>2015-07-07T10:54:43Z</cp:lastPrinted>
  <dcterms:created xsi:type="dcterms:W3CDTF">2009-12-02T19:05:24Z</dcterms:created>
  <dcterms:modified xsi:type="dcterms:W3CDTF">2016-03-14T05:47:08Z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