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2" r:id="rId4"/>
    <p:sldId id="281" r:id="rId5"/>
    <p:sldId id="282" r:id="rId6"/>
    <p:sldId id="276" r:id="rId7"/>
    <p:sldId id="283" r:id="rId8"/>
    <p:sldId id="275" r:id="rId9"/>
    <p:sldId id="271" r:id="rId10"/>
    <p:sldId id="280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2" autoAdjust="0"/>
    <p:restoredTop sz="94660"/>
  </p:normalViewPr>
  <p:slideViewPr>
    <p:cSldViewPr>
      <p:cViewPr varScale="1">
        <p:scale>
          <a:sx n="90" d="100"/>
          <a:sy n="90" d="100"/>
        </p:scale>
        <p:origin x="-96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802.11-16/0398r0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Generalized Multi-</a:t>
            </a:r>
            <a:r>
              <a:rPr lang="en-US" altLang="en-US" dirty="0" err="1"/>
              <a:t>Beamforming</a:t>
            </a:r>
            <a:r>
              <a:rPr lang="en-US" altLang="en-US" dirty="0"/>
              <a:t> for 11ay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2016-03-17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636949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</a:t>
                      </a:r>
                      <a:r>
                        <a:rPr lang="en-US" sz="1600" baseline="0" dirty="0" smtClean="0"/>
                        <a:t> G.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K. </a:t>
            </a:r>
            <a:r>
              <a:rPr lang="en-US" dirty="0"/>
              <a:t>Jo, et al., “Multi-</a:t>
            </a:r>
            <a:r>
              <a:rPr lang="en-US" dirty="0" err="1"/>
              <a:t>Beamforming</a:t>
            </a:r>
            <a:r>
              <a:rPr lang="en-US" dirty="0"/>
              <a:t> in Polarized </a:t>
            </a:r>
            <a:r>
              <a:rPr lang="en-US" dirty="0" smtClean="0"/>
              <a:t>Channels </a:t>
            </a:r>
            <a:r>
              <a:rPr lang="en-US" dirty="0"/>
              <a:t>for </a:t>
            </a:r>
            <a:r>
              <a:rPr lang="en-US" dirty="0" smtClean="0"/>
              <a:t>11ay,” IEEE 11-16/ 0092r1.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related to multi-</a:t>
            </a:r>
            <a:r>
              <a:rPr lang="en-US" dirty="0" err="1"/>
              <a:t>beamforming</a:t>
            </a:r>
            <a:r>
              <a:rPr lang="en-US" dirty="0"/>
              <a:t> was passed in IEEE meeting, Jan. </a:t>
            </a:r>
            <a:r>
              <a:rPr lang="en-US" dirty="0" smtClean="0"/>
              <a:t>:</a:t>
            </a:r>
          </a:p>
          <a:p>
            <a:pPr lvl="1"/>
            <a:r>
              <a:rPr lang="en-US" u="sng" dirty="0" smtClean="0"/>
              <a:t>“</a:t>
            </a:r>
            <a:r>
              <a:rPr lang="en-US" u="sng" dirty="0"/>
              <a:t>The 11ay </a:t>
            </a:r>
            <a:r>
              <a:rPr lang="en-US" u="sng" dirty="0" err="1"/>
              <a:t>beamforming</a:t>
            </a:r>
            <a:r>
              <a:rPr lang="en-US" u="sng" dirty="0"/>
              <a:t> protocol supports multi-</a:t>
            </a:r>
            <a:r>
              <a:rPr lang="en-US" u="sng" dirty="0" err="1"/>
              <a:t>beamforming</a:t>
            </a:r>
            <a:r>
              <a:rPr lang="en-US" u="sng" dirty="0"/>
              <a:t> for multiple array antennas. Multi-</a:t>
            </a:r>
            <a:r>
              <a:rPr lang="en-US" u="sng" dirty="0" err="1"/>
              <a:t>beamforming</a:t>
            </a:r>
            <a:r>
              <a:rPr lang="en-US" u="sng" dirty="0"/>
              <a:t> means that a transmitter simultaneously sends SSW frames in multiple polarized directions”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contribution intends to investigate how the BF training procedures in 11ad is modified to support the simultaneous refinement of the beams for </a:t>
            </a:r>
            <a:r>
              <a:rPr lang="en-US" dirty="0" smtClean="0"/>
              <a:t>multiple </a:t>
            </a:r>
            <a:r>
              <a:rPr lang="en-US" altLang="ko-KR" dirty="0" smtClean="0"/>
              <a:t>stations</a:t>
            </a:r>
            <a:r>
              <a:rPr lang="en-US" dirty="0" smtClean="0"/>
              <a:t>/multiple channels using dual-polarization for 11ay.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modeling in 11ay, polarization characteristics based on antenna sector operation in 11ad is considered.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Exhaustive search in each phase of the 11ad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practical in SU/MU-MIMO BF.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reduce BF time as well as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 BF for multi-station/channel,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BF protocols using the multiple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parallel can be considered.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multi-</a:t>
            </a:r>
            <a:r>
              <a:rPr lang="en-US" altLang="ko-K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11ay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Before entering DTI, Multi-BF capability exchange may be done, in which the initiator and responders exchange the information about BF and MIMO capabilities including ‘Multi-BF capability indication bit</a:t>
            </a:r>
            <a:r>
              <a:rPr lang="en-US" sz="2000" dirty="0" smtClean="0"/>
              <a:t>’.</a:t>
            </a:r>
            <a:endParaRPr lang="en-US" sz="2000" dirty="0"/>
          </a:p>
          <a:p>
            <a:r>
              <a:rPr lang="en-US" sz="2000" dirty="0"/>
              <a:t>According to the indicators, BRP phase is set up and proceeded through dual-polarized channels in parallel</a:t>
            </a:r>
            <a:r>
              <a:rPr lang="en-US" sz="2000" dirty="0" smtClean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6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multi-</a:t>
            </a:r>
            <a:r>
              <a:rPr lang="en-US" altLang="ko-K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11ay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In multi-channel operation, we propose the multi-BF scheme to extend into secondary channel since sector selection in only one channel will be less optimal than sector selection performed on whole channel.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362" y="3225758"/>
            <a:ext cx="6501278" cy="3175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00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</a:t>
            </a:r>
            <a:r>
              <a:rPr lang="en-US" altLang="ko-KR" dirty="0">
                <a:solidFill>
                  <a:schemeClr val="tx1"/>
                </a:solidFill>
              </a:rPr>
              <a:t>Multi-BF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Capability Exchange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dirty="0"/>
              <a:t>(1/2)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>
            <a:noAutofit/>
          </a:bodyPr>
          <a:lstStyle/>
          <a:p>
            <a:r>
              <a:rPr lang="en-US" altLang="ko-KR" sz="2000" dirty="0"/>
              <a:t>New field design for polarization indicator in DMG Capabilities element format that already exists in 11ad.</a:t>
            </a:r>
          </a:p>
          <a:p>
            <a:pPr lvl="1"/>
            <a:r>
              <a:rPr lang="en-US" altLang="ko-KR" sz="1600" dirty="0" smtClean="0"/>
              <a:t>There are 2 bits in DMG STA Capability Information field, 1bit in DMG PCP/AP Capability Information field. </a:t>
            </a:r>
            <a:endParaRPr lang="en-US" altLang="ko-KR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54796"/>
            <a:ext cx="8144540" cy="3837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77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e.g. </a:t>
            </a:r>
            <a:r>
              <a:rPr lang="en-US" altLang="ko-KR" dirty="0">
                <a:solidFill>
                  <a:schemeClr val="tx1"/>
                </a:solidFill>
              </a:rPr>
              <a:t>Multi-BF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Capability Exchange </a:t>
            </a:r>
            <a:r>
              <a:rPr lang="en-US" altLang="ko-KR" dirty="0" smtClean="0"/>
              <a:t>(2/2</a:t>
            </a:r>
            <a:r>
              <a:rPr lang="en-US" altLang="ko-KR" dirty="0"/>
              <a:t>)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>
            <a:noAutofit/>
          </a:bodyPr>
          <a:lstStyle/>
          <a:p>
            <a:r>
              <a:rPr lang="en-US" altLang="ko-KR" sz="2000" dirty="0"/>
              <a:t>Information Request/Response frames exchange including Multi-BF capability</a:t>
            </a:r>
          </a:p>
          <a:p>
            <a:pPr lvl="1"/>
            <a:r>
              <a:rPr lang="en-US" altLang="ko-KR" sz="1600" dirty="0"/>
              <a:t>First, PCP/AP transmits Information Request frames to STAs.</a:t>
            </a:r>
          </a:p>
          <a:p>
            <a:pPr lvl="1"/>
            <a:r>
              <a:rPr lang="en-US" altLang="ko-KR" sz="1600" dirty="0"/>
              <a:t>The Information Request frame includes the information whether PCP/AP can support the dual-polarization.</a:t>
            </a:r>
          </a:p>
          <a:p>
            <a:pPr lvl="1"/>
            <a:r>
              <a:rPr lang="en-US" altLang="ko-KR" sz="1600" dirty="0"/>
              <a:t>The responders transmit Information Response frames with multi-BF capability of STAs to PCP/AP after they received the Information Request frames.</a:t>
            </a:r>
          </a:p>
          <a:p>
            <a:pPr lvl="1"/>
            <a:r>
              <a:rPr lang="en-US" altLang="ko-KR" sz="1600" dirty="0"/>
              <a:t>Beam refinement procedures between PCP/AP and STAs proceed through cross-polarized channels allocated by multi-BF capability exchanges.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37" y="3962400"/>
            <a:ext cx="7180264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116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contribution details the proposed BF procedures based on </a:t>
            </a:r>
            <a:r>
              <a:rPr lang="en-US" dirty="0" smtClean="0"/>
              <a:t>multi-beam </a:t>
            </a:r>
            <a:r>
              <a:rPr lang="en-US" dirty="0"/>
              <a:t>refinement in </a:t>
            </a:r>
            <a:r>
              <a:rPr lang="en-US" dirty="0" smtClean="0"/>
              <a:t>dual-polarized </a:t>
            </a:r>
            <a:r>
              <a:rPr lang="en-US" dirty="0"/>
              <a:t>channels to support </a:t>
            </a:r>
            <a:r>
              <a:rPr lang="en-US" dirty="0" err="1"/>
              <a:t>beamformed</a:t>
            </a:r>
            <a:r>
              <a:rPr lang="en-US" dirty="0"/>
              <a:t> communications for 11ay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Generalized multi-</a:t>
            </a:r>
            <a:r>
              <a:rPr lang="en-US" dirty="0" err="1"/>
              <a:t>beamforming</a:t>
            </a:r>
            <a:r>
              <a:rPr lang="en-US" dirty="0"/>
              <a:t> </a:t>
            </a:r>
            <a:r>
              <a:rPr lang="en-US" dirty="0" smtClean="0"/>
              <a:t>procedure in </a:t>
            </a:r>
            <a:r>
              <a:rPr lang="en-US" dirty="0"/>
              <a:t>DTI</a:t>
            </a:r>
          </a:p>
          <a:p>
            <a:endParaRPr lang="en-US" dirty="0" smtClean="0"/>
          </a:p>
          <a:p>
            <a:r>
              <a:rPr lang="en-US" dirty="0" smtClean="0"/>
              <a:t>Further works : New </a:t>
            </a:r>
            <a:r>
              <a:rPr lang="en-US" dirty="0"/>
              <a:t>elements design of Generalized multi-</a:t>
            </a:r>
            <a:r>
              <a:rPr lang="en-US" dirty="0" err="1"/>
              <a:t>beamforming</a:t>
            </a:r>
            <a:r>
              <a:rPr lang="en-US" dirty="0"/>
              <a:t> indicators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Insert the following in the </a:t>
            </a:r>
            <a:r>
              <a:rPr lang="en-US" altLang="ko-KR" dirty="0" smtClean="0"/>
              <a:t>SFD:</a:t>
            </a:r>
          </a:p>
          <a:p>
            <a:pPr marL="0" indent="0">
              <a:buNone/>
            </a:pPr>
            <a:r>
              <a:rPr lang="en-US" dirty="0"/>
              <a:t>“11ay provides the means of Multi-BF capability exchange in which the initiator and responders exchange the information on whether they have the capability of multi-BF”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24657</TotalTime>
  <Words>588</Words>
  <Application>Microsoft Office PowerPoint</Application>
  <PresentationFormat>화면 슬라이드 쇼(4:3)</PresentationFormat>
  <Paragraphs>92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802-11-Submission</vt:lpstr>
      <vt:lpstr>Generalized Multi-Beamforming for 11ay</vt:lpstr>
      <vt:lpstr>Introduction</vt:lpstr>
      <vt:lpstr>Background</vt:lpstr>
      <vt:lpstr>Proposed multi-beamforming for 11ay</vt:lpstr>
      <vt:lpstr>Proposed multi-beamforming for 11ay</vt:lpstr>
      <vt:lpstr>e.g. Multi-BF Capability Exchange (1/2) </vt:lpstr>
      <vt:lpstr>e.g. Multi-BF Capability Exchange (2/2) </vt:lpstr>
      <vt:lpstr>Summary</vt:lpstr>
      <vt:lpstr>Straw poll/motion</vt:lpstr>
      <vt:lpstr>References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admin</cp:lastModifiedBy>
  <cp:revision>2072</cp:revision>
  <cp:lastPrinted>2014-11-04T15:04:57Z</cp:lastPrinted>
  <dcterms:created xsi:type="dcterms:W3CDTF">2007-04-17T18:10:23Z</dcterms:created>
  <dcterms:modified xsi:type="dcterms:W3CDTF">2016-03-16T06:04:10Z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