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358" r:id="rId3"/>
    <p:sldId id="394" r:id="rId4"/>
    <p:sldId id="398" r:id="rId5"/>
    <p:sldId id="395" r:id="rId6"/>
    <p:sldId id="396" r:id="rId7"/>
    <p:sldId id="399" r:id="rId8"/>
    <p:sldId id="400" r:id="rId9"/>
    <p:sldId id="401" r:id="rId10"/>
    <p:sldId id="402" r:id="rId11"/>
    <p:sldId id="403" r:id="rId12"/>
    <p:sldId id="387" r:id="rId13"/>
    <p:sldId id="388" r:id="rId14"/>
    <p:sldId id="389" r:id="rId15"/>
    <p:sldId id="392" r:id="rId16"/>
    <p:sldId id="390" r:id="rId17"/>
    <p:sldId id="39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802.11-16/0395r1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Mar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Preamble transmission for Uplink OFDMA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dirty="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/>
        </p:nvGraphicFramePr>
        <p:xfrm>
          <a:off x="762000" y="1821973"/>
          <a:ext cx="7467600" cy="45788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Qiao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94016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80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z="1800" dirty="0" smtClean="0"/>
              <a:t>An HE PPDU shall include the legacy preamble (L-STF, L-LTF and L-SIG), duplicated on each 20 MHz, for backward compatibility with legacy devices. (PHY Motion #3,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</a:p>
          <a:p>
            <a:pPr>
              <a:defRPr/>
            </a:pPr>
            <a:r>
              <a:rPr lang="en-GB" altLang="zh-CN" sz="1800" dirty="0" smtClean="0"/>
              <a:t>HE-SIG-A (using a DFT period of 3.2 µs and subcarrier spacing of 312.5 kHz) is duplicated on each 20 MHz after the legacy preamble to indicate common control information. (Motion #4,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  <a:endParaRPr lang="zh-CN" altLang="zh-CN" sz="1800" dirty="0" smtClean="0"/>
          </a:p>
          <a:p>
            <a:pPr>
              <a:defRPr/>
            </a:pPr>
            <a:endParaRPr lang="zh-CN" altLang="zh-CN" sz="1800" dirty="0" smtClean="0"/>
          </a:p>
          <a:p>
            <a:endParaRPr lang="zh-CN" altLang="en-US" sz="1800" dirty="0"/>
          </a:p>
        </p:txBody>
      </p:sp>
      <p:sp>
        <p:nvSpPr>
          <p:cNvPr id="19" name="矩形 18"/>
          <p:cNvSpPr/>
          <p:nvPr/>
        </p:nvSpPr>
        <p:spPr>
          <a:xfrm>
            <a:off x="2908364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08364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08364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08364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20532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20532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420532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420532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932700" y="3842792"/>
            <a:ext cx="1512168" cy="18722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…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3609" y="5754469"/>
            <a:ext cx="726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  <a:sym typeface="Wingdings" pitchFamily="2" charset="2"/>
              </a:rPr>
              <a:t> It is straightforward for DL and SU transmission. However, UL trigger-based MU transmission, especially UL OFDMA is not fully discussed.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01275" y="3845625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01275" y="4313677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401275" y="4781729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401275" y="5249781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114800"/>
          </a:xfrm>
        </p:spPr>
        <p:txBody>
          <a:bodyPr/>
          <a:lstStyle/>
          <a:p>
            <a:r>
              <a:rPr lang="en-US" altLang="zh-CN" sz="1800" dirty="0" smtClean="0"/>
              <a:t>Uplink preamble from each STA is used for</a:t>
            </a:r>
          </a:p>
          <a:p>
            <a:pPr lvl="1"/>
            <a:r>
              <a:rPr lang="en-US" altLang="zh-CN" sz="1400" dirty="0" smtClean="0"/>
              <a:t>Protection from the OBSS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interference of the hidden node</a:t>
            </a:r>
          </a:p>
          <a:p>
            <a:pPr lvl="1"/>
            <a:r>
              <a:rPr lang="en-US" altLang="zh-CN" sz="1400" dirty="0" smtClean="0"/>
              <a:t>Consuming time for CFO settling due to LO drifting</a:t>
            </a:r>
          </a:p>
          <a:p>
            <a:r>
              <a:rPr lang="en-US" altLang="zh-CN" sz="1800" dirty="0" smtClean="0"/>
              <a:t>In case of UL OFDMA, e</a:t>
            </a:r>
            <a:r>
              <a:rPr lang="en-US" altLang="zh-CN" sz="1600" dirty="0" smtClean="0"/>
              <a:t>ach scheduled STA send data only on it allocated RU within the BW indicated by AP.</a:t>
            </a:r>
          </a:p>
          <a:p>
            <a:r>
              <a:rPr lang="en-US" altLang="zh-CN" sz="1800" dirty="0" smtClean="0">
                <a:solidFill>
                  <a:srgbClr val="FF0000"/>
                </a:solidFill>
              </a:rPr>
              <a:t>But, how to send pre-HE-STF preamble (legacy preamble, RL-SIG and HE-SIG-A) in case of UL OFDMA?</a:t>
            </a:r>
          </a:p>
          <a:p>
            <a:pPr lvl="1"/>
            <a:r>
              <a:rPr lang="en-US" altLang="zh-CN" sz="1400" dirty="0" smtClean="0"/>
              <a:t>Opt1: Pre-HE-STF preamble is duplicated on each 20MHz within the BW</a:t>
            </a:r>
          </a:p>
          <a:p>
            <a:pPr lvl="2"/>
            <a:r>
              <a:rPr lang="en-US" altLang="zh-CN" sz="1200" dirty="0" smtClean="0"/>
              <a:t>OBSS STAs close to scheduled STA will regard the whole BW as the busy CH(s)</a:t>
            </a:r>
          </a:p>
          <a:p>
            <a:pPr lvl="1"/>
            <a:r>
              <a:rPr lang="en-US" altLang="zh-CN" sz="1400" dirty="0" smtClean="0"/>
              <a:t>Opt2: Pre-HE-STF preamble is transmitted only on the CH(s) where the allocated RU is located</a:t>
            </a:r>
          </a:p>
          <a:p>
            <a:pPr lvl="2"/>
            <a:r>
              <a:rPr lang="en-US" altLang="zh-CN" sz="1200" dirty="0" smtClean="0"/>
              <a:t>OBSS STAs close to scheduled STA will regard the CH(s) where the allocated RU is located as the busy CH(s)</a:t>
            </a:r>
          </a:p>
          <a:p>
            <a:pPr lvl="3"/>
            <a:endParaRPr lang="zh-CN" altLang="en-US" sz="1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2362200" y="4703279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486436" y="4631271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802360" y="4451251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998604" y="4415247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702460" y="5387355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910372" y="4451251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170934" y="5014181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>
            <a:stCxn id="13" idx="3"/>
            <a:endCxn id="10" idx="7"/>
          </p:cNvCxnSpPr>
          <p:nvPr/>
        </p:nvCxnSpPr>
        <p:spPr>
          <a:xfrm flipH="1">
            <a:off x="4825385" y="5137106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507059">
            <a:off x="4958843" y="504028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4162400" y="4919303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标注 22"/>
          <p:cNvSpPr/>
          <p:nvPr/>
        </p:nvSpPr>
        <p:spPr>
          <a:xfrm>
            <a:off x="2743200" y="5638800"/>
            <a:ext cx="1905000" cy="792088"/>
          </a:xfrm>
          <a:prstGeom prst="wedgeRectCallout">
            <a:avLst>
              <a:gd name="adj1" fmla="val 53280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2802508" y="57828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38463" y="5952710"/>
            <a:ext cx="928774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700" dirty="0" smtClean="0">
                <a:solidFill>
                  <a:schemeClr val="tx1"/>
                </a:solidFill>
              </a:rPr>
              <a:t>HE-STF/LTF/data</a:t>
            </a:r>
            <a:endParaRPr lang="zh-CN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200648" y="57828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02508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00648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02508" y="6070848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200648" y="6070848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02508" y="6214864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00648" y="6214864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643226" y="5782816"/>
            <a:ext cx="928774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标注 55"/>
          <p:cNvSpPr/>
          <p:nvPr/>
        </p:nvSpPr>
        <p:spPr>
          <a:xfrm>
            <a:off x="4837844" y="5638800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4897152" y="5782816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728344" y="5952710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295292" y="5782816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897152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295292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897152" y="60708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295292" y="60708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897152" y="6214864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295292" y="6214864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737870" y="5782816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432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Opt1</a:t>
            </a:r>
            <a:endParaRPr lang="zh-CN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0960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sz="1800" dirty="0" smtClean="0"/>
              <a:t>Opt2 is beneficial because</a:t>
            </a:r>
          </a:p>
          <a:p>
            <a:pPr lvl="1"/>
            <a:r>
              <a:rPr lang="en-US" altLang="zh-CN" sz="1400" dirty="0" smtClean="0"/>
              <a:t>No power on the unused CH(s) can avoid the impact on the concurrent OBSS transmission </a:t>
            </a:r>
          </a:p>
          <a:p>
            <a:pPr lvl="1"/>
            <a:r>
              <a:rPr lang="en-US" altLang="zh-CN" sz="1400" dirty="0" smtClean="0"/>
              <a:t>Power focused on CH(s) that contains the STA’s UL allocation keep the similar power density on the preamble and data payload detected by other STAs.</a:t>
            </a:r>
          </a:p>
          <a:p>
            <a:pPr lvl="2"/>
            <a:r>
              <a:rPr lang="en-US" altLang="zh-CN" sz="1400" dirty="0" smtClean="0"/>
              <a:t>The Pre-HE-STF preamble on 160MHz results in spectrum density 9dB lower than that of 20MHz where the STA’s UL allocation is within 20MHz. Opt 1 will weaken the  protection from the OBSS interference of the hidden node </a:t>
            </a:r>
            <a:endParaRPr lang="zh-CN" altLang="en-US" sz="1400" dirty="0" smtClean="0"/>
          </a:p>
          <a:p>
            <a:pPr lvl="1"/>
            <a:r>
              <a:rPr lang="en-US" altLang="zh-CN" sz="1400" dirty="0" smtClean="0"/>
              <a:t>Opt2 for UL OFDMA is compatible with that of UL MU-MIMO.</a:t>
            </a:r>
          </a:p>
          <a:p>
            <a:pPr lvl="2"/>
            <a:r>
              <a:rPr lang="en-US" altLang="zh-CN" sz="1200" dirty="0" smtClean="0"/>
              <a:t>Legacy preamble and HE-SIG-A is duplicated over the CHs if RU&gt;242.</a:t>
            </a:r>
          </a:p>
          <a:p>
            <a:pPr lvl="2"/>
            <a:r>
              <a:rPr lang="en-US" altLang="zh-CN" sz="1200" dirty="0" smtClean="0"/>
              <a:t>UL MU-MIMO is a special case of UL OFDMA by allocating the largest RU within BW.</a:t>
            </a:r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6" name="组合 12"/>
          <p:cNvGrpSpPr/>
          <p:nvPr/>
        </p:nvGrpSpPr>
        <p:grpSpPr>
          <a:xfrm>
            <a:off x="1600200" y="4648200"/>
            <a:ext cx="1981200" cy="1281837"/>
            <a:chOff x="-1274913" y="2062746"/>
            <a:chExt cx="2842627" cy="1762298"/>
          </a:xfrm>
        </p:grpSpPr>
        <p:sp>
          <p:nvSpPr>
            <p:cNvPr id="14" name="TextBox 13"/>
            <p:cNvSpPr txBox="1"/>
            <p:nvPr/>
          </p:nvSpPr>
          <p:spPr>
            <a:xfrm>
              <a:off x="-400259" y="2062746"/>
              <a:ext cx="1389655" cy="232726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altLang="zh-CN" sz="1100" dirty="0" smtClean="0"/>
                <a:t>Trigger frame</a:t>
              </a:r>
              <a:endParaRPr lang="zh-CN" altLang="en-US" sz="1100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-1274913" y="238488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-1274913" y="274492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-1274913" y="310496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-1274913" y="346500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271" y="2382198"/>
              <a:ext cx="1563443" cy="143531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054471" y="5405744"/>
            <a:ext cx="1139093" cy="53429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17568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36019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18082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936533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600200" y="6200001"/>
            <a:ext cx="6705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43200" y="6200001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Protect the whole BW from the BSS interference </a:t>
            </a:r>
            <a:endParaRPr lang="zh-CN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4740" y="44196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0000FF"/>
                </a:solidFill>
              </a:rPr>
              <a:t>Protect the used CH by each STA from its OBSS interference</a:t>
            </a:r>
            <a:endParaRPr lang="zh-CN" altLang="en-US" sz="1200" dirty="0">
              <a:solidFill>
                <a:srgbClr val="0000FF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3817620" y="4716780"/>
            <a:ext cx="33528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600200" y="4523601"/>
            <a:ext cx="0" cy="1905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3810000" y="457962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6044685" y="4953000"/>
            <a:ext cx="1139093" cy="8967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807782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926233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3811689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93014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05790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任意多边形 88"/>
          <p:cNvSpPr/>
          <p:nvPr/>
        </p:nvSpPr>
        <p:spPr bwMode="auto">
          <a:xfrm>
            <a:off x="7424420" y="610856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>
            <a:off x="7515860" y="611618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6" name="直接连接符 95"/>
          <p:cNvCxnSpPr/>
          <p:nvPr/>
        </p:nvCxnSpPr>
        <p:spPr>
          <a:xfrm>
            <a:off x="7185660" y="449580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3581400" y="587502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3581400" y="4876800"/>
            <a:ext cx="0" cy="12115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474720" y="59714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SIFS</a:t>
            </a:r>
            <a:endParaRPr lang="zh-CN" alt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139940" y="48234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155180" y="51282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162800" y="551688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STA3</a:t>
            </a:r>
            <a:endParaRPr lang="zh-CN" altLang="en-US" dirty="0"/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For UL OFDMA, we propose to send the preamble only on the 20MHz-CH(s) where the allocated RU is located.</a:t>
            </a:r>
          </a:p>
          <a:p>
            <a:pPr lvl="1"/>
            <a:r>
              <a:rPr lang="en-US" altLang="zh-CN" sz="1800" dirty="0" smtClean="0"/>
              <a:t>Protect the used CH(s) for the tended STAs from the OBSS interference</a:t>
            </a:r>
          </a:p>
          <a:p>
            <a:pPr lvl="1"/>
            <a:r>
              <a:rPr lang="en-US" altLang="zh-CN" sz="1800" dirty="0" smtClean="0"/>
              <a:t>Release the unused CH(s) for the neighbor OBSS STAs to improve the spectrum efficiency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1981200" y="4114800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105436" y="4042792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421360" y="3862772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617604" y="3826768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321460" y="4798876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529372" y="3862772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4789934" y="4425702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2" idx="3"/>
            <a:endCxn id="10" idx="7"/>
          </p:cNvCxnSpPr>
          <p:nvPr/>
        </p:nvCxnSpPr>
        <p:spPr>
          <a:xfrm flipH="1">
            <a:off x="4444385" y="4548627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8507059">
            <a:off x="4577843" y="445180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3781400" y="4330824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标注 26"/>
          <p:cNvSpPr/>
          <p:nvPr/>
        </p:nvSpPr>
        <p:spPr>
          <a:xfrm>
            <a:off x="4456844" y="5050321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715000" y="482172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4554860" y="5181600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386052" y="5351494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953000" y="5181600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554860" y="53256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953000" y="53256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554860" y="5469632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953000" y="5469632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554860" y="56136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953000" y="56136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395578" y="5181600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11-15-0132-15-00ax-spec-framework.docx</a:t>
            </a:r>
          </a:p>
          <a:p>
            <a:pPr>
              <a:buNone/>
            </a:pPr>
            <a:r>
              <a:rPr lang="en-US" altLang="zh-CN" sz="2000" dirty="0" smtClean="0"/>
              <a:t>[2] 11-15-0101-01-00ax-preamble-structure-for-11ax-system.pptx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6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UL pre-HE-STF preamble is sent only on the 20MHz-CH(s) where the HE modulated fields are located.</a:t>
            </a:r>
          </a:p>
          <a:p>
            <a:pPr lvl="1"/>
            <a:r>
              <a:rPr lang="en-US" altLang="zh-CN" dirty="0" smtClean="0"/>
              <a:t>The UL pre-HE-STF preamble includes legacy preamble, RL-SIG and HE-SIG-A and HE modulated fields refer to HE-STF, HE-LTF and data fields.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43000"/>
          <a:ext cx="7467600" cy="1264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438400"/>
          <a:ext cx="7467600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66800"/>
                <a:gridCol w="1676400"/>
                <a:gridCol w="1295400"/>
                <a:gridCol w="18288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1794461"/>
              </p:ext>
            </p:extLst>
          </p:nvPr>
        </p:nvGraphicFramePr>
        <p:xfrm>
          <a:off x="838200" y="1295400"/>
          <a:ext cx="74676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36883</TotalTime>
  <Words>1722</Words>
  <Application>Microsoft Office PowerPoint</Application>
  <PresentationFormat>全屏显示(4:3)</PresentationFormat>
  <Paragraphs>642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ACcord Submission Template</vt:lpstr>
      <vt:lpstr>Preamble transmission for Uplink OFDMA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Preamble for UL OFMDA (1/2)</vt:lpstr>
      <vt:lpstr>Preamble for UL OFMDA (2/2)</vt:lpstr>
      <vt:lpstr>Summary</vt:lpstr>
      <vt:lpstr>References</vt:lpstr>
      <vt:lpstr>SP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811</cp:revision>
  <cp:lastPrinted>1998-02-10T13:28:06Z</cp:lastPrinted>
  <dcterms:created xsi:type="dcterms:W3CDTF">2009-12-02T19:05:24Z</dcterms:created>
  <dcterms:modified xsi:type="dcterms:W3CDTF">2016-03-14T06:19:11Z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(3)UouEPWLNge23WZqtA8/W6+RsCFX+TW8ePspQGghvf9SQ3KATUoZ7Iah8CByTzJRPI/SEPvQV
ewTCBVfwiJ6XozPDyt3sKDfIACsu2MUfcfK14eojOzK2Vm0ShzMmP0jO+naGTObi5vV2BDpc
PO4tzsXGrxw+aDrfEPYzHJBMSmIzi4+/z5kQwjgI6JHkhB9eOINagMBE+cZcuIj75plAPaXl
r4Weg6EyWlAN4Yo2Yu</vt:lpwstr>
  </property>
  <property fmtid="{D5CDD505-2E9C-101B-9397-08002B2CF9AE}" pid="4" name="_2015_ms_pID_7253431">
    <vt:lpwstr>y13BR7T0EAWuXJM8XwIXEJJqC3KRqNwmW4qDCIb7qV9JhUMYcUXZjL
uv2T3l3X76mw2S2dCAD9+YKjJfQ20OXYa716AWDxw295KMQthnGRByXLTlRKTwqdcAGqvM7i
D1ltwOMepGFHp50VjzZgKsXtcOUqdsoxjoheYR45VtSWoYHApFpRvKyaVvwUISyui2jiyD7e
X6OTWjcm4f7KrIttefF+INUFPs9PTmsJzbO9</vt:lpwstr>
  </property>
  <property fmtid="{D5CDD505-2E9C-101B-9397-08002B2CF9AE}" pid="5" name="_2015_ms_pID_7253432">
    <vt:lpwstr>OGSg7f58aDw+vseUoGw2KfhwCkCjx8H77t3y
XnMqGSETs/5EaFAHPEbaTROtKkxYlTUPhPkc6/3N71TpAI7RgGrLZW7To27JbjaPTn1dPMT+
jEc8TUXDd6L74MKOeQRg9g==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1457880876</vt:lpwstr>
  </property>
</Properties>
</file>