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2" r:id="rId4"/>
    <p:sldId id="273" r:id="rId5"/>
    <p:sldId id="276" r:id="rId6"/>
    <p:sldId id="277" r:id="rId7"/>
    <p:sldId id="279" r:id="rId8"/>
    <p:sldId id="275" r:id="rId9"/>
    <p:sldId id="27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9" autoAdjust="0"/>
    <p:restoredTop sz="94660"/>
  </p:normalViewPr>
  <p:slideViewPr>
    <p:cSldViewPr>
      <p:cViewPr varScale="1">
        <p:scale>
          <a:sx n="89" d="100"/>
          <a:sy n="89" d="100"/>
        </p:scale>
        <p:origin x="-114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802.11-16/0387r2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Multi-Channel Spatial Sharing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560463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11ad includes “Spatial Sharing (SPSH) Protocol”.</a:t>
            </a:r>
          </a:p>
          <a:p>
            <a:pPr lvl="1"/>
            <a:r>
              <a:rPr lang="en-US" dirty="0"/>
              <a:t>11ay has to support the SPSH for multi-channel.</a:t>
            </a:r>
          </a:p>
          <a:p>
            <a:pPr lvl="1"/>
            <a:r>
              <a:rPr lang="en-US" dirty="0"/>
              <a:t>Therefore, existing SPSH protocol should be reinforced and remedied for 11ay.</a:t>
            </a:r>
          </a:p>
          <a:p>
            <a:endParaRPr lang="en-US" dirty="0"/>
          </a:p>
          <a:p>
            <a:r>
              <a:rPr lang="en-US" dirty="0"/>
              <a:t>This contribution intends to investigate how spatial sharing protocol in single channel for 11ad is modified to extend to the spatial reuse for </a:t>
            </a:r>
            <a:r>
              <a:rPr lang="en-US" dirty="0" smtClean="0"/>
              <a:t>multi-channel.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6" y="3429000"/>
            <a:ext cx="5724524" cy="29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sharing mechanisms allow SPs belonging to different STAs in the same spatial vicinity to be scheduled concurrently over the same channel.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PCP/AP should request STAs to perform and report spectrum and radio resource measurements to assess the possibility to perform spatial sharing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71925"/>
            <a:ext cx="3151187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Directional </a:t>
            </a:r>
            <a:r>
              <a:rPr lang="en-US" sz="2000" dirty="0"/>
              <a:t>Channel Quality Request/Report</a:t>
            </a:r>
          </a:p>
          <a:p>
            <a:pPr lvl="1"/>
            <a:r>
              <a:rPr lang="en-US" sz="1600" dirty="0"/>
              <a:t>Operating Class and Channel Number fields together specify the channel frequency and spacing for which the measurement request applies.</a:t>
            </a:r>
          </a:p>
          <a:p>
            <a:pPr lvl="1"/>
            <a:r>
              <a:rPr lang="en-US" sz="1600" dirty="0"/>
              <a:t>AID field indicates the Target STA.</a:t>
            </a:r>
          </a:p>
          <a:p>
            <a:pPr lvl="1"/>
            <a:r>
              <a:rPr lang="en-US" sz="1600" dirty="0"/>
              <a:t>Measurement Method field : If this field is set to 0, it indicates ANIPI. If this field is set to 1, it indicates </a:t>
            </a:r>
            <a:r>
              <a:rPr lang="en-US" sz="1600" dirty="0" smtClean="0"/>
              <a:t>RSNI.</a:t>
            </a:r>
            <a:endParaRPr lang="en-US" sz="1600" dirty="0"/>
          </a:p>
          <a:p>
            <a:pPr lvl="1"/>
            <a:r>
              <a:rPr lang="en-US" sz="1600" dirty="0"/>
              <a:t>Measurement for Time Block fields are set to the ANIPI value measured during each measurement unit, which is the ratio of Measurement Duration to Number of Time Blocks.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0951"/>
            <a:ext cx="4574492" cy="12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30" y="4676421"/>
            <a:ext cx="4401370" cy="147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for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Multi-Channel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 smtClean="0"/>
              <a:t>For multi-channel SPSH, channel measurements for the channels should be achieved.</a:t>
            </a:r>
          </a:p>
          <a:p>
            <a:r>
              <a:rPr lang="en-US" altLang="ko-KR" sz="2000" dirty="0" smtClean="0"/>
              <a:t>We suggest how to modify the </a:t>
            </a:r>
            <a:r>
              <a:rPr lang="en-US" altLang="ko-KR" sz="2000" dirty="0" smtClean="0"/>
              <a:t>Directional Channel Quality Request/Report </a:t>
            </a:r>
            <a:r>
              <a:rPr lang="en-US" altLang="ko-KR" sz="2000" dirty="0"/>
              <a:t>frames for multi-channel </a:t>
            </a:r>
            <a:r>
              <a:rPr lang="en-US" altLang="ko-KR" sz="2000" dirty="0" smtClean="0"/>
              <a:t>SPSH.</a:t>
            </a:r>
            <a:endParaRPr lang="en-US" altLang="ko-KR" sz="2000" dirty="0" smtClean="0"/>
          </a:p>
          <a:p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6246019"/>
            <a:ext cx="3909060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 smtClean="0"/>
              <a:t>* </a:t>
            </a:r>
            <a:r>
              <a:rPr lang="en-US" altLang="ko-KR" sz="1000" dirty="0" err="1" smtClean="0"/>
              <a:t>T</a:t>
            </a:r>
            <a:r>
              <a:rPr lang="en-US" altLang="ko-KR" sz="1000" baseline="-25000" dirty="0" err="1" smtClean="0"/>
              <a:t>cs</a:t>
            </a:r>
            <a:r>
              <a:rPr lang="en-US" altLang="ko-KR" sz="1000" dirty="0" smtClean="0"/>
              <a:t> may be needed for RF bandwidth set to the assigned channels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: Modified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Directional Channel Quality Request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cxnSp>
        <p:nvCxnSpPr>
          <p:cNvPr id="15" name="Straight Arrow Connector 5"/>
          <p:cNvCxnSpPr/>
          <p:nvPr/>
        </p:nvCxnSpPr>
        <p:spPr>
          <a:xfrm flipH="1">
            <a:off x="2319828" y="3692812"/>
            <a:ext cx="1185373" cy="64836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cxnSp>
        <p:nvCxnSpPr>
          <p:cNvPr id="16" name="Straight Arrow Connector 8"/>
          <p:cNvCxnSpPr/>
          <p:nvPr/>
        </p:nvCxnSpPr>
        <p:spPr>
          <a:xfrm>
            <a:off x="4402669" y="3692812"/>
            <a:ext cx="694186" cy="6353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graphicFrame>
        <p:nvGraphicFramePr>
          <p:cNvPr id="17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17167"/>
              </p:ext>
            </p:extLst>
          </p:nvPr>
        </p:nvGraphicFramePr>
        <p:xfrm>
          <a:off x="1905000" y="4373880"/>
          <a:ext cx="3200399" cy="655320"/>
        </p:xfrm>
        <a:graphic>
          <a:graphicData uri="http://schemas.openxmlformats.org/drawingml/2006/table">
            <a:tbl>
              <a:tblPr firstRow="1" bandRow="1"/>
              <a:tblGrid>
                <a:gridCol w="421289"/>
                <a:gridCol w="1407510"/>
                <a:gridCol w="1371600"/>
              </a:tblGrid>
              <a:tr h="333723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Measurement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channel bitmap</a:t>
                      </a:r>
                      <a:endParaRPr lang="en-US" sz="1050" b="0" kern="1200" dirty="0">
                        <a:solidFill>
                          <a:srgbClr val="FF0000"/>
                        </a:solidFill>
                        <a:latin typeface="+mj-lt"/>
                        <a:ea typeface="굴림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368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indent="0" algn="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Bits: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42057"/>
              </p:ext>
            </p:extLst>
          </p:nvPr>
        </p:nvGraphicFramePr>
        <p:xfrm>
          <a:off x="-76199" y="3311812"/>
          <a:ext cx="9067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450"/>
                <a:gridCol w="1100782"/>
                <a:gridCol w="1170375"/>
                <a:gridCol w="500766"/>
                <a:gridCol w="918071"/>
                <a:gridCol w="918071"/>
                <a:gridCol w="918071"/>
                <a:gridCol w="918071"/>
                <a:gridCol w="918071"/>
                <a:gridCol w="918071"/>
              </a:tblGrid>
              <a:tr h="260869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Start Time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Number of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Time Blocks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Optional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Sub-elements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Variable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382372"/>
              </p:ext>
            </p:extLst>
          </p:nvPr>
        </p:nvGraphicFramePr>
        <p:xfrm>
          <a:off x="609600" y="5013881"/>
          <a:ext cx="8001000" cy="1451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6172200"/>
              </a:tblGrid>
              <a:tr h="315110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 channel bitmap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1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1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1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2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2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2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3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3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3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4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4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4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Autofit/>
          </a:bodyPr>
          <a:lstStyle/>
          <a:p>
            <a:r>
              <a:rPr lang="en-US" altLang="ko-KR" sz="2000" dirty="0" smtClean="0"/>
              <a:t>Channel mapping for </a:t>
            </a:r>
            <a:r>
              <a:rPr lang="en-US" altLang="ko-KR" sz="2000" dirty="0" smtClean="0"/>
              <a:t>multi-channel SPSH in </a:t>
            </a:r>
            <a:r>
              <a:rPr lang="en-US" altLang="ko-KR" sz="2000" dirty="0"/>
              <a:t>Directional Channel Quality </a:t>
            </a:r>
            <a:r>
              <a:rPr lang="en-US" altLang="ko-KR" sz="2000" dirty="0" smtClean="0"/>
              <a:t>Request frame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Multi-channel SPSH can </a:t>
            </a:r>
            <a:r>
              <a:rPr lang="en-US" altLang="ko-KR" sz="1600" dirty="0"/>
              <a:t>be supported by modifying Directional Channel Quality Request </a:t>
            </a:r>
            <a:r>
              <a:rPr lang="en-US" altLang="ko-KR" sz="1600" dirty="0" smtClean="0"/>
              <a:t>frame </a:t>
            </a:r>
            <a:r>
              <a:rPr lang="en-US" altLang="ko-KR" sz="1600" dirty="0"/>
              <a:t>that already exists in 11ad.</a:t>
            </a:r>
          </a:p>
          <a:p>
            <a:pPr lvl="1"/>
            <a:r>
              <a:rPr lang="en-US" altLang="ko-KR" sz="1600" dirty="0" smtClean="0"/>
              <a:t>Channel bitmap for the channels requested by AP is carried in the reserved bits.</a:t>
            </a:r>
            <a:endParaRPr lang="en-US" altLang="ko-KR" sz="2000" dirty="0"/>
          </a:p>
          <a:p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Proposal: Modified Directional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Quality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cxnSp>
        <p:nvCxnSpPr>
          <p:cNvPr id="7" name="Straight Arrow Connector 5"/>
          <p:cNvCxnSpPr/>
          <p:nvPr/>
        </p:nvCxnSpPr>
        <p:spPr>
          <a:xfrm flipH="1">
            <a:off x="1600200" y="3754503"/>
            <a:ext cx="762000" cy="58889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cxnSp>
        <p:nvCxnSpPr>
          <p:cNvPr id="10" name="Straight Arrow Connector 8"/>
          <p:cNvCxnSpPr/>
          <p:nvPr/>
        </p:nvCxnSpPr>
        <p:spPr>
          <a:xfrm>
            <a:off x="3048000" y="3754503"/>
            <a:ext cx="1371600" cy="58889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68743"/>
              </p:ext>
            </p:extLst>
          </p:nvPr>
        </p:nvGraphicFramePr>
        <p:xfrm>
          <a:off x="0" y="3276600"/>
          <a:ext cx="9067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20"/>
                <a:gridCol w="696484"/>
                <a:gridCol w="609600"/>
                <a:gridCol w="457200"/>
                <a:gridCol w="685800"/>
                <a:gridCol w="914400"/>
                <a:gridCol w="914400"/>
                <a:gridCol w="623459"/>
                <a:gridCol w="698268"/>
                <a:gridCol w="811869"/>
                <a:gridCol w="457200"/>
                <a:gridCol w="825735"/>
                <a:gridCol w="774465"/>
              </a:tblGrid>
              <a:tr h="260869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Start Time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Number of 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Time Blocks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 for Time block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 for Time block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rgbClr val="FF0000"/>
                          </a:solidFill>
                        </a:rPr>
                        <a:t>Optional sub-elements</a:t>
                      </a:r>
                      <a:endParaRPr lang="en-US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rgbClr val="FF0000"/>
                          </a:solidFill>
                        </a:rPr>
                        <a:t>Variable</a:t>
                      </a:r>
                      <a:endParaRPr lang="en-US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536362"/>
              </p:ext>
            </p:extLst>
          </p:nvPr>
        </p:nvGraphicFramePr>
        <p:xfrm>
          <a:off x="1219200" y="4419600"/>
          <a:ext cx="3200399" cy="655320"/>
        </p:xfrm>
        <a:graphic>
          <a:graphicData uri="http://schemas.openxmlformats.org/drawingml/2006/table">
            <a:tbl>
              <a:tblPr firstRow="1" bandRow="1"/>
              <a:tblGrid>
                <a:gridCol w="421289"/>
                <a:gridCol w="1407510"/>
                <a:gridCol w="1371600"/>
              </a:tblGrid>
              <a:tr h="333723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Measurement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channel bitmap</a:t>
                      </a:r>
                      <a:endParaRPr lang="en-US" sz="1050" b="0" kern="1200" dirty="0">
                        <a:solidFill>
                          <a:srgbClr val="FF0000"/>
                        </a:solidFill>
                        <a:latin typeface="+mj-lt"/>
                        <a:ea typeface="굴림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368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indent="0" algn="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Bits: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058344"/>
              </p:ext>
            </p:extLst>
          </p:nvPr>
        </p:nvGraphicFramePr>
        <p:xfrm>
          <a:off x="624838" y="5116689"/>
          <a:ext cx="7985762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419"/>
                <a:gridCol w="6263343"/>
              </a:tblGrid>
              <a:tr h="243773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 channel </a:t>
                      </a:r>
                    </a:p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1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1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1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2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2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2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3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3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3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4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4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4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Channel mapping for </a:t>
            </a:r>
            <a:r>
              <a:rPr lang="en-US" altLang="ko-KR" sz="2000" dirty="0" smtClean="0"/>
              <a:t>multi-channel SPSH in </a:t>
            </a:r>
            <a:r>
              <a:rPr lang="en-US" altLang="ko-KR" sz="2000" dirty="0"/>
              <a:t>Directional Channel Quality </a:t>
            </a:r>
            <a:r>
              <a:rPr lang="en-US" altLang="ko-KR" sz="2000" dirty="0" smtClean="0"/>
              <a:t>Report frame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Multi-channel SPSH can </a:t>
            </a:r>
            <a:r>
              <a:rPr lang="en-US" altLang="ko-KR" sz="1600" dirty="0"/>
              <a:t>be supported by modifying Directional Channel Quality </a:t>
            </a:r>
            <a:r>
              <a:rPr lang="en-US" altLang="ko-KR" sz="1600" dirty="0" smtClean="0"/>
              <a:t>Report frame </a:t>
            </a:r>
            <a:r>
              <a:rPr lang="en-US" altLang="ko-KR" sz="1600" dirty="0"/>
              <a:t>that already exists in 11ad.</a:t>
            </a:r>
          </a:p>
          <a:p>
            <a:pPr lvl="1"/>
            <a:r>
              <a:rPr lang="en-US" altLang="ko-KR" sz="1600" dirty="0"/>
              <a:t>Channel bitmap </a:t>
            </a:r>
            <a:r>
              <a:rPr lang="en-US" altLang="ko-KR" sz="1600" dirty="0" smtClean="0"/>
              <a:t>for the channels measured by STAs is </a:t>
            </a:r>
            <a:r>
              <a:rPr lang="en-US" altLang="ko-KR" sz="1600" dirty="0"/>
              <a:t>carried in the reserved </a:t>
            </a:r>
            <a:r>
              <a:rPr lang="en-US" altLang="ko-KR" sz="1600" dirty="0" smtClean="0"/>
              <a:t>bits</a:t>
            </a:r>
            <a:r>
              <a:rPr lang="en-US" altLang="ko-KR" sz="1400" dirty="0"/>
              <a:t>.</a:t>
            </a:r>
            <a:endParaRPr lang="en-US" altLang="ko-KR" sz="1400" dirty="0" smtClean="0"/>
          </a:p>
        </p:txBody>
      </p:sp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suggest that “Enhanced Directional Channel Quality Request/Report frame” are modified by using the reserved bits of existing “Directional Channel Quality Request/Report frame” of 11ad in order to keep backward compatibility with legacy.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Insert the following in the </a:t>
            </a:r>
            <a:r>
              <a:rPr lang="en-US" altLang="ko-KR" dirty="0" smtClean="0"/>
              <a:t>SFD:</a:t>
            </a:r>
          </a:p>
          <a:p>
            <a:pPr marL="0" indent="0">
              <a:buNone/>
            </a:pPr>
            <a:r>
              <a:rPr lang="en-US" dirty="0"/>
              <a:t>“11ay shall provide means to extend spatial sharing to be supported in </a:t>
            </a:r>
            <a:r>
              <a:rPr lang="en-US" dirty="0" smtClean="0"/>
              <a:t>multi-channel”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24345</TotalTime>
  <Words>823</Words>
  <Application>Microsoft Office PowerPoint</Application>
  <PresentationFormat>화면 슬라이드 쇼(4:3)</PresentationFormat>
  <Paragraphs>162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802-11-Submission</vt:lpstr>
      <vt:lpstr>Multi-Channel Spatial Sharing</vt:lpstr>
      <vt:lpstr>Introduction</vt:lpstr>
      <vt:lpstr>Recap : 11ad SPSH</vt:lpstr>
      <vt:lpstr>Recap : 11ad SPSH (cont.)</vt:lpstr>
      <vt:lpstr>Proposal for Multi-Channel SPSH</vt:lpstr>
      <vt:lpstr>Proposal : Modified Directional Channel Quality Request</vt:lpstr>
      <vt:lpstr>Proposal: Modified Directional Channel Quality Report</vt:lpstr>
      <vt:lpstr>Summary</vt:lpstr>
      <vt:lpstr>Straw poll/motion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2095</cp:revision>
  <cp:lastPrinted>2014-11-04T15:04:57Z</cp:lastPrinted>
  <dcterms:created xsi:type="dcterms:W3CDTF">2007-04-17T18:10:23Z</dcterms:created>
  <dcterms:modified xsi:type="dcterms:W3CDTF">2016-03-16T16:12:55Z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