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2" r:id="rId4"/>
    <p:sldId id="273" r:id="rId5"/>
    <p:sldId id="276" r:id="rId6"/>
    <p:sldId id="277" r:id="rId7"/>
    <p:sldId id="278" r:id="rId8"/>
    <p:sldId id="279" r:id="rId9"/>
    <p:sldId id="280" r:id="rId10"/>
    <p:sldId id="275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2" autoAdjust="0"/>
    <p:restoredTop sz="94660"/>
  </p:normalViewPr>
  <p:slideViewPr>
    <p:cSldViewPr>
      <p:cViewPr varScale="1">
        <p:scale>
          <a:sx n="90" d="100"/>
          <a:sy n="90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802.11-16/0387r1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Sharing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36949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SFD:</a:t>
            </a:r>
          </a:p>
          <a:p>
            <a:pPr marL="0" indent="0">
              <a:buNone/>
            </a:pPr>
            <a:r>
              <a:rPr lang="en-US" dirty="0"/>
              <a:t>“11ay shall provide means to extend spatial sharing to be supported in </a:t>
            </a:r>
            <a:r>
              <a:rPr lang="en-US" dirty="0" smtClean="0"/>
              <a:t>multi-channel”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11ad includes “Spatial Sharing (SPSH) Protocol”.</a:t>
            </a:r>
          </a:p>
          <a:p>
            <a:pPr lvl="1"/>
            <a:r>
              <a:rPr lang="en-US" dirty="0"/>
              <a:t>11ay has to support the SPSH for multi-channel.</a:t>
            </a:r>
          </a:p>
          <a:p>
            <a:pPr lvl="1"/>
            <a:r>
              <a:rPr lang="en-US" dirty="0"/>
              <a:t>Therefore, existing SPSH protocol should be reinforced and remedied for 11ay.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multi-channel/multi-antenna.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that participate in an SP and that support spatial sharing should perform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 with each other before engaging in any other communication or performing any measurements.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298" y="4912242"/>
            <a:ext cx="3419476" cy="1780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Directional 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RSNI</a:t>
            </a:r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Multi-channel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There are 2 options how to indicate measurement information for multi-channel SPSH in the modified Directional Channel Quality Request/Report frames.</a:t>
            </a:r>
            <a:endParaRPr lang="en-US" altLang="ko-KR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6246019"/>
            <a:ext cx="3909060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T</a:t>
            </a:r>
            <a:r>
              <a:rPr lang="en-US" altLang="ko-KR" sz="1000" baseline="-25000" dirty="0" err="1" smtClean="0"/>
              <a:t>cs</a:t>
            </a:r>
            <a:r>
              <a:rPr lang="en-US" altLang="ko-KR" sz="1000" dirty="0" smtClean="0"/>
              <a:t> may be needed for RF bandwidth set to the assigned channels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685800" y="3581400"/>
            <a:ext cx="3886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kern="0" dirty="0"/>
              <a:t>Consistent measurement mode for multi-channel</a:t>
            </a:r>
          </a:p>
          <a:p>
            <a:pPr lvl="1"/>
            <a:r>
              <a:rPr lang="en-US" altLang="ko-KR" sz="1600" kern="0" dirty="0"/>
              <a:t>Same measurement information over multiple channels, e.g., Number of Time Blocks, Measurement Duration, Measurement Method and Measurement Report Method for measurement</a:t>
            </a:r>
          </a:p>
          <a:p>
            <a:pPr lvl="1"/>
            <a:r>
              <a:rPr lang="en-US" altLang="ko-KR" sz="1600" kern="0" dirty="0"/>
              <a:t>Same Measurement Start Time over multiple channels 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4572000" y="3581400"/>
            <a:ext cx="3886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kern="0" dirty="0"/>
              <a:t>Flexible measurement mode for multi-channel</a:t>
            </a:r>
          </a:p>
          <a:p>
            <a:pPr lvl="1"/>
            <a:r>
              <a:rPr lang="en-US" altLang="ko-KR" sz="1600" kern="0" dirty="0"/>
              <a:t>Different measurement information for each channel</a:t>
            </a:r>
          </a:p>
          <a:p>
            <a:pPr lvl="1"/>
            <a:r>
              <a:rPr lang="en-US" altLang="ko-KR" sz="1600" kern="0" dirty="0"/>
              <a:t>It can achieve the dynamic SPSH measurement.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: Modified Directional Channel Quality Request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15" name="Straight Arrow Connector 5"/>
          <p:cNvCxnSpPr/>
          <p:nvPr/>
        </p:nvCxnSpPr>
        <p:spPr>
          <a:xfrm flipH="1">
            <a:off x="2319828" y="2362200"/>
            <a:ext cx="1185373" cy="64836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6" name="Straight Arrow Connector 8"/>
          <p:cNvCxnSpPr/>
          <p:nvPr/>
        </p:nvCxnSpPr>
        <p:spPr>
          <a:xfrm>
            <a:off x="4402669" y="2362200"/>
            <a:ext cx="694186" cy="6353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7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09328"/>
              </p:ext>
            </p:extLst>
          </p:nvPr>
        </p:nvGraphicFramePr>
        <p:xfrm>
          <a:off x="1905000" y="3043268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449739"/>
              </p:ext>
            </p:extLst>
          </p:nvPr>
        </p:nvGraphicFramePr>
        <p:xfrm>
          <a:off x="-76199" y="1981200"/>
          <a:ext cx="9067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50"/>
                <a:gridCol w="1100782"/>
                <a:gridCol w="1170375"/>
                <a:gridCol w="500766"/>
                <a:gridCol w="918071"/>
                <a:gridCol w="918071"/>
                <a:gridCol w="918071"/>
                <a:gridCol w="918071"/>
                <a:gridCol w="918071"/>
                <a:gridCol w="918071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Optional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Sub-elements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330316"/>
              </p:ext>
            </p:extLst>
          </p:nvPr>
        </p:nvGraphicFramePr>
        <p:xfrm>
          <a:off x="609600" y="3810000"/>
          <a:ext cx="8001000" cy="1451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61722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Extended sub-element 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Proposed Request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Measurement information for flexible measurement is transmitted by Modified Directional Channel Quality Request</a:t>
            </a:r>
          </a:p>
          <a:p>
            <a:pPr lvl="1"/>
            <a:r>
              <a:rPr lang="en-US" altLang="ko-KR" sz="1600" dirty="0"/>
              <a:t>Measurement information about the first-requested channel is carried in the Measurement for Time Blocks fields. </a:t>
            </a:r>
          </a:p>
          <a:p>
            <a:pPr lvl="1"/>
            <a:r>
              <a:rPr lang="en-US" altLang="ko-KR" sz="1600" dirty="0"/>
              <a:t>Optional Sub-elements are consisted of measurement information about requested  channel except for first-requested channel in channel bitmap.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1"/>
            <a:ext cx="5992614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6724" y="4643735"/>
            <a:ext cx="197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u="sng" kern="100" dirty="0" smtClean="0">
                <a:solidFill>
                  <a:srgbClr val="FF0000"/>
                </a:solidFill>
              </a:rPr>
              <a:t>Extended </a:t>
            </a:r>
            <a:r>
              <a:rPr lang="en-US" altLang="zh-CN" b="1" u="sng" kern="100" dirty="0">
                <a:solidFill>
                  <a:srgbClr val="FF0000"/>
                </a:solidFill>
              </a:rPr>
              <a:t>Measurement </a:t>
            </a:r>
            <a:r>
              <a:rPr lang="en-US" altLang="zh-CN" b="1" u="sng" kern="100" dirty="0" err="1" smtClean="0">
                <a:solidFill>
                  <a:srgbClr val="FF0000"/>
                </a:solidFill>
              </a:rPr>
              <a:t>Requset</a:t>
            </a:r>
            <a:r>
              <a:rPr lang="en-US" altLang="zh-CN" b="1" u="sng" kern="100" dirty="0" smtClean="0">
                <a:solidFill>
                  <a:srgbClr val="FF0000"/>
                </a:solidFill>
              </a:rPr>
              <a:t> sub-element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Proposal: Modified Directional Channel Quality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7" name="Straight Arrow Connector 5"/>
          <p:cNvCxnSpPr/>
          <p:nvPr/>
        </p:nvCxnSpPr>
        <p:spPr>
          <a:xfrm flipH="1">
            <a:off x="1600200" y="2916303"/>
            <a:ext cx="7620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0" name="Straight Arrow Connector 8"/>
          <p:cNvCxnSpPr/>
          <p:nvPr/>
        </p:nvCxnSpPr>
        <p:spPr>
          <a:xfrm>
            <a:off x="3048000" y="2916303"/>
            <a:ext cx="13716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55425"/>
              </p:ext>
            </p:extLst>
          </p:nvPr>
        </p:nvGraphicFramePr>
        <p:xfrm>
          <a:off x="0" y="2438400"/>
          <a:ext cx="9067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20"/>
                <a:gridCol w="696484"/>
                <a:gridCol w="609600"/>
                <a:gridCol w="457200"/>
                <a:gridCol w="685800"/>
                <a:gridCol w="914400"/>
                <a:gridCol w="914400"/>
                <a:gridCol w="623459"/>
                <a:gridCol w="698268"/>
                <a:gridCol w="811869"/>
                <a:gridCol w="457200"/>
                <a:gridCol w="825735"/>
                <a:gridCol w="774465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 for Time block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Optional sub-elements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53474"/>
              </p:ext>
            </p:extLst>
          </p:nvPr>
        </p:nvGraphicFramePr>
        <p:xfrm>
          <a:off x="1219200" y="3581400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45798"/>
              </p:ext>
            </p:extLst>
          </p:nvPr>
        </p:nvGraphicFramePr>
        <p:xfrm>
          <a:off x="624838" y="4343400"/>
          <a:ext cx="7985762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419"/>
                <a:gridCol w="6263343"/>
              </a:tblGrid>
              <a:tr h="243773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</a:t>
                      </a: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Extended sub-element 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Proposed Report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Optional sub-elements according to </a:t>
            </a:r>
            <a:r>
              <a:rPr lang="en-US" altLang="ko-KR" sz="2000" dirty="0" smtClean="0"/>
              <a:t>requested measurement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Measurement result about the first-requested channel is carried in the Measurement for Time Blocks fields. </a:t>
            </a:r>
          </a:p>
          <a:p>
            <a:pPr lvl="1"/>
            <a:r>
              <a:rPr lang="en-US" altLang="ko-KR" sz="1600" dirty="0" smtClean="0"/>
              <a:t>Optional </a:t>
            </a:r>
            <a:r>
              <a:rPr lang="en-US" altLang="ko-KR" sz="1600" dirty="0"/>
              <a:t>Sub-elements are consisted of measurement results about requested  channel except for first-requested channel in channel bitmap.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1"/>
            <a:ext cx="5992614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6724" y="4643735"/>
            <a:ext cx="197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u="sng" kern="100" dirty="0" smtClean="0">
                <a:solidFill>
                  <a:srgbClr val="FF0000"/>
                </a:solidFill>
              </a:rPr>
              <a:t>Extended </a:t>
            </a:r>
            <a:r>
              <a:rPr lang="en-US" altLang="zh-CN" b="1" u="sng" kern="100" dirty="0">
                <a:solidFill>
                  <a:srgbClr val="FF0000"/>
                </a:solidFill>
              </a:rPr>
              <a:t>Measurement </a:t>
            </a:r>
            <a:r>
              <a:rPr lang="en-US" altLang="zh-CN" b="1" u="sng" kern="100" dirty="0" err="1" smtClean="0">
                <a:solidFill>
                  <a:srgbClr val="FF0000"/>
                </a:solidFill>
              </a:rPr>
              <a:t>Requset</a:t>
            </a:r>
            <a:r>
              <a:rPr lang="en-US" altLang="zh-CN" b="1" u="sng" kern="100" dirty="0" smtClean="0">
                <a:solidFill>
                  <a:srgbClr val="FF0000"/>
                </a:solidFill>
              </a:rPr>
              <a:t> sub-element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24245</TotalTime>
  <Words>943</Words>
  <Application>Microsoft Office PowerPoint</Application>
  <PresentationFormat>화면 슬라이드 쇼(4:3)</PresentationFormat>
  <Paragraphs>178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802-11-Submission</vt:lpstr>
      <vt:lpstr>Multi-Channel Spatial Sharing</vt:lpstr>
      <vt:lpstr>Introduction</vt:lpstr>
      <vt:lpstr>Recap : 11ad SPSH</vt:lpstr>
      <vt:lpstr>Recap : 11ad SPSH (cont.)</vt:lpstr>
      <vt:lpstr>Proposal for Multi-channel SPSH</vt:lpstr>
      <vt:lpstr>Proposal : Modified Directional Channel Quality Request</vt:lpstr>
      <vt:lpstr>Extended sub-element  on Proposed Request Frame</vt:lpstr>
      <vt:lpstr>Proposal: Modified Directional Channel Quality Report</vt:lpstr>
      <vt:lpstr>Extended sub-element  on Proposed Report Frame</vt:lpstr>
      <vt:lpstr>Summary</vt:lpstr>
      <vt:lpstr>Straw poll/motion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2060</cp:revision>
  <cp:lastPrinted>2014-11-04T15:04:57Z</cp:lastPrinted>
  <dcterms:created xsi:type="dcterms:W3CDTF">2007-04-17T18:10:23Z</dcterms:created>
  <dcterms:modified xsi:type="dcterms:W3CDTF">2016-03-14T09:56:40Z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