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272" r:id="rId4"/>
    <p:sldId id="273" r:id="rId5"/>
    <p:sldId id="276" r:id="rId6"/>
    <p:sldId id="277" r:id="rId7"/>
    <p:sldId id="278" r:id="rId8"/>
    <p:sldId id="279" r:id="rId9"/>
    <p:sldId id="280" r:id="rId10"/>
    <p:sldId id="275" r:id="rId11"/>
    <p:sldId id="27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2" autoAdjust="0"/>
    <p:restoredTop sz="94660"/>
  </p:normalViewPr>
  <p:slideViewPr>
    <p:cSldViewPr>
      <p:cViewPr varScale="1">
        <p:scale>
          <a:sx n="90" d="100"/>
          <a:sy n="90" d="100"/>
        </p:scale>
        <p:origin x="-96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802.11-16/0387r0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Multi-Channel Spatial Sharing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2016-03-17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636949"/>
              </p:ext>
            </p:extLst>
          </p:nvPr>
        </p:nvGraphicFramePr>
        <p:xfrm>
          <a:off x="381001" y="2534920"/>
          <a:ext cx="8305800" cy="25958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Kyungtae</a:t>
                      </a:r>
                      <a:r>
                        <a:rPr lang="en-US" sz="1600" dirty="0" smtClean="0"/>
                        <a:t> Jo</a:t>
                      </a:r>
                      <a:endParaRPr lang="en-US" sz="1600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kyungtae.jo@lge.com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allean.park@lge.com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HanGyu Cho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hg.cho@lge.com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JinMin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jinmin1230.kim@lge.com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saehee.bang@lge.com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</a:t>
                      </a:r>
                      <a:r>
                        <a:rPr lang="en-US" sz="1600" baseline="0" dirty="0" smtClean="0"/>
                        <a:t> G.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sanggook.kim@lge.com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suggest that “Enhanced Directional Channel Quality Request/Report frame” are modified by using the reserved bits of existing “Directional Channel Quality Request/Report frame” of 11ad in order to keep backward compatibility with legacy.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Insert the following in the </a:t>
            </a:r>
            <a:r>
              <a:rPr lang="en-US" altLang="ko-KR" dirty="0" smtClean="0"/>
              <a:t>SFD:</a:t>
            </a:r>
          </a:p>
          <a:p>
            <a:pPr marL="0" indent="0">
              <a:buNone/>
            </a:pPr>
            <a:r>
              <a:rPr lang="en-US" dirty="0" smtClean="0"/>
              <a:t>“The </a:t>
            </a:r>
            <a:r>
              <a:rPr lang="en-US" dirty="0"/>
              <a:t>11ay </a:t>
            </a:r>
            <a:r>
              <a:rPr lang="en-US" dirty="0" err="1"/>
              <a:t>beamforming</a:t>
            </a:r>
            <a:r>
              <a:rPr lang="en-US" dirty="0"/>
              <a:t> protocol supports multi-</a:t>
            </a:r>
            <a:r>
              <a:rPr lang="en-US" dirty="0" err="1"/>
              <a:t>beamforming</a:t>
            </a:r>
            <a:r>
              <a:rPr lang="en-US" dirty="0"/>
              <a:t> for multiple array antennas. Multi-</a:t>
            </a:r>
            <a:r>
              <a:rPr lang="en-US" dirty="0" err="1"/>
              <a:t>beamforming</a:t>
            </a:r>
            <a:r>
              <a:rPr lang="en-US" dirty="0"/>
              <a:t> means that a transmitter simultaneously sends SSW frames in multiple polarized directions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Y-27, N-0, A-6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pPr lvl="1"/>
            <a:r>
              <a:rPr lang="en-US" dirty="0"/>
              <a:t>11ad includes “Spatial Sharing (SPSH) Protocol”.</a:t>
            </a:r>
          </a:p>
          <a:p>
            <a:pPr lvl="1"/>
            <a:r>
              <a:rPr lang="en-US" dirty="0"/>
              <a:t>11ay has to support the SPSH for multi-channel.</a:t>
            </a:r>
          </a:p>
          <a:p>
            <a:pPr lvl="1"/>
            <a:r>
              <a:rPr lang="en-US" dirty="0"/>
              <a:t>Therefore, existing SPSH protocol should be reinforced and remedied for 11ay.</a:t>
            </a:r>
          </a:p>
          <a:p>
            <a:endParaRPr lang="en-US" dirty="0"/>
          </a:p>
          <a:p>
            <a:r>
              <a:rPr lang="en-US" dirty="0"/>
              <a:t>This contribution intends to investigate how spatial sharing protocol in single channel for 11ad is modified to extend to the spatial reuse for multi-channel/multi-antenna.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 : 11ad SPSH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Spatial sharing mechanisms allow SPs belonging to different STAs in the same spatial vicinity to be scheduled concurrently over the same channel.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PCP/AP should request STAs to perform and report spectrum and radio resource measurements to assess the possibility to perform spatial sharing.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STAs that participate in an SP and that support spatial sharing should perform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training with each other before engaging in any other communication or performing any measurements.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298" y="4912242"/>
            <a:ext cx="3419476" cy="1780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71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Recap : 11ad SPSH (cont.)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Directional Channel Quality Request/Report</a:t>
            </a:r>
          </a:p>
          <a:p>
            <a:pPr lvl="1"/>
            <a:r>
              <a:rPr lang="en-US" sz="1600" dirty="0"/>
              <a:t>Operating Class and Channel Number fields together specify the channel frequency and spacing for which the measurement request applies.</a:t>
            </a:r>
          </a:p>
          <a:p>
            <a:pPr lvl="1"/>
            <a:r>
              <a:rPr lang="en-US" sz="1600" dirty="0"/>
              <a:t>AID field indicates the Target STA.</a:t>
            </a:r>
          </a:p>
          <a:p>
            <a:pPr lvl="1"/>
            <a:r>
              <a:rPr lang="en-US" sz="1600" dirty="0"/>
              <a:t>Measurement Method field : If this field is set to 0, it indicates ANIPI. If this field is set to 1, it indicates RSNI</a:t>
            </a:r>
          </a:p>
          <a:p>
            <a:pPr lvl="1"/>
            <a:r>
              <a:rPr lang="en-US" sz="1600" dirty="0"/>
              <a:t>Measurement for Time Block fields are set to the ANIPI value measured during each measurement unit, which is the ratio of Measurement Duration to Number of Time Blocks.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</p:spTree>
    <p:extLst>
      <p:ext uri="{BB962C8B-B14F-4D97-AF65-F5344CB8AC3E}">
        <p14:creationId xmlns:p14="http://schemas.microsoft.com/office/powerpoint/2010/main" val="16267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 for Multi-channel SPSH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2000" dirty="0" smtClean="0"/>
              <a:t>For multi-channel SPSH, channel measurements for the channels should be achieved.</a:t>
            </a:r>
          </a:p>
          <a:p>
            <a:r>
              <a:rPr lang="en-US" altLang="ko-KR" sz="2000" dirty="0" smtClean="0"/>
              <a:t>There are 2 options how to indicate measurement information for multi-channel SPSH in the modified Directional Channel Quality Request/Report frames.</a:t>
            </a:r>
            <a:endParaRPr lang="en-US" altLang="ko-KR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6246019"/>
            <a:ext cx="3909060" cy="24622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ko-KR" sz="1000" dirty="0" smtClean="0"/>
              <a:t>* </a:t>
            </a:r>
            <a:r>
              <a:rPr lang="en-US" altLang="ko-KR" sz="1000" dirty="0" err="1" smtClean="0"/>
              <a:t>T</a:t>
            </a:r>
            <a:r>
              <a:rPr lang="en-US" altLang="ko-KR" sz="1000" baseline="-25000" dirty="0" err="1" smtClean="0"/>
              <a:t>cs</a:t>
            </a:r>
            <a:r>
              <a:rPr lang="en-US" altLang="ko-KR" sz="1000" dirty="0" smtClean="0"/>
              <a:t> may be needed for RF bandwidth set to the assigned channels</a:t>
            </a:r>
          </a:p>
        </p:txBody>
      </p:sp>
      <p:sp>
        <p:nvSpPr>
          <p:cNvPr id="13" name="Content Placeholder 3"/>
          <p:cNvSpPr txBox="1">
            <a:spLocks/>
          </p:cNvSpPr>
          <p:nvPr/>
        </p:nvSpPr>
        <p:spPr bwMode="auto">
          <a:xfrm>
            <a:off x="685800" y="3581400"/>
            <a:ext cx="3886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kern="0" dirty="0"/>
              <a:t>Consistent measurement mode for multi-channel</a:t>
            </a:r>
          </a:p>
          <a:p>
            <a:pPr lvl="1"/>
            <a:r>
              <a:rPr lang="en-US" altLang="ko-KR" sz="1600" kern="0" dirty="0"/>
              <a:t>Same measurement information over multiple channels, e.g., Number of Time Blocks, Measurement Duration, Measurement Method and Measurement Report Method for measurement</a:t>
            </a:r>
          </a:p>
          <a:p>
            <a:pPr lvl="1"/>
            <a:r>
              <a:rPr lang="en-US" altLang="ko-KR" sz="1600" kern="0" dirty="0"/>
              <a:t>Same Measurement Start Time over multiple channels </a:t>
            </a:r>
          </a:p>
        </p:txBody>
      </p:sp>
      <p:sp>
        <p:nvSpPr>
          <p:cNvPr id="14" name="Content Placeholder 3"/>
          <p:cNvSpPr txBox="1">
            <a:spLocks/>
          </p:cNvSpPr>
          <p:nvPr/>
        </p:nvSpPr>
        <p:spPr bwMode="auto">
          <a:xfrm>
            <a:off x="4572000" y="3581400"/>
            <a:ext cx="3886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kern="0" dirty="0"/>
              <a:t>Flexible measurement mode for multi-channel</a:t>
            </a:r>
          </a:p>
          <a:p>
            <a:pPr lvl="1"/>
            <a:r>
              <a:rPr lang="en-US" altLang="ko-KR" sz="1600" kern="0" dirty="0"/>
              <a:t>Different measurement information for each channel</a:t>
            </a:r>
          </a:p>
          <a:p>
            <a:pPr lvl="1"/>
            <a:r>
              <a:rPr lang="en-US" altLang="ko-KR" sz="1600" kern="0" dirty="0"/>
              <a:t>It can achieve the dynamic SPSH measurement.</a:t>
            </a:r>
          </a:p>
        </p:txBody>
      </p:sp>
    </p:spTree>
    <p:extLst>
      <p:ext uri="{BB962C8B-B14F-4D97-AF65-F5344CB8AC3E}">
        <p14:creationId xmlns:p14="http://schemas.microsoft.com/office/powerpoint/2010/main" val="424577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 : Modified Directional Channel Quality Request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cxnSp>
        <p:nvCxnSpPr>
          <p:cNvPr id="15" name="Straight Arrow Connector 5"/>
          <p:cNvCxnSpPr/>
          <p:nvPr/>
        </p:nvCxnSpPr>
        <p:spPr>
          <a:xfrm flipH="1">
            <a:off x="2319828" y="2362200"/>
            <a:ext cx="1185373" cy="64836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dash"/>
            <a:tailEnd type="triangle"/>
          </a:ln>
          <a:effectLst/>
        </p:spPr>
      </p:cxnSp>
      <p:cxnSp>
        <p:nvCxnSpPr>
          <p:cNvPr id="16" name="Straight Arrow Connector 8"/>
          <p:cNvCxnSpPr/>
          <p:nvPr/>
        </p:nvCxnSpPr>
        <p:spPr>
          <a:xfrm>
            <a:off x="4402669" y="2362200"/>
            <a:ext cx="694186" cy="63534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dash"/>
            <a:tailEnd type="triangle"/>
          </a:ln>
          <a:effectLst/>
        </p:spPr>
      </p:cxnSp>
      <p:graphicFrame>
        <p:nvGraphicFramePr>
          <p:cNvPr id="17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009328"/>
              </p:ext>
            </p:extLst>
          </p:nvPr>
        </p:nvGraphicFramePr>
        <p:xfrm>
          <a:off x="1905000" y="3043268"/>
          <a:ext cx="3200399" cy="655320"/>
        </p:xfrm>
        <a:graphic>
          <a:graphicData uri="http://schemas.openxmlformats.org/drawingml/2006/table">
            <a:tbl>
              <a:tblPr firstRow="1" bandRow="1"/>
              <a:tblGrid>
                <a:gridCol w="421289"/>
                <a:gridCol w="1407510"/>
                <a:gridCol w="1371600"/>
              </a:tblGrid>
              <a:tr h="333723"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rgbClr val="FF0000"/>
                          </a:solidFill>
                          <a:latin typeface="+mj-lt"/>
                          <a:ea typeface="굴림"/>
                          <a:cs typeface="Calibri" panose="020F0502020204030204" pitchFamily="34" charset="0"/>
                        </a:rPr>
                        <a:t>Measurement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rgbClr val="FF0000"/>
                          </a:solidFill>
                          <a:latin typeface="+mj-lt"/>
                          <a:ea typeface="굴림"/>
                          <a:cs typeface="Calibri" panose="020F0502020204030204" pitchFamily="34" charset="0"/>
                        </a:rPr>
                        <a:t>channel bitmap</a:t>
                      </a:r>
                      <a:endParaRPr lang="en-US" sz="1050" b="0" kern="1200" dirty="0">
                        <a:solidFill>
                          <a:srgbClr val="FF0000"/>
                        </a:solidFill>
                        <a:latin typeface="+mj-lt"/>
                        <a:ea typeface="굴림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5368"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marL="0" indent="0" algn="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Bits: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449739"/>
              </p:ext>
            </p:extLst>
          </p:nvPr>
        </p:nvGraphicFramePr>
        <p:xfrm>
          <a:off x="-76199" y="1981200"/>
          <a:ext cx="90677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7450"/>
                <a:gridCol w="1100782"/>
                <a:gridCol w="1170375"/>
                <a:gridCol w="500766"/>
                <a:gridCol w="918071"/>
                <a:gridCol w="918071"/>
                <a:gridCol w="918071"/>
                <a:gridCol w="918071"/>
                <a:gridCol w="918071"/>
                <a:gridCol w="918071"/>
              </a:tblGrid>
              <a:tr h="260869"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Class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Channel Number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rgbClr val="FF0000"/>
                          </a:solidFill>
                        </a:rPr>
                        <a:t>Reserved</a:t>
                      </a:r>
                      <a:endParaRPr 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Measurement Method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Measurement 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Start Time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Measurement Duration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Number of 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Time Blocks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FF0000"/>
                          </a:solidFill>
                        </a:rPr>
                        <a:t>Optional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rgbClr val="FF0000"/>
                          </a:solidFill>
                        </a:rPr>
                        <a:t>Sub-elements</a:t>
                      </a:r>
                      <a:endParaRPr 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45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FF0000"/>
                          </a:solidFill>
                        </a:rPr>
                        <a:t>Variable</a:t>
                      </a:r>
                      <a:endParaRPr 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330316"/>
              </p:ext>
            </p:extLst>
          </p:nvPr>
        </p:nvGraphicFramePr>
        <p:xfrm>
          <a:off x="609600" y="3810000"/>
          <a:ext cx="8001000" cy="1451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6172200"/>
              </a:tblGrid>
              <a:tr h="315110"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180"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Measurement channel bitmap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1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1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1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18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2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nd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2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2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18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3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rd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3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3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18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4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4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4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9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Extended sub-element </a:t>
            </a:r>
            <a:b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Proposed Request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2000" dirty="0"/>
              <a:t>Measurement information for flexible measurement is transmitted by Modified Directional Channel Quality Request</a:t>
            </a:r>
          </a:p>
          <a:p>
            <a:pPr lvl="1"/>
            <a:r>
              <a:rPr lang="en-US" altLang="ko-KR" sz="1600" dirty="0"/>
              <a:t>Measurement information about the first-requested channel is carried in the Measurement for Time Blocks fields. </a:t>
            </a:r>
          </a:p>
          <a:p>
            <a:pPr lvl="1"/>
            <a:r>
              <a:rPr lang="en-US" altLang="ko-KR" sz="1600" dirty="0"/>
              <a:t>Optional Sub-elements are consisted of measurement information about requested  channel except for first-requested channel in channel bitmap.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62401"/>
            <a:ext cx="5992614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66724" y="4643735"/>
            <a:ext cx="1971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u="sng" kern="100" dirty="0" smtClean="0">
                <a:solidFill>
                  <a:srgbClr val="FF0000"/>
                </a:solidFill>
              </a:rPr>
              <a:t>Extended </a:t>
            </a:r>
            <a:r>
              <a:rPr lang="en-US" altLang="zh-CN" b="1" u="sng" kern="100" dirty="0">
                <a:solidFill>
                  <a:srgbClr val="FF0000"/>
                </a:solidFill>
              </a:rPr>
              <a:t>Measurement </a:t>
            </a:r>
            <a:r>
              <a:rPr lang="en-US" altLang="zh-CN" b="1" u="sng" kern="100" dirty="0" err="1" smtClean="0">
                <a:solidFill>
                  <a:srgbClr val="FF0000"/>
                </a:solidFill>
              </a:rPr>
              <a:t>Requset</a:t>
            </a:r>
            <a:r>
              <a:rPr lang="en-US" altLang="zh-CN" b="1" u="sng" kern="100" dirty="0" smtClean="0">
                <a:solidFill>
                  <a:srgbClr val="FF0000"/>
                </a:solidFill>
              </a:rPr>
              <a:t> sub-element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9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Proposal: Modified Directional Channel Quality Report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cxnSp>
        <p:nvCxnSpPr>
          <p:cNvPr id="7" name="Straight Arrow Connector 5"/>
          <p:cNvCxnSpPr/>
          <p:nvPr/>
        </p:nvCxnSpPr>
        <p:spPr>
          <a:xfrm flipH="1">
            <a:off x="1600200" y="2916303"/>
            <a:ext cx="762000" cy="588897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dash"/>
            <a:tailEnd type="triangle"/>
          </a:ln>
          <a:effectLst/>
        </p:spPr>
      </p:cxnSp>
      <p:cxnSp>
        <p:nvCxnSpPr>
          <p:cNvPr id="10" name="Straight Arrow Connector 8"/>
          <p:cNvCxnSpPr/>
          <p:nvPr/>
        </p:nvCxnSpPr>
        <p:spPr>
          <a:xfrm>
            <a:off x="3048000" y="2916303"/>
            <a:ext cx="1371600" cy="588897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dash"/>
            <a:tailEnd type="triangle"/>
          </a:ln>
          <a:effectLst/>
        </p:spPr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55425"/>
              </p:ext>
            </p:extLst>
          </p:nvPr>
        </p:nvGraphicFramePr>
        <p:xfrm>
          <a:off x="0" y="2438400"/>
          <a:ext cx="9067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20"/>
                <a:gridCol w="696484"/>
                <a:gridCol w="609600"/>
                <a:gridCol w="457200"/>
                <a:gridCol w="685800"/>
                <a:gridCol w="914400"/>
                <a:gridCol w="914400"/>
                <a:gridCol w="623459"/>
                <a:gridCol w="698268"/>
                <a:gridCol w="811869"/>
                <a:gridCol w="457200"/>
                <a:gridCol w="825735"/>
                <a:gridCol w="774465"/>
              </a:tblGrid>
              <a:tr h="260869">
                <a:tc>
                  <a:txBody>
                    <a:bodyPr/>
                    <a:lstStyle/>
                    <a:p>
                      <a:pPr algn="ctr"/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Class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Channel Number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rgbClr val="FF0000"/>
                          </a:solidFill>
                        </a:rPr>
                        <a:t>Reserved</a:t>
                      </a:r>
                      <a:endParaRPr 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Measurement Method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Measurement 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Start Time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Measurement Duration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Number of </a:t>
                      </a:r>
                    </a:p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Time Blocks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Measurement</a:t>
                      </a:r>
                    </a:p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 for Time block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Measurement for Time block 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rgbClr val="FF0000"/>
                          </a:solidFill>
                        </a:rPr>
                        <a:t>Optional sub-elements</a:t>
                      </a:r>
                      <a:endParaRPr lang="en-US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453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rgbClr val="FF0000"/>
                          </a:solidFill>
                        </a:rPr>
                        <a:t>Variable</a:t>
                      </a:r>
                      <a:endParaRPr lang="en-US" sz="9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153474"/>
              </p:ext>
            </p:extLst>
          </p:nvPr>
        </p:nvGraphicFramePr>
        <p:xfrm>
          <a:off x="1219200" y="3581400"/>
          <a:ext cx="3200399" cy="655320"/>
        </p:xfrm>
        <a:graphic>
          <a:graphicData uri="http://schemas.openxmlformats.org/drawingml/2006/table">
            <a:tbl>
              <a:tblPr firstRow="1" bandRow="1"/>
              <a:tblGrid>
                <a:gridCol w="421289"/>
                <a:gridCol w="1407510"/>
                <a:gridCol w="1371600"/>
              </a:tblGrid>
              <a:tr h="333723"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rgbClr val="FF0000"/>
                          </a:solidFill>
                          <a:latin typeface="+mj-lt"/>
                          <a:ea typeface="굴림"/>
                          <a:cs typeface="Calibri" panose="020F0502020204030204" pitchFamily="34" charset="0"/>
                        </a:rPr>
                        <a:t>Measurement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rgbClr val="FF0000"/>
                          </a:solidFill>
                          <a:latin typeface="+mj-lt"/>
                          <a:ea typeface="굴림"/>
                          <a:cs typeface="Calibri" panose="020F0502020204030204" pitchFamily="34" charset="0"/>
                        </a:rPr>
                        <a:t>channel bitmap</a:t>
                      </a:r>
                      <a:endParaRPr lang="en-US" sz="1050" b="0" kern="1200" dirty="0">
                        <a:solidFill>
                          <a:srgbClr val="FF0000"/>
                        </a:solidFill>
                        <a:latin typeface="+mj-lt"/>
                        <a:ea typeface="굴림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5368"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marL="0" indent="0" algn="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Bits: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Calibri"/>
                          <a:ea typeface="굴림"/>
                        </a:defRPr>
                      </a:lvl9pPr>
                    </a:lstStyle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245798"/>
              </p:ext>
            </p:extLst>
          </p:nvPr>
        </p:nvGraphicFramePr>
        <p:xfrm>
          <a:off x="624838" y="4343400"/>
          <a:ext cx="7985762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419"/>
                <a:gridCol w="6263343"/>
              </a:tblGrid>
              <a:tr h="243773"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  <a:endParaRPr lang="en-US" sz="1100" b="1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6210"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Measurement channel </a:t>
                      </a:r>
                    </a:p>
                    <a:p>
                      <a:pPr algn="ctr"/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bitmap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1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1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1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621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2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nd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2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2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621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3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rd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3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3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6210">
                <a:tc vMerge="1"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solidFill>
                          <a:srgbClr val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 the 4</a:t>
                      </a:r>
                      <a:r>
                        <a:rPr lang="en-US" altLang="zh-CN" sz="1100" u="sng" kern="1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 to 1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about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measurement on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Channel 4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altLang="zh-CN" sz="1100" u="sng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altLang="zh-CN" sz="1100" u="sng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request</a:t>
                      </a:r>
                      <a:r>
                        <a:rPr lang="en-US" altLang="zh-CN" sz="1100" kern="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on Channel 4</a:t>
                      </a:r>
                      <a:endParaRPr lang="en-US" altLang="zh-CN" sz="1100" kern="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9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Extended sub-element </a:t>
            </a:r>
            <a:b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Proposed Report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2000" dirty="0"/>
              <a:t>Optional sub-elements according to </a:t>
            </a:r>
            <a:r>
              <a:rPr lang="en-US" altLang="ko-KR" sz="2000" dirty="0" smtClean="0"/>
              <a:t>requested measurement </a:t>
            </a:r>
            <a:r>
              <a:rPr lang="en-US" altLang="ko-KR" sz="2000" dirty="0"/>
              <a:t>information </a:t>
            </a:r>
            <a:endParaRPr lang="en-US" altLang="ko-KR" sz="2000" dirty="0" smtClean="0"/>
          </a:p>
          <a:p>
            <a:pPr lvl="1"/>
            <a:r>
              <a:rPr lang="en-US" altLang="ko-KR" sz="1600" dirty="0" smtClean="0"/>
              <a:t>Measurement result about the first-requested channel is carried in the Measurement for Time Blocks fields. </a:t>
            </a:r>
          </a:p>
          <a:p>
            <a:pPr lvl="1"/>
            <a:r>
              <a:rPr lang="en-US" altLang="ko-KR" sz="1600" dirty="0" smtClean="0"/>
              <a:t>Optional </a:t>
            </a:r>
            <a:r>
              <a:rPr lang="en-US" altLang="ko-KR" sz="1600" dirty="0"/>
              <a:t>Sub-elements are consisted of measurement results about requested  channel except for first-requested channel in channel bitmap.</a:t>
            </a:r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62401"/>
            <a:ext cx="5992614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66724" y="4643735"/>
            <a:ext cx="1971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u="sng" kern="100" dirty="0" smtClean="0">
                <a:solidFill>
                  <a:srgbClr val="FF0000"/>
                </a:solidFill>
              </a:rPr>
              <a:t>Extended </a:t>
            </a:r>
            <a:r>
              <a:rPr lang="en-US" altLang="zh-CN" b="1" u="sng" kern="100" dirty="0">
                <a:solidFill>
                  <a:srgbClr val="FF0000"/>
                </a:solidFill>
              </a:rPr>
              <a:t>Measurement </a:t>
            </a:r>
            <a:r>
              <a:rPr lang="en-US" altLang="zh-CN" b="1" u="sng" kern="100" dirty="0" err="1" smtClean="0">
                <a:solidFill>
                  <a:srgbClr val="FF0000"/>
                </a:solidFill>
              </a:rPr>
              <a:t>Requset</a:t>
            </a:r>
            <a:r>
              <a:rPr lang="en-US" altLang="zh-CN" b="1" u="sng" kern="100" dirty="0" smtClean="0">
                <a:solidFill>
                  <a:srgbClr val="FF0000"/>
                </a:solidFill>
              </a:rPr>
              <a:t> sub-element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92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24238</TotalTime>
  <Words>959</Words>
  <Application>Microsoft Office PowerPoint</Application>
  <PresentationFormat>화면 슬라이드 쇼(4:3)</PresentationFormat>
  <Paragraphs>180</Paragraphs>
  <Slides>11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802-11-Submission</vt:lpstr>
      <vt:lpstr>Multi-Channel Spatial Sharing</vt:lpstr>
      <vt:lpstr>Introduction</vt:lpstr>
      <vt:lpstr>Recap : 11ad SPSH</vt:lpstr>
      <vt:lpstr>Recap : 11ad SPSH (cont.)</vt:lpstr>
      <vt:lpstr>Proposal for Multi-channel SPSH</vt:lpstr>
      <vt:lpstr>Proposal : Modified Directional Channel Quality Request</vt:lpstr>
      <vt:lpstr>Extended sub-element  on Proposed Request Frame</vt:lpstr>
      <vt:lpstr>Proposal: Modified Directional Channel Quality Report</vt:lpstr>
      <vt:lpstr>Extended sub-element  on Proposed Report Frame</vt:lpstr>
      <vt:lpstr>Summary</vt:lpstr>
      <vt:lpstr>Straw poll/motion</vt:lpstr>
    </vt:vector>
  </TitlesOfParts>
  <Company>Marvell Semiconductor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admin</cp:lastModifiedBy>
  <cp:revision>2057</cp:revision>
  <cp:lastPrinted>2014-11-04T15:04:57Z</cp:lastPrinted>
  <dcterms:created xsi:type="dcterms:W3CDTF">2007-04-17T18:10:23Z</dcterms:created>
  <dcterms:modified xsi:type="dcterms:W3CDTF">2016-03-14T06:15:45Z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