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0"/>
  </p:notesMasterIdLst>
  <p:handoutMasterIdLst>
    <p:handoutMasterId r:id="rId21"/>
  </p:handoutMasterIdLst>
  <p:sldIdLst>
    <p:sldId id="634" r:id="rId7"/>
    <p:sldId id="632" r:id="rId8"/>
    <p:sldId id="633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7" r:id="rId17"/>
    <p:sldId id="648" r:id="rId18"/>
    <p:sldId id="65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xmlns="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xmlns="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3033" autoAdjust="0"/>
  </p:normalViewPr>
  <p:slideViewPr>
    <p:cSldViewPr snapToGrid="0" snapToObjects="1"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802.11-16/0358r1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March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(Marvell) et. al.,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Maximal A-MPDU Size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Date: 2016-03-12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Restriction to A-MPDU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858060" cy="2459637"/>
          </a:xfrm>
        </p:spPr>
        <p:txBody>
          <a:bodyPr/>
          <a:lstStyle/>
          <a:p>
            <a:r>
              <a:rPr lang="en-US" sz="1800" dirty="0" smtClean="0"/>
              <a:t>The max A-MPDU duration in HE PPDU is limited by the max number of symbols indicated by L-SIG length, which is </a:t>
            </a:r>
            <a:r>
              <a:rPr lang="en-US" sz="1800" dirty="0" smtClean="0"/>
              <a:t>5.484ms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aPSDUMaxLength</a:t>
            </a:r>
            <a:r>
              <a:rPr lang="en-US" sz="1800" dirty="0" smtClean="0"/>
              <a:t> in VHT PPDU is 4 692 480 octets</a:t>
            </a:r>
          </a:p>
          <a:p>
            <a:r>
              <a:rPr lang="en-US" sz="1800" dirty="0" err="1" smtClean="0"/>
              <a:t>aPSDUMaxLength</a:t>
            </a:r>
            <a:r>
              <a:rPr lang="en-US" sz="1800" dirty="0" smtClean="0"/>
              <a:t> in HE PPDU should be more than </a:t>
            </a:r>
            <a:r>
              <a:rPr lang="en-US" sz="1800" dirty="0" err="1" smtClean="0"/>
              <a:t>aPSDUMaxLength</a:t>
            </a:r>
            <a:r>
              <a:rPr lang="en-US" sz="1800" dirty="0" smtClean="0"/>
              <a:t> in VHT PPDU because of less percentage GI overhead in HE OFDM symbol.</a:t>
            </a:r>
          </a:p>
          <a:p>
            <a:pPr lvl="1"/>
            <a:r>
              <a:rPr lang="en-GB" sz="1400" dirty="0" smtClean="0"/>
              <a:t>Data symbols in an HE PPDU shall use a DFT period of 12.8 µs.</a:t>
            </a:r>
          </a:p>
          <a:p>
            <a:pPr lvl="1"/>
            <a:r>
              <a:rPr lang="en-GB" sz="1400" dirty="0" smtClean="0"/>
              <a:t>Data symbols in an HE PPDU shall support guard interval durations of 0.8 µs, 1.6 µs and 3.2 µs.</a:t>
            </a:r>
            <a:endParaRPr lang="en-US" sz="1400" dirty="0" smtClean="0"/>
          </a:p>
          <a:p>
            <a:pPr lvl="2"/>
            <a:endParaRPr lang="en-US" sz="14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03692" y="4212236"/>
            <a:ext cx="6854508" cy="779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03692" y="5371319"/>
            <a:ext cx="6854508" cy="69969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2731192" y="5094320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SU PPDU format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731192" y="6071016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MU PPDU format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5928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MPDUs of Multi-TID A-MPDU/BA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95400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Originally, BA negotiation negotiates buffer size for one TID.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400" kern="0" dirty="0" smtClean="0">
                <a:latin typeface="+mn-lt"/>
              </a:rPr>
              <a:t>At most 64 MPDUs can be transmitted in an A-MPDU.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4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With multi-TID BA, a multi-TID BA can acknowledge at most 64*8 MPDUs.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4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/>
              <a:t>With super BA and multi-TID BA, a multi-TID BA can acknowledge at most 256*8 MPDUs.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Maximal A-MPDU Size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In 11ac, the maximal A-MPDU length is 2</a:t>
            </a:r>
            <a:r>
              <a:rPr lang="en-US" sz="2000" baseline="30000" dirty="0" smtClean="0">
                <a:latin typeface="+mn-lt"/>
              </a:rPr>
              <a:t>20</a:t>
            </a:r>
            <a:r>
              <a:rPr lang="en-US" sz="2000" dirty="0" smtClean="0">
                <a:latin typeface="+mn-lt"/>
              </a:rPr>
              <a:t>=1,048,576 bytes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This is enough for 11ac since the maximal MPDU length is 11454bytes and the maximal receiving buffer size of a block </a:t>
            </a:r>
            <a:r>
              <a:rPr lang="en-US" sz="1600" dirty="0" err="1" smtClean="0">
                <a:latin typeface="+mn-lt"/>
              </a:rPr>
              <a:t>ack</a:t>
            </a:r>
            <a:r>
              <a:rPr lang="en-US" sz="1600" dirty="0" smtClean="0">
                <a:latin typeface="+mn-lt"/>
              </a:rPr>
              <a:t> is 64 (11,454*64=733,056)</a:t>
            </a:r>
            <a:r>
              <a:rPr lang="en-US" sz="16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With multi-TID BA and/or super BA, 1,048,576 bytes are not enough if one A-MPDU has large number of MPDUs, e.g. 256 MPDUs (11,454*256=2,932,224)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We propose a HE device can announce two </a:t>
            </a:r>
            <a:r>
              <a:rPr lang="en-US" sz="2000" dirty="0" smtClean="0">
                <a:latin typeface="+mn-lt"/>
              </a:rPr>
              <a:t>maximal A-MPDU length 2</a:t>
            </a:r>
            <a:r>
              <a:rPr lang="en-US" sz="2000" baseline="30000" dirty="0" smtClean="0">
                <a:latin typeface="+mn-lt"/>
              </a:rPr>
              <a:t>21</a:t>
            </a:r>
            <a:r>
              <a:rPr lang="en-US" sz="2000" kern="0" dirty="0" smtClean="0">
                <a:latin typeface="+mn-lt"/>
              </a:rPr>
              <a:t>, </a:t>
            </a:r>
            <a:r>
              <a:rPr lang="en-US" sz="2000" dirty="0" smtClean="0">
                <a:latin typeface="+mn-lt"/>
              </a:rPr>
              <a:t>2</a:t>
            </a:r>
            <a:r>
              <a:rPr lang="en-US" sz="2000" baseline="30000" dirty="0" smtClean="0">
                <a:latin typeface="+mn-lt"/>
              </a:rPr>
              <a:t>22</a:t>
            </a:r>
            <a:r>
              <a:rPr lang="en-US" sz="2000" kern="0" dirty="0" smtClean="0">
                <a:latin typeface="+mn-lt"/>
              </a:rPr>
              <a:t> octets </a:t>
            </a:r>
            <a:r>
              <a:rPr lang="en-US" sz="2000" kern="0" dirty="0" smtClean="0"/>
              <a:t>besides </a:t>
            </a:r>
            <a:r>
              <a:rPr lang="en-US" sz="2000" dirty="0" smtClean="0"/>
              <a:t>maximal A-MPDU length in VHT Capabilities element.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Straw Poll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Do you support adding the following </a:t>
            </a:r>
            <a:r>
              <a:rPr lang="en-US" sz="2000" dirty="0" smtClean="0">
                <a:latin typeface="+mn-lt"/>
              </a:rPr>
              <a:t>text </a:t>
            </a:r>
            <a:r>
              <a:rPr lang="en-US" sz="2000" dirty="0" smtClean="0">
                <a:latin typeface="+mn-lt"/>
              </a:rPr>
              <a:t>to 11ax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 smtClean="0"/>
              <a:t>A HE STA can announce its maximum A-MPDU length limits to 2</a:t>
            </a:r>
            <a:r>
              <a:rPr lang="en-US" sz="2000" baseline="30000" dirty="0" smtClean="0"/>
              <a:t>21</a:t>
            </a:r>
            <a:r>
              <a:rPr lang="en-US" sz="2000" dirty="0" smtClean="0"/>
              <a:t>, 2</a:t>
            </a:r>
            <a:r>
              <a:rPr lang="en-US" sz="2000" baseline="30000" dirty="0" smtClean="0"/>
              <a:t>22</a:t>
            </a:r>
            <a:r>
              <a:rPr lang="en-US" sz="2000" kern="0" dirty="0" smtClean="0"/>
              <a:t>?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0415875"/>
              </p:ext>
            </p:extLst>
          </p:nvPr>
        </p:nvGraphicFramePr>
        <p:xfrm>
          <a:off x="685800" y="105401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832754"/>
              </p:ext>
            </p:extLst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22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54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2308392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304464"/>
              </p:ext>
            </p:extLst>
          </p:nvPr>
        </p:nvGraphicFramePr>
        <p:xfrm>
          <a:off x="762000" y="41105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4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19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423232"/>
              </p:ext>
            </p:extLst>
          </p:nvPr>
        </p:nvGraphicFramePr>
        <p:xfrm>
          <a:off x="394939" y="303333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2325068"/>
              </p:ext>
            </p:extLst>
          </p:nvPr>
        </p:nvGraphicFramePr>
        <p:xfrm>
          <a:off x="394939" y="1022194"/>
          <a:ext cx="8135744" cy="19917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tderham@broadcom.com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55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3269105"/>
          </a:xfrm>
        </p:spPr>
        <p:txBody>
          <a:bodyPr/>
          <a:lstStyle/>
          <a:p>
            <a:r>
              <a:rPr lang="en-GB" sz="1800" dirty="0" smtClean="0"/>
              <a:t>Maximum A-MPDU size that a VHT STA can announce is 2</a:t>
            </a:r>
            <a:r>
              <a:rPr lang="en-GB" sz="1800" baseline="30000" dirty="0" smtClean="0"/>
              <a:t>20</a:t>
            </a:r>
            <a:r>
              <a:rPr lang="en-GB" sz="1800" dirty="0" smtClean="0"/>
              <a:t> octets.</a:t>
            </a:r>
          </a:p>
          <a:p>
            <a:endParaRPr lang="en-GB" sz="1800" dirty="0" smtClean="0"/>
          </a:p>
          <a:p>
            <a:r>
              <a:rPr lang="en-GB" sz="1800" dirty="0" smtClean="0"/>
              <a:t>Maximum MPDU size that a VHT STA can announce is 11454 octets.</a:t>
            </a:r>
          </a:p>
          <a:p>
            <a:pPr lvl="1"/>
            <a:endParaRPr lang="en-US" sz="1600" dirty="0" smtClean="0"/>
          </a:p>
          <a:p>
            <a:r>
              <a:rPr lang="en-GB" sz="1800" dirty="0" smtClean="0"/>
              <a:t>Maximum number of MPDUs in an A-MPDU is 64.</a:t>
            </a:r>
          </a:p>
          <a:p>
            <a:endParaRPr lang="en-GB" sz="1800" dirty="0" smtClean="0"/>
          </a:p>
          <a:p>
            <a:r>
              <a:rPr lang="en-GB" sz="1800" dirty="0" smtClean="0"/>
              <a:t>The Maximum number of MPDUs in multi-TID A-MPDU may be more than 64.</a:t>
            </a:r>
          </a:p>
          <a:p>
            <a:pPr lvl="1"/>
            <a:r>
              <a:rPr lang="en-GB" sz="1600" dirty="0" smtClean="0"/>
              <a:t>Accordingly, maximum A-MPDU size should be increased  if there is no PHY restriction.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51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Props1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75810</TotalTime>
  <Words>1379</Words>
  <Application>Microsoft Office PowerPoint</Application>
  <PresentationFormat>On-screen Show (4:3)</PresentationFormat>
  <Paragraphs>505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ACcord Submission Template</vt:lpstr>
      <vt:lpstr>Slide 1</vt:lpstr>
      <vt:lpstr>Authors (continued)</vt:lpstr>
      <vt:lpstr>Authors (continued)</vt:lpstr>
      <vt:lpstr>Slide 4</vt:lpstr>
      <vt:lpstr>Authors (continued)</vt:lpstr>
      <vt:lpstr>Authors (continued)</vt:lpstr>
      <vt:lpstr>Authors (continued)</vt:lpstr>
      <vt:lpstr>Authors (continued)</vt:lpstr>
      <vt:lpstr>Introduction</vt:lpstr>
      <vt:lpstr>PHY Restriction to A-MPDU Size</vt:lpstr>
      <vt:lpstr>MPDUs of Multi-TID A-MPDU/BA</vt:lpstr>
      <vt:lpstr>Maximal A-MPDU Size</vt:lpstr>
      <vt:lpstr>Straw Poll </vt:lpstr>
    </vt:vector>
  </TitlesOfParts>
  <Company>Image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Windows User</cp:lastModifiedBy>
  <cp:revision>2386</cp:revision>
  <dcterms:created xsi:type="dcterms:W3CDTF">2012-05-29T15:24:34Z</dcterms:created>
  <dcterms:modified xsi:type="dcterms:W3CDTF">2016-03-15T03:09:04Z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