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6"/>
  </p:sldMasterIdLst>
  <p:notesMasterIdLst>
    <p:notesMasterId r:id="rId20"/>
  </p:notesMasterIdLst>
  <p:handoutMasterIdLst>
    <p:handoutMasterId r:id="rId21"/>
  </p:handoutMasterIdLst>
  <p:sldIdLst>
    <p:sldId id="634" r:id="rId7"/>
    <p:sldId id="632" r:id="rId8"/>
    <p:sldId id="633" r:id="rId9"/>
    <p:sldId id="635" r:id="rId10"/>
    <p:sldId id="636" r:id="rId11"/>
    <p:sldId id="637" r:id="rId12"/>
    <p:sldId id="638" r:id="rId13"/>
    <p:sldId id="639" r:id="rId14"/>
    <p:sldId id="640" r:id="rId15"/>
    <p:sldId id="641" r:id="rId16"/>
    <p:sldId id="647" r:id="rId17"/>
    <p:sldId id="648" r:id="rId18"/>
    <p:sldId id="651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=""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="" xmlns:p15="http://schemas.microsoft.com/office/powerpoint/2012/main" userId="S-1-5-21-945540591-4024260831-3861152641-32577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A0B1D0"/>
    <a:srgbClr val="E9EDF4"/>
    <a:srgbClr val="254061"/>
    <a:srgbClr val="252B9D"/>
    <a:srgbClr val="254092"/>
    <a:srgbClr val="D0D8E8"/>
    <a:srgbClr val="831B2A"/>
    <a:srgbClr val="1668B1"/>
    <a:srgbClr val="9F2133"/>
    <a:srgbClr val="224F8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2" autoAdjust="0"/>
    <p:restoredTop sz="93033" autoAdjust="0"/>
  </p:normalViewPr>
  <p:slideViewPr>
    <p:cSldViewPr snapToGrid="0" snapToObjects="1">
      <p:cViewPr varScale="1">
        <p:scale>
          <a:sx n="64" d="100"/>
          <a:sy n="64" d="100"/>
        </p:scale>
        <p:origin x="-1608" y="-96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47" d="100"/>
          <a:sy n="47" d="100"/>
        </p:scale>
        <p:origin x="1920" y="3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pPr/>
              <a:t>3/13/2016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Liwen Chu et. al.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08610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Liwen Chu et. al.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54470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Liwen Chu et. al.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45307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Liwen Chu et. al.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73837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2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Liwen Chu et. al.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65341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Liwen Chu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 smtClean="0"/>
              <a:t>Submission 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753958" y="303340"/>
            <a:ext cx="57042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802.11-16/0358r0</a:t>
            </a:r>
            <a:endParaRPr lang="en-US" sz="1800" b="1" dirty="0" smtClean="0">
              <a:solidFill>
                <a:schemeClr val="tx1"/>
              </a:solidFill>
              <a:cs typeface="+mn-cs"/>
            </a:endParaRPr>
          </a:p>
          <a:p>
            <a:pPr algn="r"/>
            <a:endParaRPr lang="en-US" sz="1400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35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March 2016</a:t>
            </a:r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Liwen Chu (Marvell) et. al.,</a:t>
            </a:r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685800" y="6096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Maximal A-MPDU Size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Date: 2016-03-12</a:t>
            </a:r>
            <a:endParaRPr kumimoji="0" lang="en-US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057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Restriction to A-MPDU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599"/>
            <a:ext cx="7858060" cy="2459637"/>
          </a:xfrm>
        </p:spPr>
        <p:txBody>
          <a:bodyPr/>
          <a:lstStyle/>
          <a:p>
            <a:r>
              <a:rPr lang="en-US" sz="1800" dirty="0" smtClean="0"/>
              <a:t>The max A-MPDU duration in HE PPDU is limited by the max number of symbols indicated by L-SIG length, which is 5.484ms.</a:t>
            </a:r>
          </a:p>
          <a:p>
            <a:r>
              <a:rPr lang="en-US" sz="1800" dirty="0" err="1" smtClean="0"/>
              <a:t>aPSDUMaxLength</a:t>
            </a:r>
            <a:r>
              <a:rPr lang="en-US" sz="1800" dirty="0" smtClean="0"/>
              <a:t> in VHT PPDU is 4 692 480 octets</a:t>
            </a:r>
          </a:p>
          <a:p>
            <a:r>
              <a:rPr lang="en-US" sz="1800" dirty="0" err="1" smtClean="0"/>
              <a:t>aPSDUMaxLength</a:t>
            </a:r>
            <a:r>
              <a:rPr lang="en-US" sz="1800" dirty="0" smtClean="0"/>
              <a:t> in HE PPDU should be more than </a:t>
            </a:r>
            <a:r>
              <a:rPr lang="en-US" sz="1800" dirty="0" err="1" smtClean="0"/>
              <a:t>aPSDUMaxLength</a:t>
            </a:r>
            <a:r>
              <a:rPr lang="en-US" sz="1800" dirty="0" smtClean="0"/>
              <a:t> in VHT PPDU because of less percentage GI overhead in HE OFDM symbol.</a:t>
            </a:r>
          </a:p>
          <a:p>
            <a:pPr lvl="1"/>
            <a:r>
              <a:rPr lang="en-GB" sz="1400" dirty="0" smtClean="0"/>
              <a:t>Data symbols in an HE PPDU shall use a DFT period of 12.8 µs.</a:t>
            </a:r>
          </a:p>
          <a:p>
            <a:pPr lvl="1"/>
            <a:r>
              <a:rPr lang="en-GB" sz="1400" dirty="0" smtClean="0"/>
              <a:t>Data symbols in an HE PPDU shall support guard interval durations of 0.8 µs, 1.6 µs and 3.2 µs.</a:t>
            </a:r>
            <a:endParaRPr lang="en-US" sz="1400" dirty="0" smtClean="0"/>
          </a:p>
          <a:p>
            <a:pPr lvl="2"/>
            <a:endParaRPr lang="en-US" sz="1400" dirty="0" smtClean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Liwen Chu et. al.</a:t>
            </a:r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603692" y="4212236"/>
            <a:ext cx="6854508" cy="7794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603692" y="5371319"/>
            <a:ext cx="6854508" cy="699697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/>
          <p:cNvSpPr txBox="1"/>
          <p:nvPr/>
        </p:nvSpPr>
        <p:spPr>
          <a:xfrm>
            <a:off x="2731192" y="5094320"/>
            <a:ext cx="42932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HE SU PPDU format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2731192" y="6071016"/>
            <a:ext cx="42932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HE MU PPDU format</a:t>
            </a:r>
            <a:endParaRPr lang="en-US" sz="1200" dirty="0"/>
          </a:p>
        </p:txBody>
      </p:sp>
    </p:spTree>
    <p:extLst>
      <p:ext uri="{BB962C8B-B14F-4D97-AF65-F5344CB8AC3E}">
        <p14:creationId xmlns="" xmlns:p14="http://schemas.microsoft.com/office/powerpoint/2010/main" val="1592873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610600" cy="609600"/>
          </a:xfrm>
        </p:spPr>
        <p:txBody>
          <a:bodyPr/>
          <a:lstStyle/>
          <a:p>
            <a:r>
              <a:rPr lang="en-US" sz="2800" dirty="0" smtClean="0"/>
              <a:t>MPDUs of Multi-TID A-MPDU/BA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152400" y="1295400"/>
            <a:ext cx="8839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2400" kern="0" dirty="0" smtClean="0">
                <a:latin typeface="+mn-lt"/>
              </a:rPr>
              <a:t>Originally, BA negotiation negotiates buffer size for one TID.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2400" kern="0" dirty="0" smtClean="0">
                <a:latin typeface="+mn-lt"/>
              </a:rPr>
              <a:t>At most 64 MPDUs can be transmitted in an A-MPDU.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24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2400" kern="0" dirty="0" smtClean="0">
                <a:latin typeface="+mn-lt"/>
              </a:rPr>
              <a:t>With multi-TID BA, a multi-TID BA can acknowledge at most 64*8 MPDUs.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2400" kern="0" dirty="0" smtClean="0"/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2400" kern="0" dirty="0" smtClean="0"/>
              <a:t>With super BA and multi-TID BA, a multi-TID BA can acknowledge at most 256*8 MPDUs.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2400" kern="0" dirty="0" smtClean="0">
              <a:latin typeface="+mn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r>
              <a:rPr lang="en-US" dirty="0" smtClean="0"/>
              <a:t>Liwen Chu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610600" cy="609600"/>
          </a:xfrm>
        </p:spPr>
        <p:txBody>
          <a:bodyPr/>
          <a:lstStyle/>
          <a:p>
            <a:r>
              <a:rPr lang="en-US" sz="2800" dirty="0" smtClean="0"/>
              <a:t>Maximal A-MPDU Size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152400" y="1219200"/>
            <a:ext cx="8839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2000" dirty="0" smtClean="0">
                <a:latin typeface="+mn-lt"/>
              </a:rPr>
              <a:t>In 11ac, the maximal A-MPDU length is 2</a:t>
            </a:r>
            <a:r>
              <a:rPr lang="en-US" sz="2000" baseline="30000" dirty="0" smtClean="0">
                <a:latin typeface="+mn-lt"/>
              </a:rPr>
              <a:t>20</a:t>
            </a:r>
            <a:r>
              <a:rPr lang="en-US" sz="2000" dirty="0" smtClean="0">
                <a:latin typeface="+mn-lt"/>
              </a:rPr>
              <a:t>=1,048,576 bytes</a:t>
            </a:r>
            <a:r>
              <a:rPr lang="en-US" sz="2000" kern="0" dirty="0" smtClean="0">
                <a:latin typeface="+mn-lt"/>
              </a:rPr>
              <a:t>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dirty="0" smtClean="0">
                <a:latin typeface="+mn-lt"/>
              </a:rPr>
              <a:t>This is enough for 11ac since the maximal MPDU length is 11454bytes and the maximal receiving buffer size of a block </a:t>
            </a:r>
            <a:r>
              <a:rPr lang="en-US" sz="1600" dirty="0" err="1" smtClean="0">
                <a:latin typeface="+mn-lt"/>
              </a:rPr>
              <a:t>ack</a:t>
            </a:r>
            <a:r>
              <a:rPr lang="en-US" sz="1600" dirty="0" smtClean="0">
                <a:latin typeface="+mn-lt"/>
              </a:rPr>
              <a:t> is 64 (11,454*64=733,056)</a:t>
            </a:r>
            <a:r>
              <a:rPr lang="en-US" sz="1600" kern="0" dirty="0" smtClean="0">
                <a:latin typeface="+mn-lt"/>
              </a:rPr>
              <a:t>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20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2000" dirty="0" smtClean="0">
                <a:latin typeface="+mn-lt"/>
              </a:rPr>
              <a:t>With multi-TID BA and/or super BA, 1,048,576 bytes are not enough if one A-MPDU has large number of MPDUs, e.g. 256 MPDUs (11,454*256=2,932,224)</a:t>
            </a:r>
            <a:r>
              <a:rPr lang="en-US" sz="2000" kern="0" dirty="0" smtClean="0">
                <a:latin typeface="+mn-lt"/>
              </a:rPr>
              <a:t>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20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2000" kern="0" dirty="0" smtClean="0">
                <a:latin typeface="+mn-lt"/>
              </a:rPr>
              <a:t>We propose a HE device can announce two </a:t>
            </a:r>
            <a:r>
              <a:rPr lang="en-US" sz="2000" dirty="0" smtClean="0">
                <a:latin typeface="+mn-lt"/>
              </a:rPr>
              <a:t>maximal A-MPDU length 2</a:t>
            </a:r>
            <a:r>
              <a:rPr lang="en-US" sz="2000" baseline="30000" dirty="0" smtClean="0">
                <a:latin typeface="+mn-lt"/>
              </a:rPr>
              <a:t>21</a:t>
            </a:r>
            <a:r>
              <a:rPr lang="en-US" sz="2000" kern="0" dirty="0" smtClean="0">
                <a:latin typeface="+mn-lt"/>
              </a:rPr>
              <a:t>, </a:t>
            </a:r>
            <a:r>
              <a:rPr lang="en-US" sz="2000" dirty="0" smtClean="0">
                <a:latin typeface="+mn-lt"/>
              </a:rPr>
              <a:t>2</a:t>
            </a:r>
            <a:r>
              <a:rPr lang="en-US" sz="2000" baseline="30000" dirty="0" smtClean="0">
                <a:latin typeface="+mn-lt"/>
              </a:rPr>
              <a:t>22</a:t>
            </a:r>
            <a:r>
              <a:rPr lang="en-US" sz="2000" kern="0" dirty="0" smtClean="0">
                <a:latin typeface="+mn-lt"/>
              </a:rPr>
              <a:t> octets </a:t>
            </a:r>
            <a:r>
              <a:rPr lang="en-US" sz="2000" kern="0" dirty="0" smtClean="0"/>
              <a:t>besides </a:t>
            </a:r>
            <a:r>
              <a:rPr lang="en-US" sz="2000" dirty="0" smtClean="0"/>
              <a:t>maximal A-MPDU length in VHT Capabilities element.</a:t>
            </a: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1600" kern="0" dirty="0" smtClean="0">
              <a:latin typeface="+mn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r>
              <a:rPr lang="en-US" dirty="0" smtClean="0"/>
              <a:t>Liwen Chu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610600" cy="609600"/>
          </a:xfrm>
        </p:spPr>
        <p:txBody>
          <a:bodyPr/>
          <a:lstStyle/>
          <a:p>
            <a:r>
              <a:rPr lang="en-US" sz="2800" dirty="0" smtClean="0"/>
              <a:t>Straw Poll 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152400" y="1219200"/>
            <a:ext cx="8839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2000" dirty="0" smtClean="0">
                <a:latin typeface="+mn-lt"/>
              </a:rPr>
              <a:t>Do you support adding the following test to 11ax SFD: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2000" dirty="0" smtClean="0"/>
              <a:t>A HE STA can announce its maximum A-MPDU length limits to 2</a:t>
            </a:r>
            <a:r>
              <a:rPr lang="en-US" sz="2000" baseline="30000" dirty="0" smtClean="0"/>
              <a:t>21</a:t>
            </a:r>
            <a:r>
              <a:rPr lang="en-US" sz="2000" dirty="0" smtClean="0"/>
              <a:t>, 2</a:t>
            </a:r>
            <a:r>
              <a:rPr lang="en-US" sz="2000" baseline="30000" dirty="0" smtClean="0"/>
              <a:t>22</a:t>
            </a:r>
            <a:r>
              <a:rPr lang="en-US" sz="2000" kern="0" dirty="0" smtClean="0"/>
              <a:t>?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2000" kern="0" dirty="0" smtClean="0">
              <a:latin typeface="+mn-lt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r>
              <a:rPr lang="en-US" dirty="0" smtClean="0"/>
              <a:t>Liwen Chu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80415875"/>
              </p:ext>
            </p:extLst>
          </p:nvPr>
        </p:nvGraphicFramePr>
        <p:xfrm>
          <a:off x="685800" y="105401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Liwen Chu et. al.</a:t>
            </a:r>
            <a:endParaRPr lang="en-US" dirty="0"/>
          </a:p>
        </p:txBody>
      </p:sp>
      <p:sp>
        <p:nvSpPr>
          <p:cNvPr id="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168380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08721331"/>
              </p:ext>
            </p:extLst>
          </p:nvPr>
        </p:nvGraphicFramePr>
        <p:xfrm>
          <a:off x="731687" y="1185495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90832754"/>
              </p:ext>
            </p:extLst>
          </p:nvPr>
        </p:nvGraphicFramePr>
        <p:xfrm>
          <a:off x="733275" y="3628052"/>
          <a:ext cx="7786257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2725"/>
                <a:gridCol w="1226634"/>
                <a:gridCol w="1739590"/>
                <a:gridCol w="1371600"/>
                <a:gridCol w="1895708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Liwen Chu et. al.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3771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Liwen Chu et. al.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82204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1121576"/>
          <a:ext cx="7467600" cy="52030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Liwen Chu et. al.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05456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82308392"/>
              </p:ext>
            </p:extLst>
          </p:nvPr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04304464"/>
              </p:ext>
            </p:extLst>
          </p:nvPr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Liwen Chu et. al.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64479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73444473"/>
              </p:ext>
            </p:extLst>
          </p:nvPr>
        </p:nvGraphicFramePr>
        <p:xfrm>
          <a:off x="381000" y="11932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Liwen Chu et. al.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71905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87423232"/>
              </p:ext>
            </p:extLst>
          </p:nvPr>
        </p:nvGraphicFramePr>
        <p:xfrm>
          <a:off x="394939" y="2783947"/>
          <a:ext cx="8135744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63530"/>
                <a:gridCol w="2051824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="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92325068"/>
              </p:ext>
            </p:extLst>
          </p:nvPr>
        </p:nvGraphicFramePr>
        <p:xfrm>
          <a:off x="394939" y="1022194"/>
          <a:ext cx="8135744" cy="175260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4583"/>
                <a:gridCol w="1282390"/>
                <a:gridCol w="1806498"/>
                <a:gridCol w="1360449"/>
                <a:gridCol w="2051824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Liwen Chu et. al.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85558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599"/>
            <a:ext cx="7772400" cy="3269105"/>
          </a:xfrm>
        </p:spPr>
        <p:txBody>
          <a:bodyPr/>
          <a:lstStyle/>
          <a:p>
            <a:r>
              <a:rPr lang="en-GB" sz="1800" dirty="0" smtClean="0"/>
              <a:t>Maximum A-MPDU size that a VHT STA can announce is 2</a:t>
            </a:r>
            <a:r>
              <a:rPr lang="en-GB" sz="1800" baseline="30000" dirty="0" smtClean="0"/>
              <a:t>20</a:t>
            </a:r>
            <a:r>
              <a:rPr lang="en-GB" sz="1800" dirty="0" smtClean="0"/>
              <a:t> octets.</a:t>
            </a:r>
          </a:p>
          <a:p>
            <a:endParaRPr lang="en-GB" sz="1800" dirty="0" smtClean="0"/>
          </a:p>
          <a:p>
            <a:r>
              <a:rPr lang="en-GB" sz="1800" dirty="0" smtClean="0"/>
              <a:t>Maximum MPDU size that a VHT STA can announce is 11454 octets.</a:t>
            </a:r>
          </a:p>
          <a:p>
            <a:pPr lvl="1"/>
            <a:endParaRPr lang="en-US" sz="1600" dirty="0" smtClean="0"/>
          </a:p>
          <a:p>
            <a:r>
              <a:rPr lang="en-GB" sz="1800" dirty="0" smtClean="0"/>
              <a:t>Maximum number of MPDUs in an A-MPDU is 64.</a:t>
            </a:r>
          </a:p>
          <a:p>
            <a:endParaRPr lang="en-GB" sz="1800" dirty="0" smtClean="0"/>
          </a:p>
          <a:p>
            <a:r>
              <a:rPr lang="en-GB" sz="1800" dirty="0" smtClean="0"/>
              <a:t>The Maximum number of MPDUs in multi-TID A-MPDU may be more than 64.</a:t>
            </a:r>
          </a:p>
          <a:p>
            <a:pPr lvl="1"/>
            <a:r>
              <a:rPr lang="en-GB" sz="1600" dirty="0" smtClean="0"/>
              <a:t>Accordingly, maximum A-MPDU size should be increased  if there is no PHY restriction.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Liwen Chu et. al.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55160288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p:Policy xmlns:p="office.server.policy" id="" local="true">
  <p:Name>Document</p:Name>
  <p:Description/>
  <p:Statement/>
  <p:PolicyItems>
    <p:PolicyItem featureId="QualcommTagPolicy" staticId="0x010100311240EB9AFDC146A8D3FE4112FB4C30" UniqueId="895f98c7-af52-49b2-86d4-130fde7b5aa3">
      <p:Name>Qualcomm Tagging Policy</p:Name>
      <p:Description>Qualcomm Custom Policy for Tagging</p:Description>
      <p:CustomData/>
    </p:PolicyItem>
  </p:PolicyItems>
</p:Policy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240EB9AFDC146A8D3FE4112FB4C30" ma:contentTypeVersion="7" ma:contentTypeDescription="Create a new document." ma:contentTypeScope="" ma:versionID="f1fb0e7afeca2442021ecd262bfa0247">
  <xsd:schema xmlns:xsd="http://www.w3.org/2001/XMLSchema" xmlns:xs="http://www.w3.org/2001/XMLSchema" xmlns:p="http://schemas.microsoft.com/office/2006/metadata/properties" xmlns:ns1="http://schemas.microsoft.com/sharepoint/v3" xmlns:ns2="0b70e71a-8460-4b39-85bd-6974af91860c" targetNamespace="http://schemas.microsoft.com/office/2006/metadata/properties" ma:root="true" ma:fieldsID="b1c5b9b3698bd7e94a80e64b949295c6" ns1:_="" ns2:_="">
    <xsd:import namespace="http://schemas.microsoft.com/sharepoint/v3"/>
    <xsd:import namespace="0b70e71a-8460-4b39-85bd-6974af9186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0e71a-8460-4b39-85bd-6974af9186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70e71a-8460-4b39-85bd-6974af91860c">YMAJDHSWYS42-2-3919</_dlc_DocId>
    <_dlc_DocIdUrl xmlns="0b70e71a-8460-4b39-85bd-6974af91860c">
      <Url>https://projects.qualcomm.com/sites/WiFi-Advanced/_layouts/15/DocIdRedir.aspx?ID=YMAJDHSWYS42-2-3919</Url>
      <Description>YMAJDHSWYS42-2-3919</Description>
    </_dlc_DocIdUrl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10C255-1271-47BF-B015-BB64F0FC44CF}">
  <ds:schemaRefs>
    <ds:schemaRef ds:uri="office.server.policy"/>
  </ds:schemaRefs>
</ds:datastoreItem>
</file>

<file path=customXml/itemProps2.xml><?xml version="1.0" encoding="utf-8"?>
<ds:datastoreItem xmlns:ds="http://schemas.openxmlformats.org/officeDocument/2006/customXml" ds:itemID="{770AD3DD-9AB4-4476-97CC-D4BC59D49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0e71a-8460-4b39-85bd-6974af9186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037B53-8446-40B9-9E56-E887F7D66E44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0b70e71a-8460-4b39-85bd-6974af91860c"/>
  </ds:schemaRefs>
</ds:datastoreItem>
</file>

<file path=customXml/itemProps5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75704</TotalTime>
  <Words>1380</Words>
  <Application>Microsoft Office PowerPoint</Application>
  <PresentationFormat>On-screen Show (4:3)</PresentationFormat>
  <Paragraphs>506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ACcord Submission Template</vt:lpstr>
      <vt:lpstr>Slide 1</vt:lpstr>
      <vt:lpstr>Authors (continued)</vt:lpstr>
      <vt:lpstr>Authors (continued)</vt:lpstr>
      <vt:lpstr>Slide 4</vt:lpstr>
      <vt:lpstr>Authors (continued)</vt:lpstr>
      <vt:lpstr>Authors (continued)</vt:lpstr>
      <vt:lpstr>Authors (continued)</vt:lpstr>
      <vt:lpstr>Authors (continued)</vt:lpstr>
      <vt:lpstr>Introduction</vt:lpstr>
      <vt:lpstr>PHY Restriction to A-MPDU Size</vt:lpstr>
      <vt:lpstr>MPDUs of Multi-TID A-MPDU/BA</vt:lpstr>
      <vt:lpstr>Maximal A-MPDU Size</vt:lpstr>
      <vt:lpstr>Straw Poll </vt:lpstr>
    </vt:vector>
  </TitlesOfParts>
  <Company>Image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Windows User</cp:lastModifiedBy>
  <cp:revision>2382</cp:revision>
  <dcterms:created xsi:type="dcterms:W3CDTF">2012-05-29T15:24:34Z</dcterms:created>
  <dcterms:modified xsi:type="dcterms:W3CDTF">2016-03-13T13:18:20Z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819448251</vt:i4>
  </property>
  <property fmtid="{D5CDD505-2E9C-101B-9397-08002B2CF9AE}" pid="3" name="_NewReviewCycle">
    <vt:lpwstr/>
  </property>
  <property fmtid="{D5CDD505-2E9C-101B-9397-08002B2CF9AE}" pid="4" name="_EmailSubject">
    <vt:lpwstr>Padding for UL MU</vt:lpwstr>
  </property>
  <property fmtid="{D5CDD505-2E9C-101B-9397-08002B2CF9AE}" pid="5" name="_AuthorEmail">
    <vt:lpwstr>gding@qti.qualcomm.com</vt:lpwstr>
  </property>
  <property fmtid="{D5CDD505-2E9C-101B-9397-08002B2CF9AE}" pid="6" name="_AuthorEmailDisplayName">
    <vt:lpwstr>Ding, Gang</vt:lpwstr>
  </property>
  <property fmtid="{D5CDD505-2E9C-101B-9397-08002B2CF9AE}" pid="7" name="_PreviousAdHocReviewCycleID">
    <vt:i4>1654311991</vt:i4>
  </property>
  <property fmtid="{D5CDD505-2E9C-101B-9397-08002B2CF9AE}" pid="8" name="_dlc_DocIdItemGuid">
    <vt:lpwstr>c11f6c4c-7702-4763-accd-bb23742319aa</vt:lpwstr>
  </property>
  <property fmtid="{D5CDD505-2E9C-101B-9397-08002B2CF9AE}" pid="9" name="ContentTypeId">
    <vt:lpwstr>0x010100311240EB9AFDC146A8D3FE4112FB4C30</vt:lpwstr>
  </property>
</Properties>
</file>