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5" r:id="rId2"/>
    <p:sldId id="359" r:id="rId3"/>
    <p:sldId id="380" r:id="rId4"/>
    <p:sldId id="366" r:id="rId5"/>
    <p:sldId id="368" r:id="rId6"/>
    <p:sldId id="370" r:id="rId7"/>
    <p:sldId id="374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20" autoAdjust="0"/>
    <p:restoredTop sz="98157" autoAdjust="0"/>
  </p:normalViewPr>
  <p:slideViewPr>
    <p:cSldViewPr>
      <p:cViewPr varScale="1">
        <p:scale>
          <a:sx n="124" d="100"/>
          <a:sy n="124" d="100"/>
        </p:scale>
        <p:origin x="2088" y="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61184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6973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4288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28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802.11-16/0357r2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13" Type="http://schemas.openxmlformats.org/officeDocument/2006/relationships/hyperlink" Target="mailto:nfinn@cisco.com" TargetMode="External"/><Relationship Id="rId18" Type="http://schemas.openxmlformats.org/officeDocument/2006/relationships/hyperlink" Target="mailto:henry@LOGOUT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aasterja@qti.qualcomm.com" TargetMode="External"/><Relationship Id="rId12" Type="http://schemas.openxmlformats.org/officeDocument/2006/relationships/hyperlink" Target="mailto:d3e3e3@gmail.com" TargetMode="External"/><Relationship Id="rId17" Type="http://schemas.openxmlformats.org/officeDocument/2006/relationships/hyperlink" Target="mailto:alex.ashley@hotmail.co.uk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chaochun.wang@mediatek.com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ho.seok@gmail.com" TargetMode="External"/><Relationship Id="rId11" Type="http://schemas.openxmlformats.org/officeDocument/2006/relationships/hyperlink" Target="mailto:shiwenhe@seu.edu.cn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carlos.cordeiro@intel.com" TargetMode="External"/><Relationship Id="rId10" Type="http://schemas.openxmlformats.org/officeDocument/2006/relationships/hyperlink" Target="mailto:jiamin.chen@mail01.huawei.com" TargetMode="External"/><Relationship Id="rId19" Type="http://schemas.openxmlformats.org/officeDocument/2006/relationships/hyperlink" Target="mailto:pecclesi@cisco.com" TargetMode="External"/><Relationship Id="rId4" Type="http://schemas.openxmlformats.org/officeDocument/2006/relationships/hyperlink" Target="mailto:edward.ks.au@huawei.com" TargetMode="External"/><Relationship Id="rId9" Type="http://schemas.openxmlformats.org/officeDocument/2006/relationships/hyperlink" Target="mailto:Ping.FANG@huawei.com" TargetMode="External"/><Relationship Id="rId14" Type="http://schemas.openxmlformats.org/officeDocument/2006/relationships/hyperlink" Target="mailto:robert.stacey@inte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(Mar ‘16)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0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r>
              <a:rPr lang="en-US" sz="1600" dirty="0" smtClean="0"/>
              <a:t>, Edward Au – </a:t>
            </a:r>
            <a:r>
              <a:rPr lang="en-US" sz="1600" b="0" u="sng" dirty="0">
                <a:hlinkClick r:id="rId4"/>
              </a:rPr>
              <a:t>edward.ks.au@huawei.com</a:t>
            </a:r>
            <a:r>
              <a:rPr lang="en-US" sz="1600" dirty="0" smtClean="0"/>
              <a:t>, Emily Qi – </a:t>
            </a:r>
            <a:r>
              <a:rPr lang="en-US" sz="1600" b="0" dirty="0" smtClean="0">
                <a:hlinkClick r:id="rId5"/>
              </a:rPr>
              <a:t>emily.h.qi@intel.com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Yongho Seok </a:t>
            </a:r>
            <a:r>
              <a:rPr lang="en-US" sz="1600" b="0" dirty="0" smtClean="0">
                <a:hlinkClick r:id="rId6"/>
              </a:rPr>
              <a:t>yongho.seok@gmail.com</a:t>
            </a:r>
            <a:r>
              <a:rPr lang="en-US" sz="1600" b="0" dirty="0" smtClean="0"/>
              <a:t>, 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7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10"/>
              </a:rPr>
              <a:t>jiamin.chen@mail01.huawei.com</a:t>
            </a:r>
            <a:r>
              <a:rPr lang="en-US" sz="1600" b="0" dirty="0" smtClean="0"/>
              <a:t> , </a:t>
            </a:r>
            <a:r>
              <a:rPr lang="en-US" sz="1600" dirty="0" err="1" smtClean="0"/>
              <a:t>Shiwen</a:t>
            </a:r>
            <a:r>
              <a:rPr lang="en-US" sz="1600" dirty="0" smtClean="0"/>
              <a:t> </a:t>
            </a:r>
            <a:r>
              <a:rPr lang="en-US" sz="1600" dirty="0"/>
              <a:t>He – </a:t>
            </a:r>
            <a:r>
              <a:rPr lang="en-US" sz="1600" b="0" u="sng" dirty="0">
                <a:hlinkClick r:id="rId11"/>
              </a:rPr>
              <a:t>shiwenhe@seu.edu.cn</a:t>
            </a:r>
            <a:endParaRPr lang="en-US" sz="1600" b="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12"/>
              </a:rPr>
              <a:t>d3e3e3@gmail.com</a:t>
            </a:r>
            <a:r>
              <a:rPr lang="en-US" sz="1600" b="0" dirty="0" smtClean="0"/>
              <a:t>, </a:t>
            </a:r>
            <a:r>
              <a:rPr lang="en-US" sz="1600" dirty="0" smtClean="0"/>
              <a:t>Norm Finn – </a:t>
            </a:r>
            <a:r>
              <a:rPr lang="en-US" sz="1600" b="0" dirty="0" smtClean="0">
                <a:hlinkClick r:id="rId13"/>
              </a:rPr>
              <a:t>nfinn@cisco.com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</a:t>
            </a:r>
            <a:r>
              <a:rPr lang="en-US" sz="1600" b="1" dirty="0" smtClean="0"/>
              <a:t>Robert Stacey </a:t>
            </a:r>
            <a:r>
              <a:rPr lang="en-US" sz="1600" dirty="0" smtClean="0"/>
              <a:t>– </a:t>
            </a:r>
            <a:r>
              <a:rPr lang="en-US" sz="1600" dirty="0">
                <a:hlinkClick r:id="rId14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TGay</a:t>
            </a:r>
            <a:r>
              <a:rPr lang="en-US" sz="1600" b="1" dirty="0" smtClean="0"/>
              <a:t> </a:t>
            </a:r>
            <a:r>
              <a:rPr lang="en-US" sz="1600" b="1" dirty="0"/>
              <a:t>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15"/>
              </a:rPr>
              <a:t>carlos.cordeiro@intel.com</a:t>
            </a:r>
            <a:r>
              <a:rPr lang="en-US" sz="1600" dirty="0"/>
              <a:t> 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TGaz</a:t>
            </a:r>
            <a:r>
              <a:rPr lang="en-US" sz="1600" b="1" dirty="0" smtClean="0"/>
              <a:t> – Chao Chun Wang </a:t>
            </a:r>
            <a:r>
              <a:rPr lang="en-US" sz="1600" dirty="0"/>
              <a:t>– </a:t>
            </a:r>
            <a:r>
              <a:rPr lang="en-US" sz="1600" dirty="0" smtClean="0">
                <a:hlinkClick r:id="rId16"/>
              </a:rPr>
              <a:t>chaochun.wang@mediatek.com</a:t>
            </a:r>
            <a:r>
              <a:rPr lang="en-US" sz="1600" dirty="0" smtClean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Emeritus:</a:t>
            </a:r>
          </a:p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 smtClean="0">
                <a:hlinkClick r:id="rId17"/>
              </a:rPr>
              <a:t>alex.ashley@hotmail.co.uk</a:t>
            </a:r>
            <a:endParaRPr lang="en-US" sz="1400" dirty="0" smtClean="0"/>
          </a:p>
          <a:p>
            <a:pPr lvl="1"/>
            <a:r>
              <a:rPr lang="en-US" sz="1400" dirty="0" err="1" smtClean="0"/>
              <a:t>TGac</a:t>
            </a:r>
            <a:r>
              <a:rPr lang="en-US" sz="1400" dirty="0" smtClean="0"/>
              <a:t> – Robert Stacey – </a:t>
            </a:r>
            <a:r>
              <a:rPr lang="en-US" sz="1400" dirty="0" smtClean="0">
                <a:hlinkClick r:id="rId14"/>
              </a:rPr>
              <a:t>robert.stacey@intel.com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Cordeiro – </a:t>
            </a:r>
            <a:r>
              <a:rPr lang="en-US" sz="1400" dirty="0">
                <a:hlinkClick r:id="rId15"/>
              </a:rPr>
              <a:t>carlos.cordeiro@intel.com</a:t>
            </a:r>
            <a:r>
              <a:rPr lang="en-US" sz="1400" dirty="0"/>
              <a:t> 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TGae</a:t>
            </a:r>
            <a:r>
              <a:rPr lang="en-US" sz="1400" dirty="0" smtClean="0"/>
              <a:t> – Henry </a:t>
            </a:r>
            <a:r>
              <a:rPr lang="en-US" sz="1400" dirty="0" err="1" smtClean="0"/>
              <a:t>Ptasinski</a:t>
            </a:r>
            <a:r>
              <a:rPr lang="en-US" sz="1400" dirty="0" smtClean="0"/>
              <a:t> – </a:t>
            </a:r>
            <a:r>
              <a:rPr lang="en-US" sz="1400" dirty="0" smtClean="0">
                <a:hlinkClick r:id="rId18"/>
              </a:rPr>
              <a:t>henry@LOGOUT.COM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TGaf</a:t>
            </a:r>
            <a:r>
              <a:rPr lang="en-US" sz="1400" dirty="0" smtClean="0"/>
              <a:t> – Peter Ecclesine – </a:t>
            </a:r>
            <a:r>
              <a:rPr lang="en-US" sz="1400" dirty="0" smtClean="0">
                <a:hlinkClick r:id="rId19"/>
              </a:rPr>
              <a:t>pecclesi@cisco.com</a:t>
            </a:r>
            <a:r>
              <a:rPr lang="en-US" sz="1400" dirty="0" smtClean="0"/>
              <a:t> </a:t>
            </a:r>
            <a:endParaRPr lang="en-US" sz="1400" dirty="0"/>
          </a:p>
          <a:p>
            <a:pPr lvl="1"/>
            <a:r>
              <a:rPr lang="en-US" sz="1400" dirty="0" err="1" smtClean="0"/>
              <a:t>TGaq</a:t>
            </a:r>
            <a:r>
              <a:rPr lang="en-US" sz="1400" dirty="0" smtClean="0"/>
              <a:t> </a:t>
            </a:r>
            <a:r>
              <a:rPr lang="en-US" sz="1400" dirty="0"/>
              <a:t>– </a:t>
            </a:r>
            <a:r>
              <a:rPr lang="en-US" sz="1400" dirty="0" smtClean="0"/>
              <a:t>Dan Gal </a:t>
            </a:r>
            <a:r>
              <a:rPr lang="en-US" sz="1400" dirty="0"/>
              <a:t>– </a:t>
            </a:r>
            <a:r>
              <a:rPr lang="en-US" sz="1400" dirty="0" smtClean="0"/>
              <a:t> </a:t>
            </a:r>
            <a:r>
              <a:rPr lang="en-US" sz="1400" dirty="0" smtClean="0">
                <a:hlinkClick r:id="rId20"/>
              </a:rPr>
              <a:t>ddrgal@gmail.com</a:t>
            </a:r>
            <a:r>
              <a:rPr lang="en-US" sz="1400" dirty="0" smtClean="0"/>
              <a:t> </a:t>
            </a:r>
          </a:p>
          <a:p>
            <a:pPr lvl="1"/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2016</a:t>
            </a:r>
          </a:p>
        </p:txBody>
      </p:sp>
    </p:spTree>
    <p:extLst>
      <p:ext uri="{BB962C8B-B14F-4D97-AF65-F5344CB8AC3E}">
        <p14:creationId xmlns:p14="http://schemas.microsoft.com/office/powerpoint/2010/main" val="318242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amendment style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802.11-16-0035-00  January Strawpoll#1 12-0-0</a:t>
            </a:r>
          </a:p>
          <a:p>
            <a:r>
              <a:rPr lang="en-US" dirty="0" smtClean="0"/>
              <a:t>Robert Stacey volunteers to have 11ax try the new MAC style. Changes in control frames in multi-user behavior. </a:t>
            </a:r>
            <a:endParaRPr lang="en-US" dirty="0"/>
          </a:p>
          <a:p>
            <a:r>
              <a:rPr lang="en-US" dirty="0" smtClean="0"/>
              <a:t>D0.1 clause 25 is HE MAC behavior modifying clauses 10 and 11; clause 26 is HE PHY behavior.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6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11-09-1034-11-0000-wg11-style-guide.doc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2014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practice, expect a revision in March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2016</a:t>
            </a:r>
          </a:p>
        </p:txBody>
      </p:sp>
    </p:spTree>
    <p:extLst>
      <p:ext uri="{BB962C8B-B14F-4D97-AF65-F5344CB8AC3E}">
        <p14:creationId xmlns:p14="http://schemas.microsoft.com/office/powerpoint/2010/main" val="32983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298933"/>
              </p:ext>
            </p:extLst>
          </p:nvPr>
        </p:nvGraphicFramePr>
        <p:xfrm>
          <a:off x="914400" y="2398816"/>
          <a:ext cx="7772400" cy="362098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- 3848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- 645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Mar 2016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In Nov 2015, Editors changed the running order and will revisit in July 2016,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2016</a:t>
            </a:r>
          </a:p>
        </p:txBody>
      </p:sp>
    </p:spTree>
    <p:extLst>
      <p:ext uri="{BB962C8B-B14F-4D97-AF65-F5344CB8AC3E}">
        <p14:creationId xmlns:p14="http://schemas.microsoft.com/office/powerpoint/2010/main" val="275614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914859"/>
              </p:ext>
            </p:extLst>
          </p:nvPr>
        </p:nvGraphicFramePr>
        <p:xfrm>
          <a:off x="457200" y="1371600"/>
          <a:ext cx="8262379" cy="409956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38221"/>
                <a:gridCol w="457200"/>
                <a:gridCol w="457200"/>
                <a:gridCol w="381000"/>
                <a:gridCol w="457200"/>
                <a:gridCol w="152400"/>
                <a:gridCol w="152400"/>
                <a:gridCol w="609600"/>
                <a:gridCol w="457200"/>
                <a:gridCol w="609600"/>
                <a:gridCol w="1752600"/>
                <a:gridCol w="1023379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4.2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6.2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5.0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5.0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6.0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5.0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1.0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1.0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Mar 2016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2016</a:t>
            </a:r>
          </a:p>
        </p:txBody>
      </p:sp>
    </p:spTree>
    <p:extLst>
      <p:ext uri="{BB962C8B-B14F-4D97-AF65-F5344CB8AC3E}">
        <p14:creationId xmlns:p14="http://schemas.microsoft.com/office/powerpoint/2010/main" val="125848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sz="2000" dirty="0" smtClean="0"/>
              <a:t>I’m going to suggest going forward we use a single style with appropriately set tabs,  and use leading</a:t>
            </a:r>
            <a:r>
              <a:rPr lang="en-US" sz="2000" dirty="0" smtClean="0"/>
              <a:t> </a:t>
            </a:r>
            <a:r>
              <a:rPr lang="en-GB" sz="2000" dirty="0" smtClean="0"/>
              <a:t>Tabs to distinguish the syntax and description parts. (Adrian Stephens Feb 9, 2010)</a:t>
            </a:r>
          </a:p>
          <a:p>
            <a:r>
              <a:rPr lang="en-GB" sz="2000" dirty="0" smtClean="0"/>
              <a:t>Figure in an anchored frame within a table, and use a table caption as a figure caption</a:t>
            </a:r>
          </a:p>
          <a:p>
            <a:r>
              <a:rPr lang="en-GB" sz="2000" dirty="0" smtClean="0"/>
              <a:t> Keep embedded figures using </a:t>
            </a:r>
            <a:r>
              <a:rPr lang="en-GB" sz="2000" dirty="0" err="1" smtClean="0"/>
              <a:t>visio</a:t>
            </a:r>
            <a:r>
              <a:rPr lang="en-GB" sz="2000" dirty="0" smtClean="0"/>
              <a:t> as long as possible</a:t>
            </a:r>
            <a:endParaRPr lang="en-US" sz="2000" dirty="0" smtClean="0"/>
          </a:p>
          <a:p>
            <a:pPr lvl="1"/>
            <a:r>
              <a:rPr lang="en-GB" sz="1800" dirty="0" smtClean="0"/>
              <a:t>Near the end of sponsor ballot,  turn these all into .</a:t>
            </a:r>
            <a:r>
              <a:rPr lang="en-GB" sz="1800" dirty="0" err="1" smtClean="0"/>
              <a:t>wmf</a:t>
            </a:r>
            <a:r>
              <a:rPr lang="en-GB" sz="1800" dirty="0" smtClean="0"/>
              <a:t> (windows meta file) format files (you can do this from </a:t>
            </a:r>
            <a:r>
              <a:rPr lang="en-GB" sz="1800" dirty="0" err="1" smtClean="0"/>
              <a:t>visio</a:t>
            </a:r>
            <a:r>
              <a:rPr lang="en-GB" sz="1800" dirty="0" smtClean="0"/>
              <a:t> using “save as”).   Keep separate files for the .</a:t>
            </a:r>
            <a:r>
              <a:rPr lang="en-GB" sz="1800" dirty="0" err="1" smtClean="0"/>
              <a:t>vsd</a:t>
            </a:r>
            <a:r>
              <a:rPr lang="en-GB" sz="1800" dirty="0" smtClean="0"/>
              <a:t> source and the .</a:t>
            </a:r>
            <a:r>
              <a:rPr lang="en-GB" sz="1800" dirty="0" err="1" smtClean="0"/>
              <a:t>wmf</a:t>
            </a:r>
            <a:r>
              <a:rPr lang="en-GB" sz="1800" dirty="0" smtClean="0"/>
              <a:t> file that is linked to from frame. There is likelihood we should use .</a:t>
            </a:r>
            <a:r>
              <a:rPr lang="en-GB" sz="1800" dirty="0" err="1" smtClean="0"/>
              <a:t>emf</a:t>
            </a:r>
            <a:endParaRPr lang="en-GB" sz="1800" dirty="0" smtClean="0"/>
          </a:p>
          <a:p>
            <a:r>
              <a:rPr lang="en-GB" sz="2000" dirty="0" smtClean="0"/>
              <a:t>Frame templates for </a:t>
            </a:r>
            <a:r>
              <a:rPr lang="en-GB" sz="2000" dirty="0" err="1" smtClean="0"/>
              <a:t>11aa</a:t>
            </a:r>
            <a:r>
              <a:rPr lang="en-GB" sz="2000" dirty="0" smtClean="0"/>
              <a:t>, </a:t>
            </a:r>
            <a:r>
              <a:rPr lang="en-GB" sz="2000" dirty="0" err="1" smtClean="0"/>
              <a:t>11ac</a:t>
            </a:r>
            <a:r>
              <a:rPr lang="en-GB" sz="2000" dirty="0" smtClean="0"/>
              <a:t>, </a:t>
            </a:r>
            <a:r>
              <a:rPr lang="en-GB" sz="2000" dirty="0" err="1" smtClean="0"/>
              <a:t>11af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Text version of MIB is available (2012, ae2012, aa2012, ad2012, acD5.0, afD5.0. mcD3.0)</a:t>
            </a:r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 2016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664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673</Words>
  <Application>Microsoft Office PowerPoint</Application>
  <PresentationFormat>On-screen Show (4:3)</PresentationFormat>
  <Paragraphs>215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Default Design</vt:lpstr>
      <vt:lpstr>Document</vt:lpstr>
      <vt:lpstr>802.11 WG Editor’s Meeting (Mar ‘16)</vt:lpstr>
      <vt:lpstr>Volunteer Editor Contacts</vt:lpstr>
      <vt:lpstr>New amendment style discussion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2016-03-17T08:43:53Z</dcterms:modified>
</cp:coreProperties>
</file>