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59" r:id="rId3"/>
    <p:sldId id="380" r:id="rId4"/>
    <p:sldId id="366" r:id="rId5"/>
    <p:sldId id="368" r:id="rId6"/>
    <p:sldId id="370" r:id="rId7"/>
    <p:sldId id="37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288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2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802.11-16/0357r2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alex.ashley@hotmail.co.uk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haochun.wang@mediatek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pecclesi@cisco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(Mar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TGaz</a:t>
            </a:r>
            <a:r>
              <a:rPr lang="en-US" sz="1600" b="1" dirty="0" smtClean="0"/>
              <a:t> – Chao Chun Wang </a:t>
            </a:r>
            <a:r>
              <a:rPr lang="en-US" sz="1600" dirty="0"/>
              <a:t>– </a:t>
            </a:r>
            <a:r>
              <a:rPr lang="en-US" sz="1600" dirty="0" smtClean="0">
                <a:hlinkClick r:id="rId16"/>
              </a:rPr>
              <a:t>chaochun.wang@mediatek.com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7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8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9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0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2016</a:t>
            </a:r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amendment style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802.11-16-0035-00  January Strawpoll#1 12-0-0</a:t>
            </a:r>
          </a:p>
          <a:p>
            <a:r>
              <a:rPr lang="en-US" dirty="0" smtClean="0"/>
              <a:t>Robert Stacey volunteers to have 11ax try the new MAC style. Changes in control frames in multi-user behavior. </a:t>
            </a:r>
            <a:endParaRPr lang="en-US" dirty="0"/>
          </a:p>
          <a:p>
            <a:r>
              <a:rPr lang="en-US" dirty="0" smtClean="0"/>
              <a:t>D0.1 clause 25 is HE MAC behavior modifying clauses 10 and 11; clause 26 is HE PHY behavior.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11-09-1034-11-0000-wg11-style-guide.doc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2016</a:t>
            </a:r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298933"/>
              </p:ext>
            </p:extLst>
          </p:nvPr>
        </p:nvGraphicFramePr>
        <p:xfrm>
          <a:off x="914400" y="2398816"/>
          <a:ext cx="7772400" cy="36209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- 3848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- 645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2016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2015, Editors changed the running order and will revisit in July 2016,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2016</a:t>
            </a:r>
          </a:p>
        </p:txBody>
      </p:sp>
    </p:spTree>
    <p:extLst>
      <p:ext uri="{BB962C8B-B14F-4D97-AF65-F5344CB8AC3E}">
        <p14:creationId xmlns:p14="http://schemas.microsoft.com/office/powerpoint/2010/main" val="27561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14859"/>
              </p:ext>
            </p:extLst>
          </p:nvPr>
        </p:nvGraphicFramePr>
        <p:xfrm>
          <a:off x="457200" y="137160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57200"/>
                <a:gridCol w="457200"/>
                <a:gridCol w="381000"/>
                <a:gridCol w="457200"/>
                <a:gridCol w="152400"/>
                <a:gridCol w="152400"/>
                <a:gridCol w="609600"/>
                <a:gridCol w="457200"/>
                <a:gridCol w="609600"/>
                <a:gridCol w="1752600"/>
                <a:gridCol w="1023379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4.2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Mar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2016</a:t>
            </a:r>
          </a:p>
        </p:txBody>
      </p:sp>
    </p:spTree>
    <p:extLst>
      <p:ext uri="{BB962C8B-B14F-4D97-AF65-F5344CB8AC3E}">
        <p14:creationId xmlns:p14="http://schemas.microsoft.com/office/powerpoint/2010/main" val="12584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2016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On-screen Show (4:3)</PresentationFormat>
  <Paragraphs>215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Document</vt:lpstr>
      <vt:lpstr>802.11 WG Editor’s Meeting (Mar ‘16)</vt:lpstr>
      <vt:lpstr>Volunteer Editor Contacts</vt:lpstr>
      <vt:lpstr>New amendment style discussion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2016-03-17T08:43:53Z</dcterms:modified>
</cp:coreProperties>
</file>