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83428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Mar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Mar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Mar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Mar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Mar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802.11-16/0357r1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h.kim@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m.turner@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henry@LOGOUT.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alex.ashley@hotmail.co.uk" TargetMode="External"/><Relationship Id="rId2" Type="http://schemas.openxmlformats.org/officeDocument/2006/relationships/notesSlide" Target="../notesSlides/notesSlide5.xml"/><Relationship Id="rId16" Type="http://schemas.openxmlformats.org/officeDocument/2006/relationships/hyperlink" Target="mailto:chaochun.wang@mediatek.com"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pecclesi@cisco.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(Mar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2016-03-14</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86"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Mar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 </a:t>
            </a:r>
            <a:endParaRPr lang="en-US" dirty="0"/>
          </a:p>
          <a:p>
            <a:r>
              <a:rPr lang="en-US" dirty="0" smtClean="0"/>
              <a:t>D0.1 clause 25 is HE MAC behavior modifying clauses 10 and 11; clause 26 is HE PHY behavior. </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We need to start planning for P802.11aq and 802.11ak – expect 11aq to be ready at D5.0 (May),</a:t>
            </a:r>
          </a:p>
          <a:p>
            <a:pPr marL="0" indent="0">
              <a:buNone/>
            </a:pPr>
            <a:r>
              <a:rPr lang="en-US" sz="1400" dirty="0" smtClean="0"/>
              <a:t>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786298933"/>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- 3848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- 187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- 645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- 46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r>
                        <a:rPr kumimoji="0" lang="en-US" sz="1400" b="0" i="0" u="none" strike="noStrike" cap="none" normalizeH="0" baseline="0" dirty="0" smtClean="0">
                          <a:ln>
                            <a:noFill/>
                          </a:ln>
                          <a:solidFill>
                            <a:schemeClr val="tx1"/>
                          </a:solidFill>
                          <a:effectLst/>
                          <a:latin typeface="Times New Roman" pitchFamily="18" charset="0"/>
                        </a:rPr>
                        <a:t> - 159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Mar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2015, Editors changed the running order and will revisit in July 2016,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756141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957914859"/>
              </p:ext>
            </p:extLst>
          </p:nvPr>
        </p:nvGraphicFramePr>
        <p:xfrm>
          <a:off x="457200" y="1371600"/>
          <a:ext cx="8262379" cy="4099560"/>
        </p:xfrm>
        <a:graphic>
          <a:graphicData uri="http://schemas.openxmlformats.org/drawingml/2006/table">
            <a:tbl>
              <a:tblPr/>
              <a:tblGrid>
                <a:gridCol w="325603"/>
                <a:gridCol w="402976"/>
                <a:gridCol w="338221"/>
                <a:gridCol w="347579"/>
                <a:gridCol w="338221"/>
                <a:gridCol w="457200"/>
                <a:gridCol w="457200"/>
                <a:gridCol w="381000"/>
                <a:gridCol w="457200"/>
                <a:gridCol w="152400"/>
                <a:gridCol w="152400"/>
                <a:gridCol w="609600"/>
                <a:gridCol w="457200"/>
                <a:gridCol w="6096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14-Mar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14-Mar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4.2</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6.2</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5.0</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FF0000"/>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5.0</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6.0</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5.0</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3.0</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400" dirty="0" smtClean="0">
                          <a:solidFill>
                            <a:srgbClr val="FF0000"/>
                          </a:solidFill>
                        </a:rPr>
                        <a:t>1.0</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FF0000"/>
                          </a:solidFill>
                        </a:rPr>
                        <a:t>1.0</a:t>
                      </a:r>
                      <a:endParaRPr lang="en-US" sz="14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0.1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14-Mar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15-Mar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Mar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Mar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Mar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Come up with suggestions for 2</a:t>
            </a:r>
            <a:r>
              <a:rPr lang="en-US" baseline="30000" dirty="0" smtClean="0"/>
              <a:t>nd</a:t>
            </a:r>
            <a:r>
              <a:rPr lang="en-US" dirty="0" smtClean="0"/>
              <a:t> part of our f2f meetings</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Mar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2016-03-15</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New amendment style discussion</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2016-03-15</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–Alfred </a:t>
            </a:r>
            <a:r>
              <a:rPr lang="en-US" sz="1400" dirty="0" err="1" smtClean="0"/>
              <a:t>Asterjadhi</a:t>
            </a:r>
            <a:endParaRPr lang="en-US" sz="1400" dirty="0" smtClean="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a:t>P802.11ay Amendment (NG60) – Carlos </a:t>
            </a:r>
            <a:r>
              <a:rPr lang="en-US" sz="1400" dirty="0" err="1" smtClean="0"/>
              <a:t>Cordeiro</a:t>
            </a:r>
            <a:endParaRPr lang="en-US" sz="1400" dirty="0" smtClean="0"/>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a:t>P802.11ah Amendment (S1G) </a:t>
            </a:r>
            <a:r>
              <a:rPr lang="en-US" sz="1400" dirty="0" smtClean="0"/>
              <a:t>– </a:t>
            </a:r>
            <a:r>
              <a:rPr lang="en-US" sz="1400" dirty="0" err="1" smtClean="0"/>
              <a:t>Yongho</a:t>
            </a:r>
            <a:r>
              <a:rPr lang="en-US" sz="1400" dirty="0" smtClean="0"/>
              <a:t> </a:t>
            </a:r>
            <a:r>
              <a:rPr lang="en-US" sz="1400" dirty="0" err="1" smtClean="0"/>
              <a:t>Seok</a:t>
            </a:r>
            <a:endParaRPr lang="en-US" sz="1400" dirty="0" smtClean="0"/>
          </a:p>
          <a:p>
            <a:pPr lvl="1">
              <a:lnSpc>
                <a:spcPct val="80000"/>
              </a:lnSpc>
              <a:buFontTx/>
              <a:buChar char="•"/>
              <a:defRPr/>
            </a:pPr>
            <a:r>
              <a:rPr lang="en-US" sz="1400" dirty="0"/>
              <a:t>P802.11ai Amendment (FILS) – Lee Armstrong</a:t>
            </a:r>
          </a:p>
          <a:p>
            <a:pPr lvl="1">
              <a:lnSpc>
                <a:spcPct val="80000"/>
              </a:lnSpc>
              <a:buFontTx/>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smtClean="0"/>
              <a:t>Shiwen</a:t>
            </a:r>
            <a:r>
              <a:rPr lang="en-US" sz="1400" dirty="0" smtClean="0"/>
              <a:t> HE</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Al </a:t>
            </a:r>
            <a:r>
              <a:rPr lang="en-US" sz="1100" dirty="0" err="1" smtClean="0"/>
              <a:t>Petrick</a:t>
            </a:r>
            <a:r>
              <a:rPr lang="en-US" sz="1100" dirty="0" smtClean="0"/>
              <a:t>	</a:t>
            </a:r>
            <a:r>
              <a:rPr lang="en-US" sz="1100" dirty="0" err="1" smtClean="0"/>
              <a:t>Fumahide</a:t>
            </a:r>
            <a:r>
              <a:rPr lang="en-US" sz="1100" dirty="0" smtClean="0"/>
              <a:t> </a:t>
            </a:r>
            <a:r>
              <a:rPr lang="en-US" sz="1100" dirty="0" err="1" smtClean="0"/>
              <a:t>Kujima</a:t>
            </a:r>
            <a:r>
              <a:rPr lang="en-US" sz="1100" dirty="0" smtClean="0"/>
              <a:t>	Guido </a:t>
            </a:r>
            <a:r>
              <a:rPr lang="en-US" sz="1100" dirty="0" err="1" smtClean="0"/>
              <a:t>Hiertz</a:t>
            </a:r>
            <a:r>
              <a:rPr lang="en-US" sz="1100" dirty="0" smtClean="0"/>
              <a:t>	Joseph Levy</a:t>
            </a:r>
          </a:p>
          <a:p>
            <a:pPr lvl="1">
              <a:lnSpc>
                <a:spcPct val="80000"/>
              </a:lnSpc>
              <a:buFont typeface="Arial" panose="020B0604020202020204" pitchFamily="34" charset="0"/>
              <a:buChar char="•"/>
              <a:defRPr/>
            </a:pPr>
            <a:endParaRPr lang="en-US" sz="1100" dirty="0" smtClean="0"/>
          </a:p>
          <a:p>
            <a:pPr>
              <a:lnSpc>
                <a:spcPct val="80000"/>
              </a:lnSpc>
              <a:defRPr/>
            </a:pPr>
            <a:r>
              <a:rPr lang="en-US" sz="1200" dirty="0" smtClean="0"/>
              <a:t>IEEE Staff present and always welcome! </a:t>
            </a: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3"/>
              </a:rPr>
              <a:t>s.h.kim@ieee.org</a:t>
            </a:r>
            <a:r>
              <a:rPr lang="en-US" sz="1100" dirty="0"/>
              <a:t> </a:t>
            </a:r>
          </a:p>
          <a:p>
            <a:pPr marL="514350" lvl="2" indent="-171450">
              <a:lnSpc>
                <a:spcPct val="80000"/>
              </a:lnSpc>
              <a:buFont typeface="Arial" panose="020B0604020202020204" pitchFamily="34" charset="0"/>
              <a:buChar char="•"/>
              <a:defRPr/>
            </a:pPr>
            <a:r>
              <a:rPr lang="en-US" sz="1100" dirty="0" smtClean="0"/>
              <a:t>Michelle </a:t>
            </a:r>
            <a:r>
              <a:rPr lang="en-US" sz="1100" dirty="0"/>
              <a:t>Turner – staff editor for 802, </a:t>
            </a:r>
            <a:r>
              <a:rPr lang="en-US" sz="1100" dirty="0" smtClean="0">
                <a:hlinkClick r:id="rId4"/>
              </a:rPr>
              <a:t>m.turner@ieee.org</a:t>
            </a:r>
            <a:endParaRPr lang="en-US" sz="1100" dirty="0" smtClean="0"/>
          </a:p>
          <a:p>
            <a:pPr marL="514350" lvl="2" indent="-171450">
              <a:lnSpc>
                <a:spcPct val="80000"/>
              </a:lnSpc>
              <a:buFont typeface="Arial" panose="020B0604020202020204" pitchFamily="34" charset="0"/>
              <a:buChar char="•"/>
              <a:defRPr/>
            </a:pPr>
            <a:endParaRPr lang="en-US" sz="1100" dirty="0" smtClean="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6"/>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7"/>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8"/>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9"/>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20"/>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Mar 15</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half-way to </a:t>
            </a:r>
            <a:r>
              <a:rPr lang="en-GB" sz="2000" dirty="0" err="1" smtClean="0"/>
              <a:t>recirc</a:t>
            </a:r>
            <a:r>
              <a:rPr lang="en-GB" sz="2000" dirty="0" smtClean="0"/>
              <a:t> hopefully out of May</a:t>
            </a:r>
            <a:endParaRPr lang="en-GB" sz="2000" b="0" dirty="0" smtClean="0"/>
          </a:p>
          <a:p>
            <a:r>
              <a:rPr lang="en-GB" sz="2000" dirty="0" smtClean="0"/>
              <a:t>11ah – in SB1 comment resolution, hope to </a:t>
            </a:r>
            <a:r>
              <a:rPr lang="en-GB" sz="2000" dirty="0" err="1" smtClean="0"/>
              <a:t>recirc</a:t>
            </a:r>
            <a:r>
              <a:rPr lang="en-GB" sz="2000" dirty="0" smtClean="0"/>
              <a:t> this week </a:t>
            </a:r>
          </a:p>
          <a:p>
            <a:r>
              <a:rPr lang="en-GB" sz="2000" dirty="0" smtClean="0"/>
              <a:t>11ai – review of comment resolutions underway, and some changes are being made </a:t>
            </a:r>
            <a:endParaRPr lang="en-GB" sz="2000" b="0" dirty="0" smtClean="0"/>
          </a:p>
          <a:p>
            <a:r>
              <a:rPr lang="en-GB" sz="2000" dirty="0" smtClean="0"/>
              <a:t>11aj – in comment resolution, hope to </a:t>
            </a:r>
            <a:r>
              <a:rPr lang="en-GB" sz="2000" dirty="0" err="1" smtClean="0"/>
              <a:t>recirc</a:t>
            </a:r>
            <a:r>
              <a:rPr lang="en-GB" sz="2000" dirty="0" smtClean="0"/>
              <a:t> in May </a:t>
            </a:r>
            <a:endParaRPr lang="en-GB" sz="2000" b="0" dirty="0" smtClean="0"/>
          </a:p>
          <a:p>
            <a:pPr lvl="0"/>
            <a:r>
              <a:rPr lang="en-GB" sz="2000" dirty="0" smtClean="0"/>
              <a:t>11ak – in comment resolution, battling Word on MAC </a:t>
            </a:r>
            <a:endParaRPr lang="en-GB" sz="2000" b="0" dirty="0" smtClean="0"/>
          </a:p>
          <a:p>
            <a:pPr lvl="0"/>
            <a:r>
              <a:rPr lang="en-GB" sz="2000" dirty="0" smtClean="0"/>
              <a:t>11aq – </a:t>
            </a:r>
            <a:r>
              <a:rPr lang="en-GB" sz="2000" dirty="0" smtClean="0"/>
              <a:t>not available  </a:t>
            </a:r>
            <a:endParaRPr lang="en-GB" sz="2000" dirty="0" smtClean="0"/>
          </a:p>
          <a:p>
            <a:r>
              <a:rPr lang="en-GB" sz="2000" dirty="0" smtClean="0"/>
              <a:t>11ax </a:t>
            </a:r>
            <a:r>
              <a:rPr lang="en-US" sz="2000" dirty="0"/>
              <a:t>–</a:t>
            </a:r>
            <a:r>
              <a:rPr lang="en-GB" sz="2000" dirty="0" smtClean="0"/>
              <a:t> expect to have Draft 0.1 for TG comment collection, hope for WG Initial Letter Ballot in September </a:t>
            </a:r>
            <a:endParaRPr lang="en-GB" sz="2000" b="0" dirty="0" smtClean="0"/>
          </a:p>
          <a:p>
            <a:r>
              <a:rPr lang="en-GB" sz="2000" dirty="0" smtClean="0"/>
              <a:t>11ay – initial draft of SFD available </a:t>
            </a:r>
          </a:p>
          <a:p>
            <a:r>
              <a:rPr lang="en-GB" sz="2000" dirty="0" smtClean="0"/>
              <a:t>11az </a:t>
            </a:r>
            <a:r>
              <a:rPr lang="en-GB" sz="2000" dirty="0"/>
              <a:t>–</a:t>
            </a:r>
            <a:r>
              <a:rPr lang="en-GB" sz="2000" dirty="0" smtClean="0"/>
              <a:t> no text yet</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11-11/1149r48 is posted,  numbering begins with </a:t>
            </a:r>
            <a:r>
              <a:rPr lang="en-US" dirty="0" err="1" smtClean="0"/>
              <a:t>REVmc</a:t>
            </a:r>
            <a:r>
              <a:rPr lang="en-US" dirty="0" smtClean="0"/>
              <a:t> Draft 5.0, 11ah D 6.0</a:t>
            </a:r>
          </a:p>
          <a:p>
            <a:r>
              <a:rPr lang="en-US" dirty="0" smtClean="0"/>
              <a:t>Updating of 1149 happens when a numbered draft is balloted, and occurs in parallel with balloting and comment resolution. The other updates are based on availability and will be posted by Adrian and announced to the Editors</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1856</Words>
  <Application>Microsoft Office PowerPoint</Application>
  <PresentationFormat>On-screen Show (4:3)</PresentationFormat>
  <Paragraphs>416</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(Mar ‘16)</vt:lpstr>
      <vt:lpstr>Abstract</vt:lpstr>
      <vt:lpstr>Agenda for 2016-03-15</vt:lpstr>
      <vt:lpstr>Roll Call – 2016-03-15</vt:lpstr>
      <vt:lpstr>Volunteer Editor Contacts</vt:lpstr>
      <vt:lpstr>Mar 15th Round table status report</vt:lpstr>
      <vt:lpstr>Reflector Updates</vt:lpstr>
      <vt:lpstr>IEEE Publication Status</vt:lpstr>
      <vt:lpstr>Update on numbering process</vt:lpstr>
      <vt:lpstr>Amendment &amp; other ordering notes</vt:lpstr>
      <vt:lpstr>New amendment style discussion</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2016-03-17T08:03:32Z</dcterms:modified>
</cp:coreProperties>
</file>