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9" r:id="rId2"/>
    <p:sldId id="270" r:id="rId3"/>
    <p:sldId id="308" r:id="rId4"/>
    <p:sldId id="298" r:id="rId5"/>
    <p:sldId id="320" r:id="rId6"/>
    <p:sldId id="321" r:id="rId7"/>
    <p:sldId id="323" r:id="rId8"/>
    <p:sldId id="325" r:id="rId9"/>
    <p:sldId id="326" r:id="rId10"/>
    <p:sldId id="328" r:id="rId11"/>
    <p:sldId id="312" r:id="rId12"/>
    <p:sldId id="313" r:id="rId13"/>
    <p:sldId id="272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24" autoAdjust="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2010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3DDF5C-01AE-4AB9-B339-52FF3677FAF2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6467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0404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5107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3584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4926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67171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 err="1" smtClean="0"/>
              <a:t>Hanseul</a:t>
            </a:r>
            <a:r>
              <a:rPr lang="en-GB" altLang="ko-KR" dirty="0" smtClean="0"/>
              <a:t> Hong, </a:t>
            </a:r>
            <a:r>
              <a:rPr lang="en-GB" altLang="ko-KR" dirty="0" err="1" smtClean="0"/>
              <a:t>Yonsei</a:t>
            </a:r>
            <a:r>
              <a:rPr lang="en-GB" altLang="ko-KR" dirty="0" smtClean="0"/>
              <a:t> University</a:t>
            </a:r>
            <a:endParaRPr lang="en-GB" altLang="ko-KR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2016-03-14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Hanseul</a:t>
            </a:r>
            <a:r>
              <a:rPr lang="en-GB" dirty="0" smtClean="0"/>
              <a:t> Hong,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802.11-16/0353r0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2016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lvl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MU-RTS/CTS for TWT Protection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2016-03-14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5195249"/>
              </p:ext>
            </p:extLst>
          </p:nvPr>
        </p:nvGraphicFramePr>
        <p:xfrm>
          <a:off x="519113" y="2819400"/>
          <a:ext cx="7748587" cy="281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3" name="Document" r:id="rId4" imgW="8260281" imgH="3120640" progId="Word.Document.8">
                  <p:embed/>
                </p:oleObj>
              </mc:Choice>
              <mc:Fallback>
                <p:oleObj name="Document" r:id="rId4" imgW="8260281" imgH="31206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819400"/>
                        <a:ext cx="7748587" cy="2817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Protection </a:t>
            </a:r>
            <a:r>
              <a:rPr lang="en-US" altLang="ko-KR" dirty="0" smtClean="0"/>
              <a:t>using MU-RTS/CTS</a:t>
            </a:r>
            <a:endParaRPr lang="ko-KR" altLang="en-US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ko-KR" b="1" dirty="0"/>
              <a:t>TWT requesting STA which is indicated the use of MU-RTS/CTS by TWT element waits for MU-RTS at the start of TWT </a:t>
            </a:r>
            <a:r>
              <a:rPr lang="en-US" altLang="ko-KR" b="1" dirty="0" smtClean="0"/>
              <a:t>SP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0" lvl="1" indent="0">
              <a:buNone/>
            </a:pPr>
            <a:endParaRPr lang="en-US" altLang="ko-KR" sz="900" dirty="0"/>
          </a:p>
          <a:p>
            <a:r>
              <a:rPr lang="en-US" altLang="ko-KR" sz="2000" dirty="0"/>
              <a:t>In broadcast TWT, the use of TWT protection in each TWT SP is indicated in TWT element in Beacon frame</a:t>
            </a:r>
          </a:p>
          <a:p>
            <a:endParaRPr lang="ko-KR" alt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4869160"/>
            <a:ext cx="7416824" cy="1611748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59732" y="2522344"/>
            <a:ext cx="5184576" cy="184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8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Protection of TWT SP is needed as in 11ah</a:t>
            </a:r>
          </a:p>
          <a:p>
            <a:pPr lvl="1"/>
            <a:r>
              <a:rPr lang="en-US" altLang="ko-KR" dirty="0" smtClean="0"/>
              <a:t>RAW operation is not enough because of legacy STAs which cannot decode RAW information</a:t>
            </a:r>
          </a:p>
          <a:p>
            <a:r>
              <a:rPr lang="en-US" altLang="ko-KR" dirty="0" smtClean="0"/>
              <a:t>TWT SP can be protected by MU-RTS/CTS procedure</a:t>
            </a:r>
          </a:p>
          <a:p>
            <a:pPr lvl="1"/>
            <a:r>
              <a:rPr lang="en-US" altLang="ko-KR" dirty="0" smtClean="0"/>
              <a:t>In 11ax, MU-RTS is agreed for protection</a:t>
            </a:r>
          </a:p>
          <a:p>
            <a:r>
              <a:rPr lang="en-US" altLang="ko-KR" dirty="0" smtClean="0"/>
              <a:t>Indication of TWT protection in TWT element is needed </a:t>
            </a:r>
          </a:p>
          <a:p>
            <a:pPr lvl="1"/>
            <a:r>
              <a:rPr lang="en-US" altLang="ko-KR" dirty="0"/>
              <a:t>Using TWT element, TWT requesting STA can indicate to request the protection of TWT SPs</a:t>
            </a:r>
          </a:p>
          <a:p>
            <a:pPr lvl="1"/>
            <a:r>
              <a:rPr lang="en-US" altLang="ko-KR" dirty="0"/>
              <a:t>TWT responding STA can indicate that MU-RTS </a:t>
            </a:r>
            <a:r>
              <a:rPr lang="en-US" altLang="ko-KR" dirty="0" smtClean="0"/>
              <a:t>will be </a:t>
            </a:r>
            <a:r>
              <a:rPr lang="en-US" altLang="ko-KR" dirty="0"/>
              <a:t>sent at the start of TWT SP</a:t>
            </a:r>
          </a:p>
        </p:txBody>
      </p:sp>
    </p:spTree>
    <p:extLst>
      <p:ext uri="{BB962C8B-B14F-4D97-AF65-F5344CB8AC3E}">
        <p14:creationId xmlns:p14="http://schemas.microsoft.com/office/powerpoint/2010/main" val="362581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to the TG Specification Frame work document?</a:t>
            </a:r>
          </a:p>
          <a:p>
            <a:pPr lvl="1"/>
            <a:r>
              <a:rPr lang="en-US" altLang="ko-KR" dirty="0" smtClean="0"/>
              <a:t>Spec shall define a mechanism to protect TWT SP using MU-RTS/CTS.</a:t>
            </a:r>
            <a:endParaRPr lang="en-US" altLang="ko-KR" dirty="0"/>
          </a:p>
          <a:p>
            <a:pPr lvl="2"/>
            <a:r>
              <a:rPr lang="en-US" altLang="ko-KR" dirty="0" smtClean="0"/>
              <a:t>A </a:t>
            </a:r>
            <a:r>
              <a:rPr lang="en-US" altLang="ko-KR" dirty="0"/>
              <a:t>TWT requesting STA sets the TWT Protection subfield to 1 to request the </a:t>
            </a:r>
            <a:r>
              <a:rPr lang="en-US" altLang="ko-KR" dirty="0" smtClean="0"/>
              <a:t>AP </a:t>
            </a:r>
            <a:r>
              <a:rPr lang="en-US" altLang="ko-KR" dirty="0"/>
              <a:t>to provide protection of the set of TWT </a:t>
            </a:r>
            <a:r>
              <a:rPr lang="en-US" altLang="ko-KR" dirty="0" smtClean="0"/>
              <a:t>SPs using MU-RTS/CTS.</a:t>
            </a:r>
            <a:endParaRPr lang="en-US" altLang="ko-KR" dirty="0"/>
          </a:p>
          <a:p>
            <a:pPr lvl="2"/>
            <a:r>
              <a:rPr lang="en-US" altLang="ko-KR" dirty="0" smtClean="0"/>
              <a:t>When </a:t>
            </a:r>
            <a:r>
              <a:rPr lang="en-US" altLang="ko-KR" dirty="0"/>
              <a:t>transmitted by a TWT responding STA that is an AP, the TWT Protection subfield indicates whether the TWT SP(s) identified in the TWT element will be protected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dirty="0" smtClean="0"/>
              <a:t>Y</a:t>
            </a:r>
          </a:p>
          <a:p>
            <a:pPr lvl="1"/>
            <a:r>
              <a:rPr lang="en-US" altLang="ko-KR" dirty="0" smtClean="0"/>
              <a:t>N</a:t>
            </a:r>
          </a:p>
          <a:p>
            <a:pPr lvl="1"/>
            <a:r>
              <a:rPr lang="en-US" altLang="ko-KR" dirty="0" smtClean="0"/>
              <a:t>A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20337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</a:t>
            </a:r>
            <a:r>
              <a:rPr lang="en-US" altLang="ko-KR" sz="2000" dirty="0" smtClean="0"/>
              <a:t>] 11-15-0132-15-00ax-spec-framework </a:t>
            </a:r>
          </a:p>
          <a:p>
            <a:pPr marL="0" indent="0">
              <a:buNone/>
            </a:pPr>
            <a:r>
              <a:rPr lang="en-US" altLang="ko-KR" sz="2000" dirty="0"/>
              <a:t>[2] </a:t>
            </a:r>
            <a:r>
              <a:rPr lang="en-US" altLang="ko-KR" sz="2000" dirty="0" smtClean="0"/>
              <a:t>11-15-0880-02-00ax-scheduled-trigger-frames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[3] </a:t>
            </a:r>
            <a:r>
              <a:rPr lang="en-US" altLang="ko-KR" sz="2000" dirty="0" smtClean="0"/>
              <a:t>11-15-1319-00-00ax-scheduled-trigger-frames-follow-up</a:t>
            </a:r>
            <a:endParaRPr lang="en-US" altLang="ko-KR" sz="2000" dirty="0"/>
          </a:p>
          <a:p>
            <a:pPr marL="0" indent="0">
              <a:buNone/>
            </a:pPr>
            <a:r>
              <a:rPr lang="en-US" altLang="ko-KR" sz="2000" dirty="0"/>
              <a:t>[4] </a:t>
            </a:r>
            <a:r>
              <a:rPr lang="en-US" altLang="ko-KR" sz="2000" dirty="0" smtClean="0"/>
              <a:t>11-16-0024-00-00ax-proposed-draft-specification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7389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/>
              <a:t>TWT function is agreed in the 11ax SFD[1]: </a:t>
            </a:r>
            <a:endParaRPr lang="en-GB" altLang="ko-KR" dirty="0" smtClean="0"/>
          </a:p>
          <a:p>
            <a:pPr lvl="1"/>
            <a:r>
              <a:rPr lang="en-US" altLang="ko-KR" dirty="0"/>
              <a:t>The spec shall include a mechanism that allows a target transmission time for a Trigger frame to be indicated. The mechanism is based on implicit TWT operation and additionally enables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/>
              <a:t>Broadcast triggered TWT by including a TWT element in the Beacon</a:t>
            </a:r>
          </a:p>
          <a:p>
            <a:pPr lvl="2"/>
            <a:r>
              <a:rPr lang="en-US" altLang="ko-KR" dirty="0"/>
              <a:t>Solicited triggered TWT by using implicit TWT negotiation </a:t>
            </a:r>
            <a:r>
              <a:rPr lang="en-US" altLang="ko-KR" dirty="0" smtClean="0"/>
              <a:t>procedure</a:t>
            </a:r>
            <a:endParaRPr lang="en-US" altLang="ko-KR" dirty="0"/>
          </a:p>
          <a:p>
            <a:pPr lvl="1"/>
            <a:r>
              <a:rPr lang="en-US" altLang="ko-KR" dirty="0"/>
              <a:t>When the broadcast triggered TWT is enabled, STA and AP may exchange TWT request/response to indicate the target Beacon frame to be monitored by the PS STA.</a:t>
            </a:r>
            <a:endParaRPr lang="en-GB" altLang="ko-KR" dirty="0" smtClean="0"/>
          </a:p>
          <a:p>
            <a:pPr lvl="1"/>
            <a:r>
              <a:rPr lang="en-US" altLang="ko-KR" dirty="0"/>
              <a:t>Multiple TWTs can be indicated in the TWT IE in the Beacon frame by allowing multiple TWT parameter sets in the same TWT IE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In this presentation, TWT protection rule is discussed based on that of 11ah(S1G)</a:t>
            </a:r>
          </a:p>
        </p:txBody>
      </p:sp>
    </p:spTree>
    <p:extLst>
      <p:ext uri="{BB962C8B-B14F-4D97-AF65-F5344CB8AC3E}">
        <p14:creationId xmlns:p14="http://schemas.microsoft.com/office/powerpoint/2010/main" val="15846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Target Wake Time(TWT)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484785"/>
            <a:ext cx="8229600" cy="4752528"/>
          </a:xfrm>
        </p:spPr>
        <p:txBody>
          <a:bodyPr>
            <a:normAutofit/>
          </a:bodyPr>
          <a:lstStyle/>
          <a:p>
            <a:r>
              <a:rPr lang="en-US" altLang="ko-KR" sz="2000" dirty="0" smtClean="0"/>
              <a:t>Solicited TWT: negotiates for TWT parameter</a:t>
            </a:r>
          </a:p>
          <a:p>
            <a:pPr lvl="1"/>
            <a:r>
              <a:rPr lang="en-US" altLang="ko-KR" sz="1800" dirty="0" smtClean="0"/>
              <a:t>Inclusion of Trigger frame in TWT SP is indicated in TWT element</a:t>
            </a:r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1200" dirty="0" smtClean="0"/>
          </a:p>
          <a:p>
            <a:r>
              <a:rPr lang="en-US" altLang="ko-KR" sz="2000" dirty="0" smtClean="0"/>
              <a:t> Broadcast TWT: negotiates for First TBTT</a:t>
            </a:r>
          </a:p>
          <a:p>
            <a:pPr lvl="1"/>
            <a:r>
              <a:rPr lang="en-US" altLang="ko-KR" sz="1600" dirty="0" smtClean="0"/>
              <a:t>Each TWT SP information is indicated in TWT element in Beacon frame </a:t>
            </a: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465" y="2094715"/>
            <a:ext cx="7416824" cy="1844029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" y="4536851"/>
            <a:ext cx="9146000" cy="1772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48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TWT element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69734"/>
            <a:ext cx="8229600" cy="1802479"/>
          </a:xfrm>
        </p:spPr>
        <p:txBody>
          <a:bodyPr>
            <a:normAutofit fontScale="62500" lnSpcReduction="20000"/>
          </a:bodyPr>
          <a:lstStyle/>
          <a:p>
            <a:r>
              <a:rPr lang="en-US" altLang="ko-KR" dirty="0"/>
              <a:t>Broadcast: indicates the use of broadcast TWT[3]</a:t>
            </a:r>
          </a:p>
          <a:p>
            <a:pPr lvl="1"/>
            <a:r>
              <a:rPr lang="en-US" altLang="ko-KR" dirty="0"/>
              <a:t>TWT Flow Identifier: For Broadcast TWT, indicates flow type in TWT SP</a:t>
            </a:r>
          </a:p>
          <a:p>
            <a:r>
              <a:rPr lang="en-US" altLang="ko-KR" dirty="0"/>
              <a:t>Triggered: </a:t>
            </a:r>
          </a:p>
          <a:p>
            <a:pPr lvl="1"/>
            <a:r>
              <a:rPr lang="en-US" altLang="ko-KR" dirty="0"/>
              <a:t>According to [2], [3] set if trigger frame is sent at the start of TWT SP</a:t>
            </a:r>
          </a:p>
          <a:p>
            <a:pPr lvl="1"/>
            <a:r>
              <a:rPr lang="en-US" altLang="ko-KR" dirty="0"/>
              <a:t>According to [4], set if trigger frame is sent at least once during the TWT SP</a:t>
            </a:r>
          </a:p>
          <a:p>
            <a:r>
              <a:rPr lang="en-US" altLang="ko-KR" dirty="0"/>
              <a:t>Implicit</a:t>
            </a:r>
          </a:p>
          <a:p>
            <a:pPr lvl="1"/>
            <a:r>
              <a:rPr lang="en-US" altLang="ko-KR" dirty="0"/>
              <a:t> In SFD: The mechanism is based on implicit TWT operation </a:t>
            </a:r>
          </a:p>
          <a:p>
            <a:r>
              <a:rPr lang="en-US" altLang="ko-KR" dirty="0"/>
              <a:t>TWT </a:t>
            </a:r>
            <a:r>
              <a:rPr lang="en-US" altLang="ko-KR" dirty="0" smtClean="0"/>
              <a:t>Protection: </a:t>
            </a:r>
            <a:r>
              <a:rPr lang="en-US" altLang="ko-KR" dirty="0"/>
              <a:t>not defined in </a:t>
            </a:r>
            <a:r>
              <a:rPr lang="en-US" altLang="ko-KR" dirty="0" smtClean="0"/>
              <a:t>11ax</a:t>
            </a:r>
            <a:endParaRPr lang="en-US" altLang="ko-KR" dirty="0"/>
          </a:p>
        </p:txBody>
      </p:sp>
      <p:graphicFrame>
        <p:nvGraphicFramePr>
          <p:cNvPr id="4" name="내용 개체 틀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078680"/>
              </p:ext>
            </p:extLst>
          </p:nvPr>
        </p:nvGraphicFramePr>
        <p:xfrm>
          <a:off x="837173" y="1767880"/>
          <a:ext cx="3946871" cy="7313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4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768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189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20749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NDP Paging</a:t>
                      </a:r>
                      <a:r>
                        <a:rPr lang="en-US" altLang="ko-KR" sz="800" baseline="0" dirty="0"/>
                        <a:t> Indicator</a:t>
                      </a:r>
                      <a:endParaRPr lang="ko-KR" altLang="en-US" sz="8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Responder</a:t>
                      </a:r>
                      <a:r>
                        <a:rPr lang="en-US" altLang="ko-KR" sz="800" baseline="0" dirty="0"/>
                        <a:t> PM Mode</a:t>
                      </a:r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u="none" dirty="0">
                          <a:solidFill>
                            <a:srgbClr val="0070C0"/>
                          </a:solidFill>
                        </a:rPr>
                        <a:t>Broadcast</a:t>
                      </a:r>
                      <a:endParaRPr lang="ko-KR" altLang="en-US" sz="800" b="1" u="none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dirty="0"/>
                        <a:t>Reserved</a:t>
                      </a:r>
                      <a:endParaRPr lang="ko-KR" alt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059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Bits: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470573"/>
              </p:ext>
            </p:extLst>
          </p:nvPr>
        </p:nvGraphicFramePr>
        <p:xfrm>
          <a:off x="539551" y="2636912"/>
          <a:ext cx="7896932" cy="12514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587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23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327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3294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9595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582853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8703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71617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582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69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6937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706174">
                <a:tc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Element</a:t>
                      </a:r>
                      <a:r>
                        <a:rPr lang="en-US" altLang="ko-KR" sz="1000" baseline="0" dirty="0" smtClean="0"/>
                        <a:t> ID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Length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Control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Request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Target Wake Time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Group</a:t>
                      </a:r>
                      <a:r>
                        <a:rPr lang="en-US" altLang="ko-KR" sz="1000" baseline="0" dirty="0" smtClean="0"/>
                        <a:t> Assignment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Nominal</a:t>
                      </a:r>
                      <a:r>
                        <a:rPr lang="en-US" altLang="ko-KR" sz="1000" baseline="0" dirty="0" smtClean="0"/>
                        <a:t> Minimum Wake Duration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Wake Interval</a:t>
                      </a:r>
                      <a:r>
                        <a:rPr lang="en-US" altLang="ko-KR" sz="1000" baseline="0" dirty="0" smtClean="0"/>
                        <a:t> Mantissa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0" dirty="0" smtClean="0">
                          <a:solidFill>
                            <a:schemeClr val="tx1"/>
                          </a:solidFill>
                        </a:rPr>
                        <a:t>TWT Channel</a:t>
                      </a:r>
                      <a:endParaRPr lang="ko-KR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NDP Paging (optional)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4523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Octets: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</a:t>
                      </a:r>
                      <a:r>
                        <a:rPr lang="en-US" altLang="ko-KR" sz="1000" baseline="0" dirty="0" smtClean="0"/>
                        <a:t> or 0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 or</a:t>
                      </a:r>
                      <a:r>
                        <a:rPr lang="en-US" altLang="ko-KR" sz="1000" baseline="0" dirty="0" smtClean="0"/>
                        <a:t> 3 or 0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0 or 4</a:t>
                      </a:r>
                      <a:endParaRPr lang="ko-KR" altLang="en-US" sz="1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519856"/>
              </p:ext>
            </p:extLst>
          </p:nvPr>
        </p:nvGraphicFramePr>
        <p:xfrm>
          <a:off x="834792" y="3747353"/>
          <a:ext cx="6997613" cy="9223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89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3944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287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8783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4147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4868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486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52875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16749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605001"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Request</a:t>
                      </a:r>
                      <a:endParaRPr lang="ko-KR" altLang="en-US" sz="1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Setup</a:t>
                      </a:r>
                      <a:r>
                        <a:rPr lang="en-US" altLang="ko-KR" sz="1000" baseline="0" dirty="0" smtClean="0"/>
                        <a:t> Command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i="0" dirty="0" smtClean="0">
                          <a:solidFill>
                            <a:srgbClr val="0070C0"/>
                          </a:solidFill>
                        </a:rPr>
                        <a:t>Triggered</a:t>
                      </a:r>
                      <a:endParaRPr lang="ko-KR" altLang="en-US" sz="1000" b="1" i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Implicit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Flow</a:t>
                      </a:r>
                      <a:r>
                        <a:rPr lang="en-US" altLang="ko-KR" sz="1000" baseline="0" dirty="0" smtClean="0"/>
                        <a:t> Type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TWT Flow Identifier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Wake</a:t>
                      </a:r>
                      <a:r>
                        <a:rPr lang="en-US" altLang="ko-KR" sz="1000" baseline="0" dirty="0" smtClean="0"/>
                        <a:t> Interval Exponent</a:t>
                      </a:r>
                      <a:endParaRPr lang="ko-KR" alt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rgbClr val="00B050"/>
                          </a:solidFill>
                        </a:rPr>
                        <a:t>TWT Protection</a:t>
                      </a:r>
                      <a:endParaRPr lang="ko-KR" altLang="en-US" sz="10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173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Bits: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3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5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/>
                        <a:t>1</a:t>
                      </a:r>
                      <a:endParaRPr lang="ko-KR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7" name="직선 연결선 6"/>
          <p:cNvCxnSpPr/>
          <p:nvPr/>
        </p:nvCxnSpPr>
        <p:spPr>
          <a:xfrm flipH="1">
            <a:off x="1429622" y="3356992"/>
            <a:ext cx="1630210" cy="390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3707904" y="3356992"/>
            <a:ext cx="4124501" cy="3903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 flipH="1" flipV="1">
            <a:off x="1488207" y="2197281"/>
            <a:ext cx="945359" cy="444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/>
          <p:nvPr/>
        </p:nvCxnSpPr>
        <p:spPr>
          <a:xfrm flipV="1">
            <a:off x="3084600" y="2197281"/>
            <a:ext cx="1724212" cy="4439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85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TWT </a:t>
            </a:r>
            <a:r>
              <a:rPr lang="en-US" altLang="ko-KR" dirty="0"/>
              <a:t>protection </a:t>
            </a:r>
            <a:r>
              <a:rPr lang="en-US" altLang="ko-KR" dirty="0" smtClean="0"/>
              <a:t>field in 11ah-RAW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TWT protection field in 11ah: indicates the protection of TWT SP using Restricted Access </a:t>
            </a:r>
            <a:r>
              <a:rPr lang="en-US" altLang="ko-KR" dirty="0" smtClean="0"/>
              <a:t>Window(RAW)</a:t>
            </a:r>
            <a:endParaRPr lang="en-US" altLang="ko-KR" dirty="0"/>
          </a:p>
          <a:p>
            <a:pPr lvl="1"/>
            <a:r>
              <a:rPr lang="en-US" altLang="ko-KR" dirty="0"/>
              <a:t>“A </a:t>
            </a:r>
            <a:r>
              <a:rPr lang="en-US" altLang="ko-KR" b="1" u="sng" dirty="0"/>
              <a:t>TWT requesting STA</a:t>
            </a:r>
            <a:r>
              <a:rPr lang="en-US" altLang="ko-KR" dirty="0"/>
              <a:t> sets the TWT Protection subfield to 1 to </a:t>
            </a:r>
            <a:r>
              <a:rPr lang="en-US" altLang="ko-KR" b="1" u="sng" dirty="0"/>
              <a:t>request the TWT responding STA to provide protection of the set of TWT SPs</a:t>
            </a:r>
            <a:r>
              <a:rPr lang="en-US" altLang="ko-KR" dirty="0"/>
              <a:t> corresponding to the requested TWT flow identifier by allocating RAW(s) that restrict access to the medium during the TWT SP(s) for that(those) TWTs.”</a:t>
            </a:r>
          </a:p>
          <a:p>
            <a:pPr lvl="1"/>
            <a:r>
              <a:rPr lang="en-US" altLang="ko-KR" dirty="0"/>
              <a:t>“When transmitted by a </a:t>
            </a:r>
            <a:r>
              <a:rPr lang="en-US" altLang="ko-KR" b="1" u="sng" dirty="0"/>
              <a:t>TWT responding STA </a:t>
            </a:r>
            <a:r>
              <a:rPr lang="en-US" altLang="ko-KR" dirty="0"/>
              <a:t>that is an AP, the TWT Protection subfield indicates </a:t>
            </a:r>
            <a:r>
              <a:rPr lang="en-US" altLang="ko-KR" b="1" u="sng" dirty="0"/>
              <a:t>whether the TWT SP(s) identified in the TWT element will be protected</a:t>
            </a:r>
            <a:r>
              <a:rPr lang="en-US" altLang="ko-KR" dirty="0"/>
              <a:t>.”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814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Restricted Access </a:t>
            </a:r>
            <a:r>
              <a:rPr lang="en-US" altLang="ko-KR" dirty="0" smtClean="0"/>
              <a:t>Window(RAW)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935279"/>
            <a:ext cx="8229600" cy="1536934"/>
          </a:xfrm>
        </p:spPr>
        <p:txBody>
          <a:bodyPr/>
          <a:lstStyle/>
          <a:p>
            <a:r>
              <a:rPr lang="en-US" altLang="ko-KR" sz="1800" dirty="0" smtClean="0"/>
              <a:t>RAW allows AP to restrict access for specified duration by group of STAs or types of traffic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to </a:t>
            </a:r>
            <a:r>
              <a:rPr lang="en-US" altLang="ko-KR" sz="1800" dirty="0"/>
              <a:t>improve medium utilization</a:t>
            </a:r>
            <a:r>
              <a:rPr lang="en-US" altLang="ko-KR" sz="1800" dirty="0" smtClean="0"/>
              <a:t>, by reducing collision</a:t>
            </a:r>
          </a:p>
          <a:p>
            <a:r>
              <a:rPr lang="en-US" altLang="ko-KR" sz="1800" dirty="0" smtClean="0"/>
              <a:t>STAs which awake to receive Beacon frame are indicated RAW information and restrict their contention in RAW duration </a:t>
            </a:r>
            <a:endParaRPr lang="ko-KR" altLang="en-US" sz="1800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628800"/>
            <a:ext cx="8135213" cy="3369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2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Limitation </a:t>
            </a:r>
            <a:r>
              <a:rPr lang="en-US" altLang="ko-KR" dirty="0"/>
              <a:t>to use RAW in TWT Protection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/>
              <a:t>Legacy STAs which cannot decode RAW Parameter </a:t>
            </a:r>
            <a:r>
              <a:rPr lang="en-US" altLang="ko-KR" sz="1800" dirty="0" smtClean="0"/>
              <a:t>Set (RPS</a:t>
            </a:r>
            <a:r>
              <a:rPr lang="en-US" altLang="ko-KR" sz="1800" dirty="0"/>
              <a:t>) element  in beacon may transmit packets in RAW duration</a:t>
            </a:r>
          </a:p>
          <a:p>
            <a:pPr lvl="1"/>
            <a:r>
              <a:rPr lang="en-US" altLang="ko-KR" sz="1600" dirty="0"/>
              <a:t>Differ from </a:t>
            </a:r>
            <a:r>
              <a:rPr lang="en-US" altLang="ko-KR" sz="1600" dirty="0" smtClean="0"/>
              <a:t>11ah (</a:t>
            </a:r>
            <a:r>
              <a:rPr lang="en-US" altLang="ko-KR" sz="1600" dirty="0"/>
              <a:t>operates under 1GHz), there are legacy STAs in 11ax scenario</a:t>
            </a:r>
          </a:p>
          <a:p>
            <a:pPr lvl="1"/>
            <a:r>
              <a:rPr lang="en-US" altLang="ko-KR" sz="1600" dirty="0"/>
              <a:t>TWT SP is not protected</a:t>
            </a:r>
          </a:p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800" y="3140968"/>
            <a:ext cx="7175787" cy="3195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MU-RTS/CTS procedure in TWT SP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SFD, MU-RTS/CTS </a:t>
            </a:r>
            <a:r>
              <a:rPr lang="en-US" altLang="ko-KR" sz="2000" dirty="0"/>
              <a:t>frame exchange may be used for protection of MU transmissions during that </a:t>
            </a:r>
            <a:r>
              <a:rPr lang="en-US" altLang="ko-KR" sz="2000" dirty="0" smtClean="0"/>
              <a:t>TXOP</a:t>
            </a:r>
            <a:endParaRPr lang="en-US" altLang="ko-KR" sz="2000" dirty="0"/>
          </a:p>
          <a:p>
            <a:r>
              <a:rPr lang="en-US" altLang="ko-KR" sz="2000" dirty="0" smtClean="0"/>
              <a:t>This MU-RTS/CTS procedure can be used to protect DL Data and Block </a:t>
            </a:r>
            <a:r>
              <a:rPr lang="en-US" altLang="ko-KR" sz="2000" dirty="0" err="1" smtClean="0"/>
              <a:t>Ack</a:t>
            </a:r>
            <a:r>
              <a:rPr lang="en-US" altLang="ko-KR" sz="2000" dirty="0" smtClean="0"/>
              <a:t> from hidden node in TWT SP</a:t>
            </a:r>
          </a:p>
          <a:p>
            <a:r>
              <a:rPr lang="en-US" altLang="ko-KR" sz="2000" dirty="0" smtClean="0"/>
              <a:t>For Single user, RTS/CTS can be used to protect TWT SP</a:t>
            </a:r>
            <a:endParaRPr lang="ko-KR" altLang="en-US" sz="2000" dirty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699" y="3645024"/>
            <a:ext cx="7698601" cy="244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3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TWT </a:t>
            </a:r>
            <a:r>
              <a:rPr lang="en-US" altLang="ko-KR" dirty="0" smtClean="0"/>
              <a:t>Protection using MU-RTS/CTS</a:t>
            </a: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1377272"/>
            <a:ext cx="5616624" cy="3911115"/>
          </a:xfrm>
          <a:prstGeom prst="rect">
            <a:avLst/>
          </a:prstGeom>
        </p:spPr>
      </p:pic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4653136"/>
            <a:ext cx="8229600" cy="1819078"/>
          </a:xfrm>
          <a:solidFill>
            <a:schemeClr val="bg1"/>
          </a:solidFill>
        </p:spPr>
        <p:txBody>
          <a:bodyPr/>
          <a:lstStyle/>
          <a:p>
            <a:r>
              <a:rPr lang="en-US" altLang="ko-KR" sz="2000" dirty="0"/>
              <a:t>As in 11ah, </a:t>
            </a:r>
            <a:r>
              <a:rPr lang="en-US" altLang="ko-KR" sz="2000" dirty="0" smtClean="0"/>
              <a:t>the </a:t>
            </a:r>
            <a:r>
              <a:rPr lang="en-US" altLang="ko-KR" sz="2000" dirty="0"/>
              <a:t>indication of TWT protection in TWT element is </a:t>
            </a:r>
            <a:r>
              <a:rPr lang="en-US" altLang="ko-KR" sz="2000" dirty="0" smtClean="0"/>
              <a:t>needed</a:t>
            </a:r>
          </a:p>
          <a:p>
            <a:pPr lvl="1"/>
            <a:r>
              <a:rPr lang="en-US" altLang="ko-KR" sz="1600" dirty="0" smtClean="0"/>
              <a:t>In case of many OBSS STAs near intra BSS STA, TWT </a:t>
            </a:r>
            <a:r>
              <a:rPr lang="en-US" altLang="ko-KR" sz="1600" dirty="0"/>
              <a:t>requesting STA can indicate to request the protection of TWT SPs</a:t>
            </a:r>
          </a:p>
          <a:p>
            <a:pPr lvl="1"/>
            <a:r>
              <a:rPr lang="en-US" altLang="ko-KR" sz="1600" dirty="0"/>
              <a:t>TWT responding STA which is AP can indicate that MU-RTS </a:t>
            </a:r>
            <a:r>
              <a:rPr lang="en-US" altLang="ko-KR" sz="1600" dirty="0" smtClean="0"/>
              <a:t>will be </a:t>
            </a:r>
            <a:r>
              <a:rPr lang="en-US" altLang="ko-KR" sz="1600" dirty="0"/>
              <a:t>sent at the start of TWT SP</a:t>
            </a:r>
          </a:p>
        </p:txBody>
      </p:sp>
    </p:spTree>
    <p:extLst>
      <p:ext uri="{BB962C8B-B14F-4D97-AF65-F5344CB8AC3E}">
        <p14:creationId xmlns:p14="http://schemas.microsoft.com/office/powerpoint/2010/main" val="6874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14703</TotalTime>
  <Words>917</Words>
  <Application>Microsoft Office PowerPoint</Application>
  <PresentationFormat>화면 슬라이드 쇼(4:3)</PresentationFormat>
  <Paragraphs>133</Paragraphs>
  <Slides>13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MS Gothic</vt:lpstr>
      <vt:lpstr>맑은 고딕</vt:lpstr>
      <vt:lpstr>Arial</vt:lpstr>
      <vt:lpstr>Times New Roman</vt:lpstr>
      <vt:lpstr>2_Office 테마</vt:lpstr>
      <vt:lpstr>Document</vt:lpstr>
      <vt:lpstr>PowerPoint 프레젠테이션</vt:lpstr>
      <vt:lpstr>Introduction</vt:lpstr>
      <vt:lpstr>Recap: Target Wake Time(TWT)</vt:lpstr>
      <vt:lpstr>Recap : TWT element</vt:lpstr>
      <vt:lpstr>TWT protection field in 11ah-RAW</vt:lpstr>
      <vt:lpstr>Restricted Access Window(RAW)</vt:lpstr>
      <vt:lpstr>Limitation to use RAW in TWT Protection</vt:lpstr>
      <vt:lpstr>MU-RTS/CTS procedure in TWT SP</vt:lpstr>
      <vt:lpstr>TWT Protection using MU-RTS/CTS</vt:lpstr>
      <vt:lpstr>TWT Protection using MU-RTS/CTS</vt:lpstr>
      <vt:lpstr>Conclusion</vt:lpstr>
      <vt:lpstr>Straw Poll 1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5월 기고 스토리라인</dc:title>
  <dc:creator>JinsooAhn</dc:creator>
  <cp:lastModifiedBy>홍한슬</cp:lastModifiedBy>
  <cp:revision>285</cp:revision>
  <dcterms:created xsi:type="dcterms:W3CDTF">2015-04-24T00:57:35Z</dcterms:created>
  <dcterms:modified xsi:type="dcterms:W3CDTF">2016-03-13T20:19:01Z</dcterms:modified>
</cp:coreProperties>
</file>