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1" r:id="rId3"/>
    <p:sldId id="257" r:id="rId4"/>
    <p:sldId id="265" r:id="rId5"/>
    <p:sldId id="266" r:id="rId6"/>
    <p:sldId id="274" r:id="rId7"/>
    <p:sldId id="275" r:id="rId8"/>
    <p:sldId id="282" r:id="rId9"/>
    <p:sldId id="276" r:id="rId10"/>
    <p:sldId id="278" r:id="rId11"/>
    <p:sldId id="279" r:id="rId12"/>
    <p:sldId id="280" r:id="rId13"/>
    <p:sldId id="28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73858" autoAdjust="0"/>
  </p:normalViewPr>
  <p:slideViewPr>
    <p:cSldViewPr>
      <p:cViewPr varScale="1">
        <p:scale>
          <a:sx n="75" d="100"/>
          <a:sy n="75" d="100"/>
        </p:scale>
        <p:origin x="146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746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635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453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95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74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96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4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802.11-16/352r1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Considerations on MU initial link setup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886648"/>
              </p:ext>
            </p:extLst>
          </p:nvPr>
        </p:nvGraphicFramePr>
        <p:xfrm>
          <a:off x="523875" y="2286000"/>
          <a:ext cx="8062913" cy="360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8249468" imgH="3699090" progId="Word.Document.8">
                  <p:embed/>
                </p:oleObj>
              </mc:Choice>
              <mc:Fallback>
                <p:oleObj name="Document" r:id="rId4" imgW="8249468" imgH="369909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6000"/>
                        <a:ext cx="8062913" cy="36083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MU ILS </a:t>
            </a:r>
            <a:br>
              <a:rPr lang="en-US" dirty="0" smtClean="0"/>
            </a:br>
            <a:r>
              <a:rPr lang="en-US" dirty="0" smtClean="0"/>
              <a:t>with other 11ax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 smtClean="0"/>
              <a:t>TF cascading</a:t>
            </a:r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MU cascading structure</a:t>
            </a:r>
            <a:endParaRPr lang="en-US" dirty="0"/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323" y="1984776"/>
            <a:ext cx="5537270" cy="2130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4323" y="4494212"/>
            <a:ext cx="4875212" cy="18283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3842" y="2286000"/>
            <a:ext cx="376815" cy="15740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9800" y="4495800"/>
            <a:ext cx="376815" cy="157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469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prevent throughput degradation in dense network environments, ILS flooding problem must be resolved</a:t>
            </a:r>
          </a:p>
          <a:p>
            <a:r>
              <a:rPr lang="en-US" dirty="0" smtClean="0"/>
              <a:t>UL OFDMA can be adopted for MU ILS</a:t>
            </a:r>
          </a:p>
          <a:p>
            <a:pPr lvl="1"/>
            <a:r>
              <a:rPr lang="en-US" dirty="0" smtClean="0"/>
              <a:t>Further applications are possible with other 11ax features in order to enhance the efficiency</a:t>
            </a:r>
          </a:p>
          <a:p>
            <a:pPr lvl="1"/>
            <a:r>
              <a:rPr lang="en-US" dirty="0" smtClean="0"/>
              <a:t>Several elements must be defined for enabling MU ILS</a:t>
            </a:r>
          </a:p>
          <a:p>
            <a:pPr lvl="2"/>
            <a:r>
              <a:rPr lang="en-US" dirty="0" smtClean="0"/>
              <a:t>i.e., MU ILS indication, trigger types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90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 Specification Frame work document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x.y.z</a:t>
            </a:r>
            <a:r>
              <a:rPr lang="en-US" dirty="0" smtClean="0"/>
              <a:t> the spec shall define a procedure for multiuser initial link setup (MU authentication, MU association)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564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Draft P802.11ai_D6.4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252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Addressing the impact of flooding on Initial Link Setup(ILS) in dense network </a:t>
            </a:r>
            <a:r>
              <a:rPr lang="en-US" dirty="0" smtClean="0"/>
              <a:t>environments</a:t>
            </a:r>
          </a:p>
          <a:p>
            <a:pPr lvl="1"/>
            <a:r>
              <a:rPr lang="en-US" dirty="0" smtClean="0"/>
              <a:t>Scanning-Authentication-Association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Considerations on MU ILS </a:t>
            </a:r>
            <a:br>
              <a:rPr lang="en-US" dirty="0" smtClean="0"/>
            </a:br>
            <a:r>
              <a:rPr lang="en-US" dirty="0" smtClean="0"/>
              <a:t>using UL OFDMA random access</a:t>
            </a:r>
          </a:p>
          <a:p>
            <a:endParaRPr lang="en-US" dirty="0" smtClean="0"/>
          </a:p>
          <a:p>
            <a:r>
              <a:rPr lang="en-US" dirty="0" smtClean="0"/>
              <a:t>Introducing conditions and expected form of MU ILS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19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Problem definition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Initial Link Setup (ILS) flooding might degrades overall network throughput severely in dense network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A </a:t>
            </a:r>
            <a:r>
              <a:rPr lang="en-US" dirty="0" smtClean="0"/>
              <a:t>large number of STAs move simultaneously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Subway/train platform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Break time of stadium or e-education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The increase of the number of contending STAs raises the mean medium access delay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Even worse for </a:t>
            </a:r>
            <a:r>
              <a:rPr lang="en-US" dirty="0" smtClean="0"/>
              <a:t>ILS </a:t>
            </a:r>
            <a:r>
              <a:rPr lang="en-US" dirty="0" smtClean="0"/>
              <a:t>delay of individual STAs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order to support dense network environments, ILS </a:t>
            </a:r>
            <a:r>
              <a:rPr lang="en-US" dirty="0" smtClean="0"/>
              <a:t>flooding </a:t>
            </a:r>
            <a:r>
              <a:rPr lang="en-US" dirty="0" smtClean="0"/>
              <a:t>must be resolved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Flooding in ILS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333445"/>
            <a:ext cx="7772400" cy="3141967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Probe flooding can be prevented by adaptive scanning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600" dirty="0" smtClean="0"/>
              <a:t>Passive scanning/802.11ai FILS[1]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Beacon frames includes all the necessary elements for </a:t>
            </a:r>
            <a:r>
              <a:rPr lang="en-US" sz="1400" dirty="0" smtClean="0"/>
              <a:t>scanning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Overheard </a:t>
            </a:r>
            <a:r>
              <a:rPr lang="en-US" sz="1400" dirty="0"/>
              <a:t>Probe responses </a:t>
            </a:r>
            <a:r>
              <a:rPr lang="en-US" sz="1400" dirty="0" smtClean="0"/>
              <a:t>can be used for </a:t>
            </a:r>
            <a:r>
              <a:rPr lang="en-US" sz="1400" dirty="0" smtClean="0"/>
              <a:t>scanning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Not every STA transmits probe </a:t>
            </a:r>
            <a:r>
              <a:rPr lang="en-GB" sz="1400" dirty="0" smtClean="0"/>
              <a:t>request</a:t>
            </a:r>
            <a:endParaRPr lang="en-US" sz="14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It is much harder to prevent flooding in auth., and assoc.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Auth., Assoc. responses must be transmitted by unicast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Including individual contents for each STA</a:t>
            </a:r>
          </a:p>
          <a:p>
            <a:pPr lvl="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Security keys, status code, AID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AP does not know which STAs are expected to transmit the </a:t>
            </a:r>
            <a:r>
              <a:rPr lang="en-GB" sz="1600" dirty="0" smtClean="0"/>
              <a:t>requests</a:t>
            </a:r>
            <a:endParaRPr lang="en-GB" sz="1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990" y="1779767"/>
            <a:ext cx="7456632" cy="1553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710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ILS using MU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33799"/>
            <a:ext cx="7770813" cy="2514601"/>
          </a:xfrm>
        </p:spPr>
        <p:txBody>
          <a:bodyPr/>
          <a:lstStyle/>
          <a:p>
            <a:r>
              <a:rPr lang="en-US" dirty="0" smtClean="0"/>
              <a:t>11ax has a perfect feature to resolve the problem</a:t>
            </a:r>
          </a:p>
          <a:p>
            <a:pPr lvl="1"/>
            <a:r>
              <a:rPr lang="en-US" dirty="0" smtClean="0"/>
              <a:t>UL OFDMA random access</a:t>
            </a:r>
          </a:p>
          <a:p>
            <a:r>
              <a:rPr lang="en-US" dirty="0" smtClean="0"/>
              <a:t>UL OFDMA combines multiple contentions for UL transmission</a:t>
            </a:r>
          </a:p>
          <a:p>
            <a:r>
              <a:rPr lang="en-US" dirty="0" smtClean="0"/>
              <a:t>With random access, STAs could voluntarily participate in UL MU transmission with trigger frame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894" y="1713395"/>
            <a:ext cx="7702444" cy="205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ILS indication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0813" cy="4572000"/>
          </a:xfrm>
        </p:spPr>
        <p:txBody>
          <a:bodyPr/>
          <a:lstStyle/>
          <a:p>
            <a:r>
              <a:rPr lang="en-US" dirty="0" smtClean="0"/>
              <a:t>In order to prevent STAs from beginning contentions for ILS, AP should notice the presence of MU ILS operation during scanning</a:t>
            </a:r>
          </a:p>
          <a:p>
            <a:pPr lvl="1"/>
            <a:r>
              <a:rPr lang="en-US" dirty="0" smtClean="0"/>
              <a:t>Indication for MU ILS operation is necessary</a:t>
            </a:r>
          </a:p>
          <a:p>
            <a:pPr lvl="2"/>
            <a:r>
              <a:rPr lang="en-US" dirty="0" smtClean="0"/>
              <a:t>i.e., HE operation elements in beacon, probe resp. </a:t>
            </a:r>
            <a:br>
              <a:rPr lang="en-US" dirty="0" smtClean="0"/>
            </a:br>
            <a:r>
              <a:rPr lang="en-US" dirty="0" smtClean="0"/>
              <a:t>or discovery frames</a:t>
            </a:r>
          </a:p>
          <a:p>
            <a:pPr lvl="2"/>
            <a:r>
              <a:rPr lang="en-US" dirty="0" smtClean="0"/>
              <a:t>1-bit on/off indication</a:t>
            </a:r>
          </a:p>
          <a:p>
            <a:pPr lvl="2"/>
            <a:r>
              <a:rPr lang="en-US" dirty="0" smtClean="0"/>
              <a:t>More information using more bits</a:t>
            </a:r>
          </a:p>
          <a:p>
            <a:pPr lvl="3"/>
            <a:r>
              <a:rPr lang="en-US" dirty="0" smtClean="0"/>
              <a:t>i.e., Number of MU ILS in the current beacon period</a:t>
            </a:r>
          </a:p>
          <a:p>
            <a:pPr lvl="1"/>
            <a:r>
              <a:rPr lang="en-US" dirty="0" smtClean="0"/>
              <a:t>STAs may decide whether it participates MU ILS</a:t>
            </a:r>
          </a:p>
          <a:p>
            <a:pPr lvl="2"/>
            <a:r>
              <a:rPr lang="en-US" dirty="0" smtClean="0"/>
              <a:t>Depending on </a:t>
            </a:r>
            <a:r>
              <a:rPr lang="en-US" dirty="0" smtClean="0"/>
              <a:t>STAs’ status and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4306472"/>
            <a:ext cx="4104807" cy="201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30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triggering MU 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5613"/>
          </a:xfrm>
        </p:spPr>
        <p:txBody>
          <a:bodyPr/>
          <a:lstStyle/>
          <a:p>
            <a:r>
              <a:rPr lang="en-US" sz="2000" dirty="0" smtClean="0"/>
              <a:t>TF must define trigger type for MU ILS</a:t>
            </a:r>
          </a:p>
          <a:p>
            <a:pPr lvl="1"/>
            <a:r>
              <a:rPr lang="en-US" sz="1800" dirty="0" smtClean="0"/>
              <a:t>DL MU </a:t>
            </a:r>
            <a:r>
              <a:rPr lang="en-US" sz="1800" dirty="0" smtClean="0"/>
              <a:t>response of  ILS is </a:t>
            </a:r>
            <a:r>
              <a:rPr lang="en-US" sz="1800" dirty="0" smtClean="0"/>
              <a:t>different from general data transmission</a:t>
            </a:r>
          </a:p>
          <a:p>
            <a:pPr lvl="1"/>
            <a:r>
              <a:rPr lang="en-US" sz="1800" dirty="0" smtClean="0"/>
              <a:t>type dependent common info. may be used for various purposes</a:t>
            </a:r>
          </a:p>
          <a:p>
            <a:pPr lvl="2"/>
            <a:r>
              <a:rPr lang="en-US" sz="1600" dirty="0" smtClean="0"/>
              <a:t>i.e., transaction sequence number, differentiated ILS, delayed response</a:t>
            </a:r>
          </a:p>
          <a:p>
            <a:pPr lvl="2"/>
            <a:r>
              <a:rPr lang="en-US" sz="1600" dirty="0" smtClean="0"/>
              <a:t>Common info. of Auth./Assoc. resp. may be included</a:t>
            </a:r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b="1" dirty="0"/>
              <a:t>Temporary AID is necessary</a:t>
            </a:r>
          </a:p>
          <a:p>
            <a:pPr lvl="1"/>
            <a:r>
              <a:rPr lang="en-US" sz="1600" dirty="0" smtClean="0"/>
              <a:t>Unassociated STAs </a:t>
            </a:r>
            <a:r>
              <a:rPr lang="en-US" sz="1600" dirty="0" smtClean="0"/>
              <a:t>don’t have their AID</a:t>
            </a:r>
          </a:p>
          <a:p>
            <a:pPr lvl="1"/>
            <a:r>
              <a:rPr lang="en-US" sz="1800" dirty="0" smtClean="0"/>
              <a:t>AID is required for Per user info. in trigger frame, SIG-B in DL MU response</a:t>
            </a:r>
          </a:p>
          <a:p>
            <a:pPr lvl="2"/>
            <a:r>
              <a:rPr lang="en-US" sz="1600" dirty="0" smtClean="0"/>
              <a:t>For each allowed RA RU, a different temporary AID can be assigned</a:t>
            </a:r>
          </a:p>
          <a:p>
            <a:pPr lvl="3"/>
            <a:r>
              <a:rPr lang="en-US" sz="1400" dirty="0" smtClean="0"/>
              <a:t>Included in Per user info.</a:t>
            </a:r>
          </a:p>
          <a:p>
            <a:pPr lvl="3"/>
            <a:r>
              <a:rPr lang="en-US" sz="1400" dirty="0" smtClean="0"/>
              <a:t>Any unassigned AIDs (may include reserved AIDs ( 2008~)) can be used</a:t>
            </a:r>
          </a:p>
          <a:p>
            <a:pPr lvl="2"/>
            <a:r>
              <a:rPr lang="en-US" sz="1600" dirty="0" smtClean="0"/>
              <a:t>Requesting STA transmits its auth./assoc. req. through a randomly chosen RU</a:t>
            </a:r>
          </a:p>
          <a:p>
            <a:pPr lvl="3"/>
            <a:r>
              <a:rPr lang="en-US" sz="1400" dirty="0" smtClean="0"/>
              <a:t>Keep the temporary AID of the chosen RU</a:t>
            </a:r>
          </a:p>
          <a:p>
            <a:pPr lvl="2"/>
            <a:r>
              <a:rPr lang="en-US" sz="1600" dirty="0" smtClean="0"/>
              <a:t>Temporary AID could be maintained until MU assoc.</a:t>
            </a:r>
          </a:p>
          <a:p>
            <a:pPr lvl="3"/>
            <a:r>
              <a:rPr lang="en-US" sz="1400" dirty="0" smtClean="0"/>
              <a:t>Actual AID will be delivered with DL MU assoc. resp.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57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 response of MU 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561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In order to maximize the efficiency of MU ILS, auth./assoc. resp. should be transmitted with DL MU PPDU format</a:t>
            </a:r>
          </a:p>
          <a:p>
            <a:pPr lvl="1"/>
            <a:r>
              <a:rPr lang="en-US" sz="1800" dirty="0"/>
              <a:t>auth./assoc. </a:t>
            </a:r>
            <a:r>
              <a:rPr lang="en-US" sz="1800" dirty="0" smtClean="0"/>
              <a:t>req. solicit unique type of responses</a:t>
            </a:r>
            <a:endParaRPr lang="en-US" sz="1800" dirty="0" smtClean="0"/>
          </a:p>
          <a:p>
            <a:pPr lvl="1"/>
            <a:r>
              <a:rPr lang="en-US" sz="1800" dirty="0"/>
              <a:t>Current M-BA format is not suitable for DL response of MU ILS</a:t>
            </a:r>
          </a:p>
          <a:p>
            <a:pPr lvl="2"/>
            <a:r>
              <a:rPr lang="en-US" sz="1600" dirty="0"/>
              <a:t>User specific info. must be included in the DL response</a:t>
            </a:r>
          </a:p>
          <a:p>
            <a:pPr lvl="3"/>
            <a:r>
              <a:rPr lang="en-US" sz="1400" dirty="0"/>
              <a:t>i.e., Status code, Security key info., AID </a:t>
            </a:r>
            <a:endParaRPr lang="en-US" sz="1800" dirty="0" smtClean="0"/>
          </a:p>
          <a:p>
            <a:pPr lvl="1"/>
            <a:r>
              <a:rPr lang="en-US" sz="1800" dirty="0" smtClean="0"/>
              <a:t>DL </a:t>
            </a:r>
            <a:r>
              <a:rPr lang="en-US" sz="1800" dirty="0"/>
              <a:t>MU auth./assoc. resp</a:t>
            </a:r>
            <a:r>
              <a:rPr lang="en-US" sz="1800" dirty="0" smtClean="0"/>
              <a:t>. replace DL acknowledgement of UL </a:t>
            </a:r>
            <a:r>
              <a:rPr lang="en-US" sz="1800" dirty="0" smtClean="0"/>
              <a:t>requests</a:t>
            </a:r>
          </a:p>
          <a:p>
            <a:pPr lvl="2"/>
            <a:r>
              <a:rPr lang="en-US" sz="1600" dirty="0"/>
              <a:t>The format of DL MU auth. resp. is TBD</a:t>
            </a:r>
          </a:p>
          <a:p>
            <a:pPr lvl="1"/>
            <a:r>
              <a:rPr lang="en-US" sz="1800" dirty="0" smtClean="0"/>
              <a:t>Requesting </a:t>
            </a:r>
            <a:r>
              <a:rPr lang="en-US" sz="1800" dirty="0"/>
              <a:t>STAs check the </a:t>
            </a:r>
            <a:r>
              <a:rPr lang="en-US" sz="1800" dirty="0" smtClean="0"/>
              <a:t>temporary AID </a:t>
            </a:r>
            <a:r>
              <a:rPr lang="en-US" sz="1800" dirty="0"/>
              <a:t>in SIG-B and MAC address in the corresponding RU, to see if their </a:t>
            </a:r>
            <a:r>
              <a:rPr lang="en-US" sz="1800" dirty="0" smtClean="0"/>
              <a:t>requests </a:t>
            </a:r>
            <a:r>
              <a:rPr lang="en-US" sz="1800" dirty="0"/>
              <a:t>accepted </a:t>
            </a:r>
            <a:r>
              <a:rPr lang="en-US" sz="1800" dirty="0" smtClean="0"/>
              <a:t>successfully without </a:t>
            </a:r>
            <a:r>
              <a:rPr lang="en-US" sz="1800" dirty="0" smtClean="0"/>
              <a:t>collision</a:t>
            </a:r>
          </a:p>
          <a:p>
            <a:pPr lvl="2"/>
            <a:r>
              <a:rPr lang="en-US" sz="1600" dirty="0" smtClean="0"/>
              <a:t>If the temp. AID and MAC address don’t match, discards the temp. AID</a:t>
            </a:r>
            <a:endParaRPr lang="en-US" sz="1600" dirty="0"/>
          </a:p>
          <a:p>
            <a:endParaRPr lang="en-US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546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form of MU 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524000"/>
            <a:ext cx="2788905" cy="17585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0535" y="1524000"/>
            <a:ext cx="2788905" cy="17585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3482" y="1587435"/>
            <a:ext cx="3556511" cy="1728511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52400" y="3282568"/>
            <a:ext cx="8763000" cy="31594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With MU ILS operation activated, AP triggers MU auth. req.</a:t>
            </a:r>
          </a:p>
          <a:p>
            <a:pPr lvl="1"/>
            <a:r>
              <a:rPr lang="en-US" sz="1600" kern="0" dirty="0" smtClean="0"/>
              <a:t>State 1 STAs transmit auth. req. with random </a:t>
            </a:r>
            <a:r>
              <a:rPr lang="en-US" sz="1600" kern="0" dirty="0" smtClean="0"/>
              <a:t>access</a:t>
            </a:r>
          </a:p>
          <a:p>
            <a:pPr lvl="2"/>
            <a:r>
              <a:rPr lang="en-US" sz="1400" kern="0" dirty="0" smtClean="0"/>
              <a:t>Requesting STA wil</a:t>
            </a:r>
            <a:r>
              <a:rPr lang="en-US" sz="1400" kern="0" dirty="0" smtClean="0"/>
              <a:t>l keep the temporary AID</a:t>
            </a:r>
            <a:endParaRPr lang="en-US" sz="1400" kern="0" dirty="0" smtClean="0"/>
          </a:p>
          <a:p>
            <a:pPr lvl="1"/>
            <a:r>
              <a:rPr lang="en-US" sz="1600" kern="0" dirty="0" smtClean="0"/>
              <a:t>AP transmits DL MU auth. resp. to the STAs without collision</a:t>
            </a:r>
            <a:endParaRPr lang="en-US" sz="2800" kern="0" dirty="0" smtClean="0"/>
          </a:p>
          <a:p>
            <a:pPr lvl="2"/>
            <a:r>
              <a:rPr lang="en-US" sz="1400" kern="0" dirty="0" smtClean="0"/>
              <a:t>AP </a:t>
            </a:r>
            <a:r>
              <a:rPr lang="en-US" sz="1400" kern="0" dirty="0" smtClean="0"/>
              <a:t>may add </a:t>
            </a:r>
            <a:r>
              <a:rPr lang="en-US" sz="1400" kern="0" dirty="0" smtClean="0"/>
              <a:t>DL ctrl</a:t>
            </a:r>
            <a:r>
              <a:rPr lang="en-US" sz="1400" kern="0" dirty="0" smtClean="0"/>
              <a:t>./mgmt. frames with DL MU auth. resp.</a:t>
            </a:r>
          </a:p>
          <a:p>
            <a:r>
              <a:rPr lang="en-US" sz="2000" kern="0" dirty="0" smtClean="0"/>
              <a:t>For state 2 STAs, AP triggers MU assoc. req.</a:t>
            </a:r>
          </a:p>
          <a:p>
            <a:pPr lvl="1"/>
            <a:r>
              <a:rPr lang="en-US" sz="1600" kern="0" dirty="0" smtClean="0"/>
              <a:t>MU </a:t>
            </a:r>
            <a:r>
              <a:rPr lang="en-US" sz="1600" kern="0" dirty="0"/>
              <a:t>assoc. req</a:t>
            </a:r>
            <a:r>
              <a:rPr lang="en-US" sz="1600" kern="0" dirty="0" smtClean="0"/>
              <a:t>. may not be random access</a:t>
            </a:r>
          </a:p>
          <a:p>
            <a:pPr lvl="2"/>
            <a:r>
              <a:rPr lang="en-US" sz="1400" kern="0" dirty="0"/>
              <a:t>Temporary AID from MU auth. </a:t>
            </a:r>
            <a:r>
              <a:rPr lang="en-US" sz="1400" kern="0" dirty="0" smtClean="0"/>
              <a:t>can </a:t>
            </a:r>
            <a:r>
              <a:rPr lang="en-US" sz="1400" kern="0" dirty="0"/>
              <a:t>be reused</a:t>
            </a:r>
          </a:p>
          <a:p>
            <a:pPr lvl="1"/>
            <a:r>
              <a:rPr lang="en-US" sz="1600" kern="0" dirty="0" smtClean="0"/>
              <a:t>AP assigns actual AID with DL MU assoc. resp.</a:t>
            </a:r>
          </a:p>
          <a:p>
            <a:pPr lvl="1"/>
            <a:r>
              <a:rPr lang="en-US" sz="1600" kern="0" dirty="0" smtClean="0"/>
              <a:t>MU assoc. trigger may not follow right after MU auth.</a:t>
            </a:r>
          </a:p>
          <a:p>
            <a:pPr lvl="1"/>
            <a:endParaRPr lang="en-US" sz="1600" kern="0" dirty="0" smtClean="0"/>
          </a:p>
          <a:p>
            <a:pPr marL="457200" lvl="1" indent="0">
              <a:buNone/>
            </a:pPr>
            <a:endParaRPr lang="en-US" sz="1000" kern="0" dirty="0"/>
          </a:p>
          <a:p>
            <a:pPr lvl="1"/>
            <a:endParaRPr lang="en-US" sz="1600" kern="0" dirty="0" smtClean="0"/>
          </a:p>
          <a:p>
            <a:endParaRPr lang="en-US" kern="0" dirty="0" smtClean="0"/>
          </a:p>
          <a:p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342142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FA754827-B243-4567-84FC-52B0C66339D3}" vid="{42CF4956-CC05-4856-8EF3-155C0A2D525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894</TotalTime>
  <Words>1055</Words>
  <Application>Microsoft Office PowerPoint</Application>
  <PresentationFormat>On-screen Show (4:3)</PresentationFormat>
  <Paragraphs>188</Paragraphs>
  <Slides>13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Considerations on MU initial link setup</vt:lpstr>
      <vt:lpstr>Abstract</vt:lpstr>
      <vt:lpstr>Problem definition</vt:lpstr>
      <vt:lpstr>Flooding in ILS</vt:lpstr>
      <vt:lpstr>ILS using MU feature</vt:lpstr>
      <vt:lpstr>MU ILS indication</vt:lpstr>
      <vt:lpstr>Conditions for triggering MU ILS</vt:lpstr>
      <vt:lpstr>DL response of MU ILS</vt:lpstr>
      <vt:lpstr>Expected form of MU ILS</vt:lpstr>
      <vt:lpstr>Applications of MU ILS  with other 11ax features</vt:lpstr>
      <vt:lpstr>Conclusion</vt:lpstr>
      <vt:lpstr>Strawpoll 1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55</cp:revision>
  <cp:lastPrinted>1601-01-01T00:00:00Z</cp:lastPrinted>
  <dcterms:created xsi:type="dcterms:W3CDTF">2016-03-02T22:17:53Z</dcterms:created>
  <dcterms:modified xsi:type="dcterms:W3CDTF">2016-03-15T01:04:05Z</dcterms:modified>
</cp:coreProperties>
</file>