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6" r:id="rId11"/>
    <p:sldId id="295" r:id="rId12"/>
    <p:sldId id="304" r:id="rId13"/>
    <p:sldId id="305" r:id="rId14"/>
    <p:sldId id="264" r:id="rId15"/>
    <p:sldId id="281" r:id="rId16"/>
    <p:sldId id="315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99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46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802.11-15/0349r0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49213" y="6476206"/>
            <a:ext cx="3041644" cy="180975"/>
          </a:xfrm>
        </p:spPr>
        <p:txBody>
          <a:bodyPr/>
          <a:lstStyle/>
          <a:p>
            <a:r>
              <a:rPr lang="en-GB" dirty="0" smtClean="0"/>
              <a:t>Kaushik Josiam,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HE-SIG-B Compression Mode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430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69007"/>
              </p:ext>
            </p:extLst>
          </p:nvPr>
        </p:nvGraphicFramePr>
        <p:xfrm>
          <a:off x="685800" y="2033471"/>
          <a:ext cx="8153400" cy="2131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4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Tong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685473"/>
              </p:ext>
            </p:extLst>
          </p:nvPr>
        </p:nvGraphicFramePr>
        <p:xfrm>
          <a:off x="685800" y="4164503"/>
          <a:ext cx="8162544" cy="2149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27632"/>
                <a:gridCol w="1295400"/>
                <a:gridCol w="1801368"/>
                <a:gridCol w="1463040"/>
                <a:gridCol w="1975104"/>
              </a:tblGrid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Mingyue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959968"/>
              </p:ext>
            </p:extLst>
          </p:nvPr>
        </p:nvGraphicFramePr>
        <p:xfrm>
          <a:off x="381000" y="1193248"/>
          <a:ext cx="81534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691606"/>
              </p:ext>
            </p:extLst>
          </p:nvPr>
        </p:nvGraphicFramePr>
        <p:xfrm>
          <a:off x="381000" y="4487352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76400"/>
                <a:gridCol w="12192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6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sz="2800" dirty="0" smtClean="0"/>
              <a:t>HE-SIG-B Compression for MU-MIMO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97199" y="1556792"/>
            <a:ext cx="8223922" cy="4256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For MU-MIMO</a:t>
            </a:r>
            <a:r>
              <a:rPr lang="en-US" sz="1800" b="0" dirty="0"/>
              <a:t> </a:t>
            </a:r>
            <a:r>
              <a:rPr lang="en-US" sz="1800" b="0" dirty="0" smtClean="0"/>
              <a:t>over the entire BW, </a:t>
            </a:r>
            <a:r>
              <a:rPr lang="en-US" sz="1800" b="0" dirty="0"/>
              <a:t>1 bit in HE-SIG-A indicates compression. </a:t>
            </a:r>
            <a:r>
              <a:rPr lang="en-US" sz="1800" b="0" dirty="0" smtClean="0"/>
              <a:t>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RU Size is set to the largest RU for the BW (20MHz – 242 tone RU, 40 – 484, 80– 996, 160 – 2x996)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SFD states that the user specific sub-fields are split equally between the two HE-SIG-B Channels for efficient load-balancing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Only RU signaling is absent in the HE-SIG-B common fields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In this presentation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Resolve Open Issue of number of user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Clarify “equal split” between the two content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Optimize HE-SIG-B length by not requiring HE-SIG-B common field with compression. </a:t>
            </a:r>
          </a:p>
        </p:txBody>
      </p:sp>
    </p:spTree>
    <p:extLst>
      <p:ext uri="{BB962C8B-B14F-4D97-AF65-F5344CB8AC3E}">
        <p14:creationId xmlns:p14="http://schemas.microsoft.com/office/powerpoint/2010/main" val="937640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mode - TBDs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841274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Need to indicate number of users in full bandwidth MU-MIMO </a:t>
                </a:r>
                <a:r>
                  <a:rPr lang="en-US" sz="1800" b="0" dirty="0" smtClean="0"/>
                  <a:t>allocation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b="0" i="1" dirty="0" smtClean="0"/>
                  <a:t>Solution: The </a:t>
                </a:r>
                <a:r>
                  <a:rPr lang="en-US" sz="1600" b="0" i="1" dirty="0"/>
                  <a:t>number of HE-SIG-B symbols field in HE-SIG-A is re-purposed to indicate the number of MU-MIMO </a:t>
                </a:r>
                <a:r>
                  <a:rPr lang="en-US" sz="1600" b="0" i="1" dirty="0" smtClean="0"/>
                  <a:t>users, when compression mode is enabled</a:t>
                </a:r>
                <a:endParaRPr lang="en-US" sz="1600" b="0" i="1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The equal </a:t>
                </a:r>
                <a:r>
                  <a:rPr lang="en-US" sz="1800" b="0" dirty="0"/>
                  <a:t>distribution of user fields in the two content channels </a:t>
                </a:r>
                <a:r>
                  <a:rPr lang="en-US" sz="1800" b="0" dirty="0" smtClean="0"/>
                  <a:t>needs to be clearly stated</a:t>
                </a:r>
              </a:p>
              <a:p>
                <a:pPr marL="800100" lvl="3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i="1" dirty="0" smtClean="0"/>
                  <a:t>Solution: </a:t>
                </a:r>
                <a:r>
                  <a:rPr lang="en-US" i="1" dirty="0"/>
                  <a:t>For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i="1" dirty="0"/>
                  <a:t> user MU-MIMO PPDU, 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1,…</m:t>
                    </m:r>
                    <m:d>
                      <m:dPr>
                        <m:begChr m:val="⌈"/>
                        <m:endChr m:val="⌉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i="1" dirty="0"/>
                  <a:t> user specific sub-fields in HE-SIG-B channel 1 and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>
                        <a:latin typeface="Cambria Math" panose="02040503050406030204" pitchFamily="18" charset="0"/>
                      </a:rPr>
                      <m:t>+1, …,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i="1" dirty="0"/>
                  <a:t> user specific sub-fields in HE-SIG-B channel 2 </a:t>
                </a:r>
                <a:endParaRPr lang="en-US" i="1" dirty="0" smtClean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 common field in HE-SIG-B when full bandwidth MU-MIMO is used</a:t>
                </a:r>
              </a:p>
              <a:p>
                <a:pPr marL="800100" lvl="3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i="1" dirty="0" smtClean="0"/>
                  <a:t>All required signaling fields for full bandwidth MU-MIMO are carried in HE-SIG-A and the user specific sub-fields</a:t>
                </a:r>
                <a:r>
                  <a:rPr lang="en-US" i="1" dirty="0"/>
                  <a:t>. Maintains maximum </a:t>
                </a:r>
                <a:r>
                  <a:rPr lang="en-US" i="1" dirty="0" smtClean="0"/>
                  <a:t>signaling efficiency </a:t>
                </a:r>
                <a:r>
                  <a:rPr lang="en-US" i="1" dirty="0"/>
                  <a:t>with respect to 11ac </a:t>
                </a:r>
                <a:r>
                  <a:rPr lang="en-US" i="1" dirty="0" smtClean="0"/>
                  <a:t>MU-MIMO.</a:t>
                </a:r>
                <a:endParaRPr lang="en-US" i="1" dirty="0"/>
              </a:p>
              <a:p>
                <a:pPr marL="457200" lvl="3" indent="0">
                  <a:spcBef>
                    <a:spcPts val="600"/>
                  </a:spcBef>
                </a:pPr>
                <a:endParaRPr lang="en-US" i="1" dirty="0" smtClean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 smtClean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 smtClean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841274"/>
                <a:ext cx="7770813" cy="4113213"/>
              </a:xfrm>
              <a:blipFill rotWithShape="0">
                <a:blip r:embed="rId2"/>
                <a:stretch>
                  <a:fillRect l="-549" t="-741" r="-78" b="-4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116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29" y="2514600"/>
            <a:ext cx="8046720" cy="238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6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/>
              <a:t>[1] </a:t>
            </a:r>
            <a:r>
              <a:rPr lang="en-US" sz="2000" b="0" dirty="0" smtClean="0"/>
              <a:t>11-15-1315-01-00ax-HE-SIG-B Mapping and Compression.pptx</a:t>
            </a:r>
          </a:p>
          <a:p>
            <a:r>
              <a:rPr lang="en-US" sz="2000" b="0" dirty="0"/>
              <a:t>[2] </a:t>
            </a:r>
            <a:r>
              <a:rPr lang="en-US" sz="2000" b="0" dirty="0" smtClean="0"/>
              <a:t>11-15-0132-15-00ax-spec-framework.docx</a:t>
            </a:r>
            <a:endParaRPr lang="en-US" sz="2000" b="0" dirty="0"/>
          </a:p>
          <a:p>
            <a:endParaRPr lang="en-US" sz="2000" b="0" dirty="0" smtClean="0"/>
          </a:p>
          <a:p>
            <a:endParaRPr lang="en-US" sz="2000" b="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dirty="0" smtClean="0"/>
              <a:t>Do </a:t>
            </a:r>
            <a:r>
              <a:rPr lang="en-US" sz="1600" dirty="0"/>
              <a:t>you agree to </a:t>
            </a:r>
            <a:r>
              <a:rPr lang="en-US" sz="1600" dirty="0" smtClean="0"/>
              <a:t>add the following description to </a:t>
            </a:r>
            <a:r>
              <a:rPr lang="en-US" sz="1600" dirty="0"/>
              <a:t>the </a:t>
            </a:r>
            <a:r>
              <a:rPr lang="en-US" sz="1600" dirty="0" smtClean="0"/>
              <a:t>SIGB </a:t>
            </a:r>
            <a:r>
              <a:rPr lang="en-US" sz="1600" dirty="0"/>
              <a:t>number of symbols fields in Table 2 in the SFD: </a:t>
            </a:r>
            <a:r>
              <a:rPr lang="en-GB" sz="1600" dirty="0"/>
              <a:t>HE-SIG-A fields for the HE MU PPDU of the SFD</a:t>
            </a:r>
            <a:r>
              <a:rPr lang="en-US" sz="1600" dirty="0"/>
              <a:t>?</a:t>
            </a:r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r>
              <a:rPr lang="en-US" sz="1800" b="0" dirty="0" smtClean="0"/>
              <a:t> 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592954"/>
              </p:ext>
            </p:extLst>
          </p:nvPr>
        </p:nvGraphicFramePr>
        <p:xfrm>
          <a:off x="899593" y="2996952"/>
          <a:ext cx="7644270" cy="838200"/>
        </p:xfrm>
        <a:graphic>
          <a:graphicData uri="http://schemas.openxmlformats.org/drawingml/2006/table">
            <a:tbl>
              <a:tblPr firstRow="1" firstCol="1" bandRow="1"/>
              <a:tblGrid>
                <a:gridCol w="1467536"/>
                <a:gridCol w="809394"/>
                <a:gridCol w="3090410"/>
                <a:gridCol w="2276930"/>
              </a:tblGrid>
              <a:tr h="278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Field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Length (bits)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Description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SIGB Number Of Symbols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GB" sz="1100" u="sng" dirty="0" smtClean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When SIGB compression</a:t>
                      </a:r>
                      <a:r>
                        <a:rPr lang="en-GB" sz="1100" u="sng" baseline="0" dirty="0" smtClean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mode is enabled, the number of symbols are re-purposed to indicate the number of MU-MIMO users</a:t>
                      </a:r>
                      <a:endParaRPr lang="en-US" sz="1100" u="sng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6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agree to modify the </a:t>
                </a:r>
                <a:r>
                  <a:rPr lang="en-US" dirty="0" smtClean="0"/>
                  <a:t>HE-SIG-B compression </a:t>
                </a:r>
                <a:r>
                  <a:rPr lang="en-US" dirty="0"/>
                  <a:t>mode description in the SFD [Page 9, line 15-20 in </a:t>
                </a:r>
                <a:r>
                  <a:rPr lang="en-US" dirty="0" smtClean="0"/>
                  <a:t>11-15-0132-15-00ax-spec-framework.docx] as follows:</a:t>
                </a:r>
              </a:p>
              <a:p>
                <a:pPr marL="800100" lvl="2" indent="0"/>
                <a:r>
                  <a:rPr lang="en-US" sz="1600" b="0" dirty="0" smtClean="0"/>
                  <a:t>A </a:t>
                </a:r>
                <a:r>
                  <a:rPr lang="en-US" sz="1600" b="0" dirty="0"/>
                  <a:t>compression bit is carried in the HE-SIG-A MU format to differentiate full BW MU-MIMO from OFDMA MU PPDU. In case of full BW MU-MIMO, the following conditions hold:</a:t>
                </a:r>
              </a:p>
              <a:p>
                <a:pPr marL="1085850" lvl="2" indent="-28575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Only </a:t>
                </a:r>
                <a:r>
                  <a:rPr lang="en-US" sz="1600" b="0" dirty="0"/>
                  <a:t>applicable for RU sizes 242, 484, 996, 2*996</a:t>
                </a:r>
              </a:p>
              <a:p>
                <a:pPr marL="1085850" lvl="2" indent="-28575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The </a:t>
                </a:r>
                <a:r>
                  <a:rPr lang="en-US" sz="1600" b="0" strike="sngStrike" dirty="0">
                    <a:solidFill>
                      <a:srgbClr val="FF0000"/>
                    </a:solidFill>
                  </a:rPr>
                  <a:t>RU information in </a:t>
                </a:r>
                <a:r>
                  <a:rPr lang="en-US" sz="1600" b="0" dirty="0"/>
                  <a:t>HE-SIG-B </a:t>
                </a:r>
                <a:r>
                  <a:rPr lang="en-US" sz="1600" b="0" dirty="0" smtClean="0"/>
                  <a:t>common </a:t>
                </a:r>
                <a:r>
                  <a:rPr lang="en-US" sz="1600" b="0" u="sng" dirty="0" smtClean="0">
                    <a:solidFill>
                      <a:schemeClr val="accent6"/>
                    </a:solidFill>
                  </a:rPr>
                  <a:t>field</a:t>
                </a:r>
                <a:r>
                  <a:rPr lang="en-US" sz="1600" b="0" dirty="0" smtClean="0"/>
                  <a:t> </a:t>
                </a:r>
                <a:r>
                  <a:rPr lang="en-US" sz="1600" b="0" dirty="0"/>
                  <a:t>is not signaled </a:t>
                </a:r>
              </a:p>
              <a:p>
                <a:pPr marL="1085850" lvl="2" indent="-28575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For bandwidths &gt; 20 MHz, the user specific sub-fields are split equitably between the two HE-SIG-B Channels </a:t>
                </a:r>
                <a:r>
                  <a:rPr lang="en-GB" sz="1600" u="sng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i.e., </a:t>
                </a:r>
                <a:r>
                  <a:rPr lang="en-US" sz="1600" u="sng" dirty="0">
                    <a:solidFill>
                      <a:schemeClr val="accent2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600" i="1" u="sng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u="sng" dirty="0">
                    <a:solidFill>
                      <a:schemeClr val="accent2"/>
                    </a:solidFill>
                  </a:rPr>
                  <a:t> user MU-MIMO PPDU,  </a:t>
                </a:r>
                <a14:m>
                  <m:oMath xmlns:m="http://schemas.openxmlformats.org/officeDocument/2006/math">
                    <m:r>
                      <a:rPr lang="en-US" sz="1600" u="sng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1,…</m:t>
                    </m:r>
                    <m:d>
                      <m:dPr>
                        <m:begChr m:val="⌈"/>
                        <m:endChr m:val="⌉"/>
                        <m:ctrlPr>
                          <a:rPr lang="en-US" sz="1600" i="1" u="sng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u="sng" dirty="0">
                    <a:solidFill>
                      <a:schemeClr val="accent2"/>
                    </a:solidFill>
                  </a:rPr>
                  <a:t> user specific sub-fields in HE-SIG-B channel 1 and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1600" i="1" u="sng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600" i="1" u="sng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+1, …,</m:t>
                    </m:r>
                    <m:r>
                      <a:rPr lang="en-US" sz="1600" i="1" u="sng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u="sng" dirty="0">
                    <a:solidFill>
                      <a:schemeClr val="accent2"/>
                    </a:solidFill>
                  </a:rPr>
                  <a:t> user specific </a:t>
                </a:r>
                <a:r>
                  <a:rPr lang="en-US" sz="1600" dirty="0">
                    <a:solidFill>
                      <a:schemeClr val="accent2"/>
                    </a:solidFill>
                  </a:rPr>
                  <a:t>sub-fields in HE-SIG-B channel 2 </a:t>
                </a:r>
              </a:p>
              <a:p>
                <a:pPr marL="800100" lvl="2" indent="0"/>
                <a:r>
                  <a:rPr lang="en-GB" dirty="0" smtClean="0"/>
                  <a:t>[</a:t>
                </a:r>
                <a:r>
                  <a:rPr lang="en-GB" dirty="0"/>
                  <a:t>PHY Motion 87, November 2015, see </a:t>
                </a:r>
                <a:r>
                  <a:rPr lang="en-US" dirty="0"/>
                  <a:t>[25]</a:t>
                </a:r>
                <a:r>
                  <a:rPr lang="en-GB" dirty="0"/>
                  <a:t>]</a:t>
                </a:r>
                <a:endParaRPr lang="en-US" dirty="0"/>
              </a:p>
              <a:p>
                <a:pPr marL="800100" lvl="2" indent="0"/>
                <a:endParaRPr lang="en-US" b="0" dirty="0"/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9" t="-1185" b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67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57067"/>
              </p:ext>
            </p:extLst>
          </p:nvPr>
        </p:nvGraphicFramePr>
        <p:xfrm>
          <a:off x="800100" y="22098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3758"/>
              </p:ext>
            </p:extLst>
          </p:nvPr>
        </p:nvGraphicFramePr>
        <p:xfrm>
          <a:off x="800100" y="1981200"/>
          <a:ext cx="7239000" cy="2391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507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48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1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5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46881"/>
              </p:ext>
            </p:extLst>
          </p:nvPr>
        </p:nvGraphicFramePr>
        <p:xfrm>
          <a:off x="762000" y="4262672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5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91096"/>
            <a:ext cx="7467600" cy="523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66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30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411363"/>
              </p:ext>
            </p:extLst>
          </p:nvPr>
        </p:nvGraphicFramePr>
        <p:xfrm>
          <a:off x="381000" y="1193248"/>
          <a:ext cx="8153400" cy="22216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303144"/>
              </p:ext>
            </p:extLst>
          </p:nvPr>
        </p:nvGraphicFramePr>
        <p:xfrm>
          <a:off x="381000" y="3414892"/>
          <a:ext cx="8153400" cy="14370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1810"/>
                <a:gridCol w="19812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175604"/>
              </p:ext>
            </p:extLst>
          </p:nvPr>
        </p:nvGraphicFramePr>
        <p:xfrm>
          <a:off x="381000" y="485198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28800"/>
                <a:gridCol w="1447800"/>
                <a:gridCol w="19812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1360</TotalTime>
  <Words>1325</Words>
  <Application>Microsoft Office PowerPoint</Application>
  <PresentationFormat>On-screen Show (4:3)</PresentationFormat>
  <Paragraphs>542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Batang</vt:lpstr>
      <vt:lpstr>MS Gothic</vt:lpstr>
      <vt:lpstr>Arial</vt:lpstr>
      <vt:lpstr>Calibri</vt:lpstr>
      <vt:lpstr>Cambria Math</vt:lpstr>
      <vt:lpstr>Times New Roman</vt:lpstr>
      <vt:lpstr>802-11-Submission</vt:lpstr>
      <vt:lpstr>HE-SIG-B Compression Mode 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HE-SIG-B Compression for MU-MIMO</vt:lpstr>
      <vt:lpstr>Compression mode - TBDs</vt:lpstr>
      <vt:lpstr>Summary</vt:lpstr>
      <vt:lpstr>References</vt:lpstr>
      <vt:lpstr>Straw Poll #1</vt:lpstr>
      <vt:lpstr>Straw Poll #2</vt:lpstr>
    </vt:vector>
  </TitlesOfParts>
  <Company>SRA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88</cp:revision>
  <cp:lastPrinted>1601-01-01T00:00:00Z</cp:lastPrinted>
  <dcterms:created xsi:type="dcterms:W3CDTF">2015-09-12T11:12:46Z</dcterms:created>
  <dcterms:modified xsi:type="dcterms:W3CDTF">2016-03-14T03:45:57Z</dcterms:modified>
</cp:coreProperties>
</file>