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69" r:id="rId2"/>
    <p:sldId id="270" r:id="rId3"/>
    <p:sldId id="308" r:id="rId4"/>
    <p:sldId id="298" r:id="rId5"/>
    <p:sldId id="296" r:id="rId6"/>
    <p:sldId id="314" r:id="rId7"/>
    <p:sldId id="315" r:id="rId8"/>
    <p:sldId id="316" r:id="rId9"/>
    <p:sldId id="325" r:id="rId10"/>
    <p:sldId id="297" r:id="rId11"/>
    <p:sldId id="317" r:id="rId12"/>
    <p:sldId id="321" r:id="rId13"/>
    <p:sldId id="324" r:id="rId14"/>
    <p:sldId id="320" r:id="rId15"/>
    <p:sldId id="323" r:id="rId16"/>
    <p:sldId id="322" r:id="rId17"/>
    <p:sldId id="312" r:id="rId18"/>
    <p:sldId id="306" r:id="rId19"/>
    <p:sldId id="272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0975" autoAdjust="0"/>
  </p:normalViewPr>
  <p:slideViewPr>
    <p:cSldViewPr>
      <p:cViewPr varScale="1">
        <p:scale>
          <a:sx n="72" d="100"/>
          <a:sy n="72" d="100"/>
        </p:scale>
        <p:origin x="717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513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4751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91586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61335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81173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3789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98305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51096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46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040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1366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590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7211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57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043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802.11-16/0345r2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366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Simultaneous NAK for MU GCR-BA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2016-03-15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207968"/>
              </p:ext>
            </p:extLst>
          </p:nvPr>
        </p:nvGraphicFramePr>
        <p:xfrm>
          <a:off x="515938" y="2825750"/>
          <a:ext cx="7807325" cy="283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4" name="Document" r:id="rId4" imgW="8247628" imgH="3119851" progId="Word.Document.8">
                  <p:embed/>
                </p:oleObj>
              </mc:Choice>
              <mc:Fallback>
                <p:oleObj name="Document" r:id="rId4" imgW="8247628" imgH="311985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5750"/>
                        <a:ext cx="7807325" cy="283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Assumptions for analysis</a:t>
            </a:r>
          </a:p>
          <a:p>
            <a:pPr lvl="1"/>
            <a:r>
              <a:rPr lang="en-US" altLang="ko-KR" dirty="0" smtClean="0"/>
              <a:t>Single GCR BA procedure for single Multicast PPDU transmission</a:t>
            </a:r>
          </a:p>
          <a:p>
            <a:pPr lvl="1"/>
            <a:r>
              <a:rPr lang="en-US" altLang="ko-KR" dirty="0" smtClean="0"/>
              <a:t>PLR for a single Data PPDU : 0</a:t>
            </a:r>
            <a:r>
              <a:rPr lang="en-US" altLang="ko-KR" dirty="0"/>
              <a:t> </a:t>
            </a:r>
            <a:r>
              <a:rPr lang="en-US" altLang="ko-KR" dirty="0" smtClean="0"/>
              <a:t>to 0.5 (0.5 to 1 delivery ratio)</a:t>
            </a:r>
          </a:p>
          <a:p>
            <a:pPr lvl="1"/>
            <a:r>
              <a:rPr lang="en-US" altLang="ko-KR" dirty="0" smtClean="0"/>
              <a:t>MU-BAR transmission and NAK/BA transmission are always success</a:t>
            </a:r>
          </a:p>
          <a:p>
            <a:pPr lvl="1"/>
            <a:r>
              <a:rPr lang="en-US" altLang="ko-KR" dirty="0" smtClean="0"/>
              <a:t>N = [30 100] Number of group cast STAs</a:t>
            </a:r>
          </a:p>
          <a:p>
            <a:pPr lvl="1"/>
            <a:r>
              <a:rPr lang="en-US" altLang="ko-KR" dirty="0" smtClean="0"/>
              <a:t>Single Retransmission for Simultaneous NAK or NAK BA</a:t>
            </a:r>
          </a:p>
          <a:p>
            <a:pPr lvl="1"/>
            <a:r>
              <a:rPr lang="en-US" altLang="ko-KR" dirty="0" smtClean="0"/>
              <a:t>k = [1 3 5 9] RU for MU GCR BA</a:t>
            </a:r>
          </a:p>
        </p:txBody>
      </p:sp>
    </p:spTree>
    <p:extLst>
      <p:ext uri="{BB962C8B-B14F-4D97-AF65-F5344CB8AC3E}">
        <p14:creationId xmlns:p14="http://schemas.microsoft.com/office/powerpoint/2010/main" val="15227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N=30 k=1 (SU GCR BA(11aa) case for GCR BA PLR)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614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N=30 k=3 (3RU MU-BAR </a:t>
            </a:r>
            <a:r>
              <a:rPr lang="en-US" altLang="ko-KR" dirty="0"/>
              <a:t>case for GCR BA)</a:t>
            </a:r>
          </a:p>
          <a:p>
            <a:endParaRPr lang="en-US" altLang="ko-KR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614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78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N=30 k=5 (5RU MU-BAR </a:t>
            </a:r>
            <a:r>
              <a:rPr lang="en-US" altLang="ko-KR" dirty="0"/>
              <a:t>case for GCR BA)</a:t>
            </a:r>
          </a:p>
          <a:p>
            <a:endParaRPr lang="en-US" altLang="ko-KR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614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1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N=30 k=9 (9RU </a:t>
            </a:r>
            <a:r>
              <a:rPr lang="en-US" altLang="ko-KR" dirty="0"/>
              <a:t>MU-BAR case for GCR BA)</a:t>
            </a:r>
          </a:p>
          <a:p>
            <a:endParaRPr lang="en-US" altLang="ko-KR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862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12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N=100 k=9 (9RU </a:t>
            </a:r>
            <a:r>
              <a:rPr lang="en-US" altLang="ko-KR" dirty="0"/>
              <a:t>MU-BAR case for GCR BA)</a:t>
            </a:r>
          </a:p>
          <a:p>
            <a:endParaRPr lang="en-US" altLang="ko-KR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/>
          <a:srcRect r="53049" b="49934"/>
          <a:stretch/>
        </p:blipFill>
        <p:spPr>
          <a:xfrm>
            <a:off x="1872000" y="2178622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55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Solution Analysis</a:t>
            </a:r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Analysis Results</a:t>
            </a:r>
          </a:p>
          <a:p>
            <a:pPr lvl="1"/>
            <a:r>
              <a:rPr lang="en-US" altLang="ko-KR" dirty="0" smtClean="0"/>
              <a:t>S-NAK shows better PLR performance than MU GCR-BA only case</a:t>
            </a:r>
          </a:p>
          <a:p>
            <a:pPr lvl="1"/>
            <a:r>
              <a:rPr lang="en-US" altLang="ko-KR" dirty="0" smtClean="0"/>
              <a:t>Especially S-NAK shows overwhelming PLR performance when the PLR requirement of Multicast PPDU is very low and its channel is not too </a:t>
            </a:r>
            <a:r>
              <a:rPr lang="en-US" altLang="ko-KR" dirty="0" err="1" smtClean="0"/>
              <a:t>lossy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S-NAK is more effective if there are many destinations of multicast STAs</a:t>
            </a:r>
          </a:p>
          <a:p>
            <a:pPr lvl="1"/>
            <a:r>
              <a:rPr lang="en-US" altLang="ko-KR" dirty="0" smtClean="0"/>
              <a:t>For 95% delivery ratio of single PPDU</a:t>
            </a:r>
          </a:p>
          <a:p>
            <a:pPr lvl="1"/>
            <a:endParaRPr lang="en-US" altLang="ko-KR" dirty="0" smtClean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018548"/>
              </p:ext>
            </p:extLst>
          </p:nvPr>
        </p:nvGraphicFramePr>
        <p:xfrm>
          <a:off x="1763688" y="479715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N,k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(30,1)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(30,3)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(30,5)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(30,9)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(100,9)</a:t>
                      </a:r>
                      <a:endParaRPr lang="ko-KR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S-NAK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0.0025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GCR-BA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0.0461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0.0392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0.0331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0.0235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0.0297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Ratio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18.44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15.68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13.24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9.4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11.88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11ax GCR BA could be enhanced by allocating common RU for simultaneous NAK</a:t>
            </a:r>
          </a:p>
          <a:p>
            <a:r>
              <a:rPr lang="en-US" altLang="ko-KR" dirty="0" smtClean="0"/>
              <a:t>Especially simultaneous NAK  is more effective on high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system</a:t>
            </a:r>
          </a:p>
          <a:p>
            <a:r>
              <a:rPr lang="en-US" altLang="ko-KR" dirty="0" smtClean="0"/>
              <a:t>Cascade MU GCR BA with common RU could be used to collect more precise packet delivery information of multicast PPDU</a:t>
            </a:r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StrawPoll</a:t>
            </a:r>
            <a:r>
              <a:rPr lang="en-US" altLang="ko-KR" dirty="0" smtClean="0"/>
              <a:t>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TG Specification Frame work document?</a:t>
            </a:r>
          </a:p>
          <a:p>
            <a:pPr lvl="1"/>
            <a:r>
              <a:rPr lang="en-US" altLang="ko-KR" dirty="0" smtClean="0"/>
              <a:t>4.7.X The </a:t>
            </a:r>
            <a:r>
              <a:rPr lang="en-US" altLang="ko-KR" dirty="0" smtClean="0"/>
              <a:t>spec </a:t>
            </a:r>
            <a:r>
              <a:rPr lang="en-US" altLang="ko-KR" dirty="0" smtClean="0"/>
              <a:t>shall </a:t>
            </a:r>
            <a:r>
              <a:rPr lang="en-US" altLang="ko-KR" dirty="0" smtClean="0"/>
              <a:t>define </a:t>
            </a:r>
            <a:r>
              <a:rPr lang="en-US" altLang="ko-KR" dirty="0" smtClean="0"/>
              <a:t>a mechanism to utilize a simultaneous NAK (TBD) for multicast operation</a:t>
            </a:r>
          </a:p>
          <a:p>
            <a:pPr lvl="2"/>
            <a:r>
              <a:rPr lang="en-US" altLang="ko-KR" dirty="0" smtClean="0"/>
              <a:t>When </a:t>
            </a:r>
            <a:r>
              <a:rPr lang="en-US" altLang="ko-KR" dirty="0"/>
              <a:t>AP allocates common </a:t>
            </a:r>
            <a:r>
              <a:rPr lang="en-US" altLang="ko-KR" dirty="0" smtClean="0"/>
              <a:t>RU for a simultaneous NAK, </a:t>
            </a:r>
            <a:r>
              <a:rPr lang="en-US" altLang="ko-KR" dirty="0"/>
              <a:t>multicast destination STAs, which cannot successfully decode its multicast PPDU, </a:t>
            </a:r>
            <a:r>
              <a:rPr lang="en-US" altLang="ko-KR" dirty="0" smtClean="0"/>
              <a:t>transmit a </a:t>
            </a:r>
            <a:r>
              <a:rPr lang="en-US" altLang="ko-KR" dirty="0"/>
              <a:t>simultaneous NAK frame (TBD) via the allocated common </a:t>
            </a:r>
            <a:r>
              <a:rPr lang="en-US" altLang="ko-KR" dirty="0" smtClean="0"/>
              <a:t>RU</a:t>
            </a:r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Y</a:t>
            </a:r>
            <a:endParaRPr lang="en-US" altLang="ko-KR" dirty="0"/>
          </a:p>
          <a:p>
            <a:pPr lvl="2"/>
            <a:r>
              <a:rPr lang="en-US" altLang="ko-KR" dirty="0"/>
              <a:t>N</a:t>
            </a:r>
          </a:p>
          <a:p>
            <a:pPr lvl="2"/>
            <a:r>
              <a:rPr lang="en-US" altLang="ko-KR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1688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15/0046r0 “11aa GCR-BA Performance in </a:t>
            </a:r>
            <a:r>
              <a:rPr lang="en-US" altLang="ko-KR" sz="2000" dirty="0" smtClean="0"/>
              <a:t>OBSS”</a:t>
            </a:r>
          </a:p>
          <a:p>
            <a:pPr marL="0" indent="0">
              <a:buNone/>
            </a:pPr>
            <a:r>
              <a:rPr lang="en-US" altLang="ko-KR" sz="2000" dirty="0"/>
              <a:t>[2</a:t>
            </a:r>
            <a:r>
              <a:rPr lang="en-US" altLang="ko-KR" sz="2000" dirty="0" smtClean="0"/>
              <a:t>] </a:t>
            </a:r>
            <a:r>
              <a:rPr lang="en-US" altLang="ko-KR" sz="2000" dirty="0"/>
              <a:t>15/0320r1 “GCR-BA Performance with Measurement Report in </a:t>
            </a:r>
            <a:r>
              <a:rPr lang="en-US" altLang="ko-KR" sz="2000" dirty="0" smtClean="0"/>
              <a:t>OBSS”</a:t>
            </a:r>
          </a:p>
          <a:p>
            <a:pPr marL="0" indent="0">
              <a:buNone/>
            </a:pPr>
            <a:r>
              <a:rPr lang="en-US" altLang="ko-KR" sz="2000" dirty="0" smtClean="0"/>
              <a:t>[3] 15/0132r15 “Spec Framework”</a:t>
            </a:r>
          </a:p>
          <a:p>
            <a:pPr marL="0" indent="0">
              <a:buNone/>
            </a:pPr>
            <a:r>
              <a:rPr lang="en-US" altLang="ko-KR" sz="2000" dirty="0"/>
              <a:t>[4] 15/1043r1 “Overall Protocol of UL MU </a:t>
            </a:r>
            <a:r>
              <a:rPr lang="en-US" altLang="ko-KR" sz="2000" dirty="0" smtClean="0"/>
              <a:t>BA for </a:t>
            </a:r>
            <a:r>
              <a:rPr lang="en-US" altLang="ko-KR" sz="2000" dirty="0"/>
              <a:t>Multicast </a:t>
            </a:r>
            <a:r>
              <a:rPr lang="en-US" altLang="ko-KR" sz="2000" dirty="0" smtClean="0"/>
              <a:t>Transmission”</a:t>
            </a:r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GCR BA is a feature of 11aa and its performance in OBSS was presented in </a:t>
            </a:r>
            <a:r>
              <a:rPr lang="en-US" altLang="ko-KR" dirty="0" err="1" smtClean="0"/>
              <a:t>TGax</a:t>
            </a:r>
            <a:r>
              <a:rPr lang="en-US" altLang="ko-KR" dirty="0" smtClean="0"/>
              <a:t>[1][2]</a:t>
            </a:r>
            <a:endParaRPr lang="en-GB" altLang="ko-KR" dirty="0" smtClean="0"/>
          </a:p>
          <a:p>
            <a:r>
              <a:rPr lang="en-US" altLang="ko-KR" dirty="0" smtClean="0"/>
              <a:t>In order to enhance its performance of GCR BA, TG specified MU-BAR frame to be utilized in GCR BAR and BA frame exchange[3]</a:t>
            </a:r>
          </a:p>
          <a:p>
            <a:r>
              <a:rPr lang="en-US" altLang="ko-KR" dirty="0" smtClean="0"/>
              <a:t>Only the STAs indicated in MU-BAR frame could report its transmission success via indicated RU by MU-BAR frame[4]</a:t>
            </a:r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: </a:t>
            </a:r>
            <a:r>
              <a:rPr lang="en-US" altLang="ko-KR" dirty="0" smtClean="0"/>
              <a:t>GCR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365104"/>
            <a:ext cx="8229600" cy="2107109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Trigger variant MU-BAR solicits Multiplexed 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for GCR BA</a:t>
            </a:r>
            <a:endParaRPr lang="en-GB" altLang="ko-KR" dirty="0" smtClean="0"/>
          </a:p>
          <a:p>
            <a:pPr lvl="1"/>
            <a:r>
              <a:rPr lang="en-US" altLang="ko-KR" dirty="0" smtClean="0"/>
              <a:t>Selecting bad channel (low SINR) STAs might enhance performance of GCR BA[1][2]</a:t>
            </a:r>
          </a:p>
          <a:p>
            <a:pPr lvl="1"/>
            <a:r>
              <a:rPr lang="en-GB" altLang="ko-KR" dirty="0" smtClean="0"/>
              <a:t>AP STA selects destinations of BAR or MU-BAR to minimize Packet Loss Rate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624" y="3818084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802.11aa GCR BA</a:t>
            </a:r>
            <a:endParaRPr lang="ko-K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75156" y="3818084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802.11ax GCR BA</a:t>
            </a:r>
            <a:endParaRPr lang="ko-KR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2253" y="1703165"/>
            <a:ext cx="4815958" cy="201072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03165"/>
            <a:ext cx="4331509" cy="201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: GCR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GCR BA mechanism with large number of destination STAs would provide effective retransmission opportunities for Multicast transmission</a:t>
            </a:r>
          </a:p>
          <a:p>
            <a:r>
              <a:rPr lang="en-US" altLang="ko-KR" dirty="0" smtClean="0"/>
              <a:t>MU-BAR could reduce degradation caused by exchange of BAR and BA frame</a:t>
            </a:r>
            <a:endParaRPr lang="en-US" altLang="ko-KR" dirty="0"/>
          </a:p>
          <a:p>
            <a:pPr lvl="1"/>
            <a:r>
              <a:rPr lang="en-US" altLang="ko-KR" dirty="0" smtClean="0"/>
              <a:t>BA multiplexing reduces repeated BAR-BA air time</a:t>
            </a:r>
          </a:p>
          <a:p>
            <a:r>
              <a:rPr lang="en-US" altLang="ko-KR" dirty="0" smtClean="0"/>
              <a:t>GCR BA overhead vs Retransmission profit</a:t>
            </a:r>
          </a:p>
          <a:p>
            <a:pPr lvl="1"/>
            <a:r>
              <a:rPr lang="en-US" altLang="ko-KR" dirty="0" smtClean="0"/>
              <a:t>To guarantee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Packet Loss Rate, Multicast PPDU could be retransmitted based on GCR BA feedback information</a:t>
            </a:r>
          </a:p>
          <a:p>
            <a:pPr lvl="1"/>
            <a:r>
              <a:rPr lang="en-US" altLang="ko-KR" dirty="0" smtClean="0"/>
              <a:t>Selecting appropriate destinations of BAR(or MU-BAR) could maximize retransmission profit</a:t>
            </a:r>
          </a:p>
        </p:txBody>
      </p:sp>
    </p:spTree>
    <p:extLst>
      <p:ext uri="{BB962C8B-B14F-4D97-AF65-F5344CB8AC3E}">
        <p14:creationId xmlns:p14="http://schemas.microsoft.com/office/powerpoint/2010/main" val="369385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Limitation of 11ax GCR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24128" y="1556792"/>
            <a:ext cx="3106688" cy="4915421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11ax GCR BA could reduce overhead but it still operates based on limited BA information of selected STAs</a:t>
            </a:r>
          </a:p>
          <a:p>
            <a:pPr lvl="1"/>
            <a:r>
              <a:rPr lang="en-US" altLang="ko-KR" dirty="0" smtClean="0"/>
              <a:t>Requesting BA for STAs which failed to receive multicast PPDU is not a easy problem</a:t>
            </a:r>
          </a:p>
          <a:p>
            <a:pPr lvl="1"/>
            <a:r>
              <a:rPr lang="en-US" altLang="ko-KR" dirty="0"/>
              <a:t>S</a:t>
            </a:r>
            <a:r>
              <a:rPr lang="en-US" altLang="ko-KR" dirty="0" smtClean="0"/>
              <a:t>ome STAs having packet error on multicast PPDU cannot report its failure information unless AP requests a BA frame of the STAs</a:t>
            </a:r>
            <a:endParaRPr lang="en-US" altLang="ko-KR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412776"/>
            <a:ext cx="5757560" cy="471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28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 : NAK for Multicast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24128" y="1556792"/>
            <a:ext cx="3312368" cy="525658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Simultaneous </a:t>
            </a:r>
            <a:r>
              <a:rPr lang="en-US" altLang="ko-KR" dirty="0"/>
              <a:t>NAK </a:t>
            </a:r>
            <a:r>
              <a:rPr lang="en-US" altLang="ko-KR" dirty="0" smtClean="0"/>
              <a:t>frame for failure STAs</a:t>
            </a:r>
          </a:p>
          <a:p>
            <a:pPr lvl="1"/>
            <a:r>
              <a:rPr lang="en-US" altLang="ko-KR" dirty="0" smtClean="0"/>
              <a:t>MU-BAR sets an RU for simultaneous NAK frame(s)</a:t>
            </a:r>
          </a:p>
          <a:p>
            <a:pPr lvl="1"/>
            <a:r>
              <a:rPr lang="en-US" altLang="ko-KR" dirty="0" smtClean="0"/>
              <a:t>The STAs which cannot decode its multicast PPDU(s) but is not requested by MU-BAR shall transmit simultaneous NAK if there are available RU(s) for simultaneous NAK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484762"/>
            <a:ext cx="5933613" cy="485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81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 : NAK for Multicast Transmission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824913"/>
            <a:ext cx="8229600" cy="1647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AP could allocate a single common RU for failure STAs</a:t>
            </a:r>
          </a:p>
          <a:p>
            <a:pPr lvl="1"/>
            <a:r>
              <a:rPr lang="en-US" altLang="ko-KR" dirty="0" smtClean="0"/>
              <a:t>Different to OFDMA Random Access, all failure STAs transmit simultaneous NAK for announcing multicast failure via the common RU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628800"/>
            <a:ext cx="6555756" cy="319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26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 : NAK for Multicast Transmission</a:t>
            </a:r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Similar to simultaneous CTS, simultaneous NAK could be transmitted by multiple failure STAs</a:t>
            </a:r>
          </a:p>
          <a:p>
            <a:r>
              <a:rPr lang="en-US" altLang="ko-KR" dirty="0" smtClean="0"/>
              <a:t>MU-BAR shall provide enough information for simultaneous NAK</a:t>
            </a:r>
          </a:p>
          <a:p>
            <a:pPr lvl="1"/>
            <a:r>
              <a:rPr lang="en-US" altLang="ko-KR" dirty="0" smtClean="0"/>
              <a:t>MCS or Rate (Base rate is preferred)</a:t>
            </a:r>
          </a:p>
          <a:p>
            <a:pPr lvl="1"/>
            <a:r>
              <a:rPr lang="en-US" altLang="ko-KR" dirty="0" smtClean="0"/>
              <a:t>RU</a:t>
            </a:r>
          </a:p>
          <a:p>
            <a:pPr lvl="1"/>
            <a:r>
              <a:rPr lang="en-US" altLang="ko-KR" dirty="0" smtClean="0"/>
              <a:t>AID for Common RU or Group AID</a:t>
            </a:r>
          </a:p>
          <a:p>
            <a:pPr lvl="1"/>
            <a:r>
              <a:rPr lang="en-US" altLang="ko-KR" dirty="0" smtClean="0"/>
              <a:t>Common RU indicator for Simultaneous NAK (if Group AID is used)</a:t>
            </a:r>
          </a:p>
        </p:txBody>
      </p:sp>
    </p:spTree>
    <p:extLst>
      <p:ext uri="{BB962C8B-B14F-4D97-AF65-F5344CB8AC3E}">
        <p14:creationId xmlns:p14="http://schemas.microsoft.com/office/powerpoint/2010/main" val="170217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Solution : NAK for Multicast Transmission</a:t>
            </a:r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Receiving NAK means that there are at least one group cast STA which couldn’t receive some data frames</a:t>
            </a:r>
          </a:p>
          <a:p>
            <a:pPr lvl="1"/>
            <a:r>
              <a:rPr lang="en-US" altLang="ko-KR" dirty="0" smtClean="0"/>
              <a:t>If AP need to enhance packet delivery ratio, perform retransmission procedure</a:t>
            </a:r>
            <a:endParaRPr lang="en-US" altLang="ko-KR" dirty="0"/>
          </a:p>
          <a:p>
            <a:pPr lvl="1"/>
            <a:r>
              <a:rPr lang="en-US" altLang="ko-KR" dirty="0" smtClean="0"/>
              <a:t>AP might determine whether to retransmit or not based on GCR BA and simultaneous NAK</a:t>
            </a:r>
          </a:p>
          <a:p>
            <a:r>
              <a:rPr lang="en-US" altLang="ko-KR" dirty="0" smtClean="0"/>
              <a:t>Simultaneous NAK feedback could be utilized for controlling its multicast </a:t>
            </a:r>
            <a:r>
              <a:rPr lang="en-US" altLang="ko-KR" dirty="0"/>
              <a:t>MCS and </a:t>
            </a:r>
            <a:r>
              <a:rPr lang="en-US" altLang="ko-KR" dirty="0" smtClean="0"/>
              <a:t>rate not only for retransmission</a:t>
            </a:r>
          </a:p>
          <a:p>
            <a:r>
              <a:rPr lang="en-US" altLang="ko-KR" dirty="0" smtClean="0"/>
              <a:t>If there are valid simultaneous NAK in common RU(s), AP could transmit cascade MU-BAR to collect precise BA information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98916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15878</TotalTime>
  <Words>903</Words>
  <Application>Microsoft Office PowerPoint</Application>
  <PresentationFormat>화면 슬라이드 쇼(4:3)</PresentationFormat>
  <Paragraphs>128</Paragraphs>
  <Slides>19</Slides>
  <Notes>19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 : GCR BA</vt:lpstr>
      <vt:lpstr>Recap : GCR BA</vt:lpstr>
      <vt:lpstr>Limitation of 11ax GCR BA</vt:lpstr>
      <vt:lpstr>Proposed Solution : NAK for Multicast Transmission</vt:lpstr>
      <vt:lpstr>Proposed Solution : NAK for Multicast Transmission</vt:lpstr>
      <vt:lpstr>Proposed Solution : NAK for Multicast Transmission</vt:lpstr>
      <vt:lpstr>Proposed Solution : NAK for Multicast Transmission</vt:lpstr>
      <vt:lpstr>Solution Analysis</vt:lpstr>
      <vt:lpstr>Solution Analysis</vt:lpstr>
      <vt:lpstr>Solution Analysis</vt:lpstr>
      <vt:lpstr>Solution Analysis</vt:lpstr>
      <vt:lpstr>Solution Analysis</vt:lpstr>
      <vt:lpstr>Solution Analysis</vt:lpstr>
      <vt:lpstr>Solution Analysis</vt:lpstr>
      <vt:lpstr>Conclusion</vt:lpstr>
      <vt:lpstr>StrawPoll 1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안진수</cp:lastModifiedBy>
  <cp:revision>249</cp:revision>
  <dcterms:created xsi:type="dcterms:W3CDTF">2015-04-24T00:57:35Z</dcterms:created>
  <dcterms:modified xsi:type="dcterms:W3CDTF">2016-03-15T20:39:59Z</dcterms:modified>
</cp:coreProperties>
</file>