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73" r:id="rId9"/>
    <p:sldId id="574" r:id="rId10"/>
    <p:sldId id="566" r:id="rId11"/>
    <p:sldId id="568" r:id="rId12"/>
    <p:sldId id="569" r:id="rId13"/>
    <p:sldId id="570" r:id="rId14"/>
    <p:sldId id="571" r:id="rId15"/>
    <p:sldId id="57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802.11-16/0344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PHY Padding Remaining 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11ax has </a:t>
            </a:r>
            <a:r>
              <a:rPr lang="en-US" sz="2400" dirty="0"/>
              <a:t>decided PHY padding and PE mechanism for SU, DL-MU and UL-MU, with detailed math.</a:t>
            </a:r>
          </a:p>
          <a:p>
            <a:endParaRPr lang="en-US" dirty="0"/>
          </a:p>
          <a:p>
            <a:r>
              <a:rPr lang="en-US" sz="2400" dirty="0"/>
              <a:t>Some leftover issues:</a:t>
            </a:r>
          </a:p>
          <a:p>
            <a:pPr lvl="1"/>
            <a:r>
              <a:rPr lang="en-US" dirty="0" smtClean="0"/>
              <a:t>1. </a:t>
            </a:r>
            <a:r>
              <a:rPr lang="en-US" dirty="0"/>
              <a:t>DCM: parameter setting and non-integer </a:t>
            </a:r>
            <a:r>
              <a:rPr lang="en-US" i="1" dirty="0" err="1"/>
              <a:t>N</a:t>
            </a:r>
            <a:r>
              <a:rPr lang="en-US" sz="1000" i="1" dirty="0" err="1"/>
              <a:t>DBPS.short</a:t>
            </a:r>
            <a:r>
              <a:rPr lang="en-US" dirty="0"/>
              <a:t> for 26-tone RU.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2. </a:t>
            </a:r>
            <a:r>
              <a:rPr lang="en-US" dirty="0"/>
              <a:t>Post-FEC padding bit definition: random-vs-known-vs-repeat.</a:t>
            </a:r>
          </a:p>
          <a:p>
            <a:pPr lvl="1"/>
            <a:r>
              <a:rPr lang="en-US" dirty="0" smtClean="0"/>
              <a:t>3. </a:t>
            </a:r>
            <a:r>
              <a:rPr lang="en-US" dirty="0"/>
              <a:t>PE Field Definition: random-vs-known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6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DCM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DCM, 2 data tones are used to jointly transmit the bits of one constellation, meanwhile “</a:t>
            </a:r>
            <a:r>
              <a:rPr lang="en-US" sz="2400" i="1" dirty="0"/>
              <a:t>N</a:t>
            </a:r>
            <a:r>
              <a:rPr lang="en-US" sz="1600" i="1" dirty="0"/>
              <a:t>CBPS</a:t>
            </a:r>
            <a:r>
              <a:rPr lang="en-US" sz="2400" dirty="0"/>
              <a:t>” still indicates “number of coded bits per symbol”, therefore it is mathematically convenient to define N</a:t>
            </a:r>
            <a:r>
              <a:rPr lang="en-US" sz="1600" dirty="0"/>
              <a:t>SD</a:t>
            </a:r>
            <a:r>
              <a:rPr lang="en-US" sz="2400" dirty="0"/>
              <a:t>/</a:t>
            </a:r>
            <a:r>
              <a:rPr lang="en-US" sz="2400" dirty="0" err="1"/>
              <a:t>N</a:t>
            </a:r>
            <a:r>
              <a:rPr lang="en-US" sz="1600" dirty="0" err="1"/>
              <a:t>SD.short</a:t>
            </a:r>
            <a:r>
              <a:rPr lang="en-US" sz="2400" dirty="0"/>
              <a:t> being ½ of normal non-DCM cases, for the same MCS.</a:t>
            </a:r>
          </a:p>
          <a:p>
            <a:endParaRPr lang="en-US" sz="2400" dirty="0"/>
          </a:p>
          <a:p>
            <a:r>
              <a:rPr lang="en-US" sz="2400" dirty="0"/>
              <a:t>In 26-tone RU, if </a:t>
            </a:r>
            <a:r>
              <a:rPr lang="en-US" sz="2400" dirty="0" err="1"/>
              <a:t>N</a:t>
            </a:r>
            <a:r>
              <a:rPr lang="en-US" sz="1600" dirty="0" err="1"/>
              <a:t>SD.short</a:t>
            </a:r>
            <a:r>
              <a:rPr lang="en-US" sz="2400" dirty="0"/>
              <a:t> = 3, when MCS0-DCM is introduced, </a:t>
            </a:r>
            <a:r>
              <a:rPr lang="en-US" sz="2400" dirty="0" err="1"/>
              <a:t>N</a:t>
            </a:r>
            <a:r>
              <a:rPr lang="en-US" sz="1800" dirty="0" err="1"/>
              <a:t>DBPS.short</a:t>
            </a:r>
            <a:r>
              <a:rPr lang="en-US" sz="1800" dirty="0"/>
              <a:t> </a:t>
            </a:r>
            <a:r>
              <a:rPr lang="en-US" sz="2400" dirty="0"/>
              <a:t>= ½*</a:t>
            </a:r>
            <a:r>
              <a:rPr lang="en-US" sz="2400" dirty="0" err="1"/>
              <a:t>N</a:t>
            </a:r>
            <a:r>
              <a:rPr lang="en-US" sz="1800" dirty="0" err="1"/>
              <a:t>SD.short</a:t>
            </a:r>
            <a:r>
              <a:rPr lang="en-US" sz="1800" dirty="0"/>
              <a:t> </a:t>
            </a:r>
            <a:r>
              <a:rPr lang="en-US" sz="2400" dirty="0"/>
              <a:t>is a non-integer, i.e. N</a:t>
            </a:r>
            <a:r>
              <a:rPr lang="en-US" sz="1600" dirty="0"/>
              <a:t>DBPS</a:t>
            </a:r>
            <a:r>
              <a:rPr lang="en-US" sz="2400" dirty="0"/>
              <a:t> = 6, therefore not able to be evenly distributed in the 4 symbol segments of the last symbol.</a:t>
            </a:r>
          </a:p>
          <a:p>
            <a:pPr lvl="1"/>
            <a:r>
              <a:rPr lang="en-US" sz="2000" dirty="0"/>
              <a:t>Other RUs and other DCM-supported MCSs have no issue.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68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95400"/>
            <a:ext cx="8382000" cy="2209800"/>
          </a:xfrm>
        </p:spPr>
        <p:txBody>
          <a:bodyPr/>
          <a:lstStyle/>
          <a:p>
            <a:r>
              <a:rPr lang="en-US" sz="2400" dirty="0"/>
              <a:t>Propose to define </a:t>
            </a:r>
            <a:r>
              <a:rPr lang="en-US" sz="2400" dirty="0" err="1">
                <a:solidFill>
                  <a:srgbClr val="FF0000"/>
                </a:solidFill>
              </a:rPr>
              <a:t>N</a:t>
            </a:r>
            <a:r>
              <a:rPr lang="en-US" sz="1800" dirty="0" err="1">
                <a:solidFill>
                  <a:srgbClr val="FF0000"/>
                </a:solidFill>
              </a:rPr>
              <a:t>SD.short</a:t>
            </a:r>
            <a:r>
              <a:rPr lang="en-US" sz="2400" dirty="0">
                <a:solidFill>
                  <a:srgbClr val="FF0000"/>
                </a:solidFill>
              </a:rPr>
              <a:t> = 2 </a:t>
            </a:r>
            <a:r>
              <a:rPr lang="en-US" sz="2400" dirty="0"/>
              <a:t>for 26-tone RU when DCM=1.</a:t>
            </a:r>
          </a:p>
          <a:p>
            <a:pPr lvl="1"/>
            <a:r>
              <a:rPr lang="en-US" sz="2000" dirty="0"/>
              <a:t>Equivalently, the bit distribution of the last symbol for MCS0-DCM is [1 1 1 3] for the 4 segments.</a:t>
            </a:r>
          </a:p>
          <a:p>
            <a:pPr lvl="2"/>
            <a:r>
              <a:rPr lang="en-US" sz="1800" dirty="0"/>
              <a:t>Same </a:t>
            </a:r>
            <a:r>
              <a:rPr lang="en-US" sz="1800" dirty="0" err="1"/>
              <a:t>N</a:t>
            </a:r>
            <a:r>
              <a:rPr lang="en-US" sz="1400" dirty="0" err="1"/>
              <a:t>SD.short</a:t>
            </a:r>
            <a:r>
              <a:rPr lang="en-US" sz="1800" dirty="0"/>
              <a:t> is also applied to MCS1,3,4 with DCM, for consistency.</a:t>
            </a:r>
          </a:p>
          <a:p>
            <a:pPr lvl="1"/>
            <a:r>
              <a:rPr lang="en-US" sz="2000" dirty="0"/>
              <a:t>Although not evenly distributed, it maintains all the math in the padding procedure and makes no exceptions—important for implementation/verification phases.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23421"/>
              </p:ext>
            </p:extLst>
          </p:nvPr>
        </p:nvGraphicFramePr>
        <p:xfrm>
          <a:off x="1333500" y="3815239"/>
          <a:ext cx="6477000" cy="2194560"/>
        </p:xfrm>
        <a:graphic>
          <a:graphicData uri="http://schemas.openxmlformats.org/drawingml/2006/table">
            <a:tbl>
              <a:tblPr/>
              <a:tblGrid>
                <a:gridCol w="2198614"/>
                <a:gridCol w="2139193"/>
                <a:gridCol w="2139193"/>
              </a:tblGrid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SimSun"/>
                          <a:cs typeface="Times New Roman"/>
                        </a:rPr>
                        <a:t>RU Size</a:t>
                      </a:r>
                      <a:endParaRPr lang="en-US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SimSun"/>
                          <a:cs typeface="Times New Roman"/>
                        </a:rPr>
                        <a:t>DCM=0: </a:t>
                      </a:r>
                      <a:r>
                        <a:rPr lang="en-US" sz="1800" b="1" i="1" dirty="0" err="1">
                          <a:latin typeface="Calibri"/>
                          <a:ea typeface="SimSun"/>
                          <a:cs typeface="Times New Roman"/>
                        </a:rPr>
                        <a:t>N</a:t>
                      </a:r>
                      <a:r>
                        <a:rPr lang="en-US" sz="1100" b="1" i="1" dirty="0" err="1">
                          <a:latin typeface="Calibri"/>
                          <a:ea typeface="SimSun"/>
                          <a:cs typeface="Times New Roman"/>
                        </a:rPr>
                        <a:t>SD.short</a:t>
                      </a:r>
                      <a:endParaRPr lang="en-US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DCM=1: </a:t>
                      </a:r>
                      <a:r>
                        <a:rPr lang="en-US" sz="1800" b="1" i="1" dirty="0" err="1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N</a:t>
                      </a:r>
                      <a:r>
                        <a:rPr lang="en-US" sz="1100" b="1" i="1" dirty="0" err="1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SD.short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26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52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106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30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484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120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996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120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996x2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492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246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03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</a:t>
            </a:r>
            <a:r>
              <a:rPr lang="en-US" dirty="0" smtClean="0"/>
              <a:t>Post-FEC padding </a:t>
            </a:r>
            <a:r>
              <a:rPr lang="en-US" dirty="0"/>
              <a:t>Bits </a:t>
            </a:r>
            <a:r>
              <a:rPr lang="en-US" dirty="0" smtClean="0"/>
              <a:t>and PE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495800"/>
          </a:xfrm>
        </p:spPr>
        <p:txBody>
          <a:bodyPr/>
          <a:lstStyle/>
          <a:p>
            <a:r>
              <a:rPr lang="en-US" sz="2400" dirty="0" smtClean="0"/>
              <a:t>We have not decided what bits are used for post-FEC paddings, and also the content of PE.</a:t>
            </a:r>
          </a:p>
          <a:p>
            <a:endParaRPr lang="en-US" sz="2400" dirty="0"/>
          </a:p>
          <a:p>
            <a:r>
              <a:rPr lang="en-US" sz="2400" dirty="0" smtClean="0"/>
              <a:t>It is better that the spec does NOT specify those bits, because post-FEC padding and PE are supposed to be ignored by the receiver and buy more processing time.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3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replace </a:t>
            </a:r>
            <a:r>
              <a:rPr lang="en-US" i="1" dirty="0"/>
              <a:t>Table-3 </a:t>
            </a:r>
            <a:r>
              <a:rPr lang="en-US" i="1" dirty="0" err="1"/>
              <a:t>N</a:t>
            </a:r>
            <a:r>
              <a:rPr lang="en-US" sz="1600" i="1" dirty="0" err="1"/>
              <a:t>SD.short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GB" dirty="0"/>
              <a:t>3.3.5 Padding and packet extension of SFD to the following </a:t>
            </a:r>
            <a:r>
              <a:rPr lang="en-GB" dirty="0" smtClean="0"/>
              <a:t>table?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49756"/>
              </p:ext>
            </p:extLst>
          </p:nvPr>
        </p:nvGraphicFramePr>
        <p:xfrm>
          <a:off x="1019362" y="2895600"/>
          <a:ext cx="6477000" cy="2194560"/>
        </p:xfrm>
        <a:graphic>
          <a:graphicData uri="http://schemas.openxmlformats.org/drawingml/2006/table">
            <a:tbl>
              <a:tblPr/>
              <a:tblGrid>
                <a:gridCol w="2198614"/>
                <a:gridCol w="2139193"/>
                <a:gridCol w="2139193"/>
              </a:tblGrid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SimSun"/>
                          <a:cs typeface="Times New Roman"/>
                        </a:rPr>
                        <a:t>RU Size</a:t>
                      </a:r>
                      <a:endParaRPr lang="en-US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SimSun"/>
                          <a:cs typeface="Times New Roman"/>
                        </a:rPr>
                        <a:t>DCM=0: </a:t>
                      </a:r>
                      <a:r>
                        <a:rPr lang="en-US" sz="1800" b="1" i="1" dirty="0" err="1">
                          <a:latin typeface="Calibri"/>
                          <a:ea typeface="SimSun"/>
                          <a:cs typeface="Times New Roman"/>
                        </a:rPr>
                        <a:t>N</a:t>
                      </a:r>
                      <a:r>
                        <a:rPr lang="en-US" sz="1100" b="1" i="1" dirty="0" err="1">
                          <a:latin typeface="Calibri"/>
                          <a:ea typeface="SimSun"/>
                          <a:cs typeface="Times New Roman"/>
                        </a:rPr>
                        <a:t>SD.short</a:t>
                      </a:r>
                      <a:endParaRPr lang="en-US" sz="1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DCM=1: </a:t>
                      </a:r>
                      <a:r>
                        <a:rPr lang="en-US" sz="1800" b="1" i="1" dirty="0" err="1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N</a:t>
                      </a:r>
                      <a:r>
                        <a:rPr lang="en-US" sz="1100" b="1" i="1" dirty="0" err="1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SD.short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26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52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106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30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484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120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60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996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240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120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996x2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SimSun"/>
                          <a:cs typeface="Times New Roman"/>
                        </a:rPr>
                        <a:t>492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246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6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lvl="0"/>
            <a:r>
              <a:rPr lang="en-US" sz="2400" dirty="0" smtClean="0"/>
              <a:t>Do you agree </a:t>
            </a:r>
            <a:r>
              <a:rPr lang="en-US" sz="2400" dirty="0"/>
              <a:t>to add the following text in SFD 3.3.5</a:t>
            </a:r>
          </a:p>
          <a:p>
            <a:pPr lvl="1"/>
            <a:r>
              <a:rPr lang="en-US" sz="2000" dirty="0"/>
              <a:t>The post-FEC bits are un-specified by 11ax spec</a:t>
            </a:r>
          </a:p>
          <a:p>
            <a:pPr lvl="1"/>
            <a:r>
              <a:rPr lang="en-US" sz="2000" dirty="0"/>
              <a:t>The content of PE field is un-specified by 11ax spec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64909"/>
              </p:ext>
            </p:extLst>
          </p:nvPr>
        </p:nvGraphicFramePr>
        <p:xfrm>
          <a:off x="609600" y="4433182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54" y="1424636"/>
            <a:ext cx="8153400" cy="46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156460"/>
            <a:ext cx="8153400" cy="191643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4072890"/>
            <a:ext cx="81534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110789</TotalTime>
  <Words>831</Words>
  <Application>Microsoft Office PowerPoint</Application>
  <PresentationFormat>On-screen Show (4:3)</PresentationFormat>
  <Paragraphs>245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SimSun</vt:lpstr>
      <vt:lpstr>Arial</vt:lpstr>
      <vt:lpstr>Calibri</vt:lpstr>
      <vt:lpstr>Times New Roman</vt:lpstr>
      <vt:lpstr>802-11-Submission</vt:lpstr>
      <vt:lpstr>PHY Padding Remaining Issues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I. DCM</vt:lpstr>
      <vt:lpstr>Solution</vt:lpstr>
      <vt:lpstr>II. Post-FEC padding Bits and PE Definitions</vt:lpstr>
      <vt:lpstr>SP1</vt:lpstr>
      <vt:lpstr>SP2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1833</cp:revision>
  <cp:lastPrinted>1998-02-10T13:28:06Z</cp:lastPrinted>
  <dcterms:created xsi:type="dcterms:W3CDTF">2007-05-21T21:00:37Z</dcterms:created>
  <dcterms:modified xsi:type="dcterms:W3CDTF">2016-03-14T03:26:13Z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