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0" r:id="rId2"/>
    <p:sldId id="476" r:id="rId3"/>
    <p:sldId id="473" r:id="rId4"/>
    <p:sldId id="477" r:id="rId5"/>
    <p:sldId id="474" r:id="rId6"/>
    <p:sldId id="478" r:id="rId7"/>
    <p:sldId id="475" r:id="rId8"/>
    <p:sldId id="566" r:id="rId9"/>
    <p:sldId id="568" r:id="rId10"/>
    <p:sldId id="567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2101" autoAdjust="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802.11-16/0343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Spectral Mask Discussions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 </a:t>
            </a:r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2016-03-14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1828800"/>
            <a:ext cx="7239000" cy="439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610600" cy="4495800"/>
          </a:xfrm>
        </p:spPr>
        <p:txBody>
          <a:bodyPr/>
          <a:lstStyle/>
          <a:p>
            <a:pPr lvl="0"/>
            <a:r>
              <a:rPr lang="en-US" sz="2400" dirty="0" smtClean="0"/>
              <a:t>Do you agree </a:t>
            </a:r>
            <a:r>
              <a:rPr lang="en-US" sz="2400" dirty="0"/>
              <a:t>to add the following text in SFD chapter </a:t>
            </a:r>
            <a:r>
              <a:rPr lang="en-US" sz="2400" dirty="0" smtClean="0"/>
              <a:t>3.4?</a:t>
            </a:r>
            <a:endParaRPr lang="en-US" sz="2400" dirty="0"/>
          </a:p>
          <a:p>
            <a:pPr lvl="1"/>
            <a:r>
              <a:rPr lang="en-US" sz="2000" dirty="0"/>
              <a:t>For 20MHz PPDU, the transmit spectrum shall not exceed the maximum of the interim transmit spectral mask and –53 </a:t>
            </a:r>
            <a:r>
              <a:rPr lang="en-US" sz="2000" dirty="0" err="1"/>
              <a:t>dBm</a:t>
            </a:r>
            <a:r>
              <a:rPr lang="en-US" sz="2000" dirty="0"/>
              <a:t>/MHz at any frequency offset, for both 2.4GHz and 5GHz bands.</a:t>
            </a:r>
          </a:p>
          <a:p>
            <a:pPr lvl="1"/>
            <a:r>
              <a:rPr lang="en-US" sz="2000" dirty="0"/>
              <a:t>For 40MHz PPDU, the transmit spectrum shall not exceed the maximum of the interim transmit spectral mask and –56 </a:t>
            </a:r>
            <a:r>
              <a:rPr lang="en-US" sz="2000" dirty="0" err="1"/>
              <a:t>dBm</a:t>
            </a:r>
            <a:r>
              <a:rPr lang="en-US" sz="2000" dirty="0"/>
              <a:t>/MHz at any frequency offset, for both 2.4GHz and 5GHz bands.</a:t>
            </a:r>
          </a:p>
          <a:p>
            <a:pPr lvl="1"/>
            <a:r>
              <a:rPr lang="en-US" sz="2000" dirty="0"/>
              <a:t>For 80MHz and 160MHz PPDUs, the transmit spectrum shall not exceed the maximum of the interim transmit spectral mask and –59 </a:t>
            </a:r>
            <a:r>
              <a:rPr lang="en-US" sz="2000" dirty="0" err="1"/>
              <a:t>dBm</a:t>
            </a:r>
            <a:r>
              <a:rPr lang="en-US" sz="2000" dirty="0"/>
              <a:t>/MHz at any frequency offset.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26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Mar. 2016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853761"/>
              </p:ext>
            </p:extLst>
          </p:nvPr>
        </p:nvGraphicFramePr>
        <p:xfrm>
          <a:off x="685800" y="1317848"/>
          <a:ext cx="7239000" cy="47616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11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19200"/>
            <a:ext cx="7772400" cy="4744692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Mar.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5634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Mar. 2016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228456"/>
              </p:ext>
            </p:extLst>
          </p:nvPr>
        </p:nvGraphicFramePr>
        <p:xfrm>
          <a:off x="685800" y="1192390"/>
          <a:ext cx="7239000" cy="50218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Joonsuk Kim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Aon 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65382" y="680911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051" y="1090950"/>
            <a:ext cx="7467600" cy="5203024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Mar.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09600" y="670719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9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154844"/>
            <a:ext cx="7620000" cy="3294104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Mar. 2016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264909"/>
              </p:ext>
            </p:extLst>
          </p:nvPr>
        </p:nvGraphicFramePr>
        <p:xfrm>
          <a:off x="609600" y="4433182"/>
          <a:ext cx="7620000" cy="13812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Sun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SubSub.bo1@zte.com.cn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9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5" y="1219200"/>
            <a:ext cx="8153400" cy="4751484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Mar.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HE-Trigger-based PPDU shall follow the power control requirement as defined in SFD:</a:t>
            </a:r>
          </a:p>
          <a:p>
            <a:pPr lvl="1"/>
            <a:r>
              <a:rPr lang="en-US" sz="1600" dirty="0"/>
              <a:t> “</a:t>
            </a:r>
            <a:r>
              <a:rPr lang="en-GB" sz="1600" dirty="0"/>
              <a:t>STAs that participate in HE trigger-based PPDU shall support per chain max(P-32,-10dBm) as the min </a:t>
            </a:r>
            <a:r>
              <a:rPr lang="en-GB" sz="1600" dirty="0" err="1"/>
              <a:t>Tx</a:t>
            </a:r>
            <a:r>
              <a:rPr lang="en-GB" sz="1600" dirty="0"/>
              <a:t> power, with P the max power the STA can transmit at the antenna connector of that chain using MCS0 while meeting the TX EVM and spectral mask requirements. A STA transmitting at and above the min power shall support the EVM requirements for TBD MCS (but at least MCS7).</a:t>
            </a:r>
            <a:r>
              <a:rPr lang="en-US" sz="1600" dirty="0"/>
              <a:t>”</a:t>
            </a:r>
          </a:p>
          <a:p>
            <a:r>
              <a:rPr lang="en-US" dirty="0"/>
              <a:t>On </a:t>
            </a:r>
            <a:r>
              <a:rPr lang="en-US" dirty="0" err="1"/>
              <a:t>Tx</a:t>
            </a:r>
            <a:r>
              <a:rPr lang="en-US" dirty="0"/>
              <a:t> spectral mask, current SFD only states the relative </a:t>
            </a:r>
            <a:r>
              <a:rPr lang="en-US" dirty="0" err="1"/>
              <a:t>dBr</a:t>
            </a:r>
            <a:r>
              <a:rPr lang="en-US" dirty="0"/>
              <a:t> value at different </a:t>
            </a:r>
            <a:r>
              <a:rPr lang="en-US" dirty="0" err="1"/>
              <a:t>MHz.</a:t>
            </a:r>
            <a:endParaRPr lang="en-US" dirty="0"/>
          </a:p>
          <a:p>
            <a:endParaRPr lang="en-US" dirty="0"/>
          </a:p>
          <a:p>
            <a:r>
              <a:rPr lang="en-US" dirty="0"/>
              <a:t>At low power level like -10dBm, it is tougher to meet the </a:t>
            </a:r>
            <a:r>
              <a:rPr lang="en-US" dirty="0" err="1"/>
              <a:t>dBr</a:t>
            </a:r>
            <a:r>
              <a:rPr lang="en-US" dirty="0"/>
              <a:t> mask than EVM requirement.</a:t>
            </a:r>
          </a:p>
          <a:p>
            <a:endParaRPr lang="en-US" dirty="0"/>
          </a:p>
          <a:p>
            <a:r>
              <a:rPr lang="en-US" dirty="0"/>
              <a:t>Propose to define absolute </a:t>
            </a:r>
            <a:r>
              <a:rPr lang="en-US" dirty="0" err="1"/>
              <a:t>dBc</a:t>
            </a:r>
            <a:r>
              <a:rPr lang="en-US" dirty="0"/>
              <a:t> value on the masks, similar to 11ac (next page).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61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SFD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Similar to 11ac, add absolute </a:t>
            </a:r>
            <a:r>
              <a:rPr lang="en-US" sz="2400" dirty="0" err="1"/>
              <a:t>dBc</a:t>
            </a:r>
            <a:r>
              <a:rPr lang="en-US" sz="2400" dirty="0"/>
              <a:t> value into the mask when </a:t>
            </a:r>
            <a:r>
              <a:rPr lang="en-US" sz="2400" dirty="0" err="1"/>
              <a:t>dBr</a:t>
            </a:r>
            <a:r>
              <a:rPr lang="en-US" sz="2400" dirty="0"/>
              <a:t> mask results in very low power level at offset (due to very low </a:t>
            </a:r>
            <a:r>
              <a:rPr lang="en-US" sz="2400" dirty="0" err="1"/>
              <a:t>Tx</a:t>
            </a:r>
            <a:r>
              <a:rPr lang="en-US" sz="2400" dirty="0"/>
              <a:t> Power):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For 20MHz PPDU, the transmit spectrum shall not exceed the maximum of the interim transmit spectral mask and –53 </a:t>
            </a:r>
            <a:r>
              <a:rPr lang="en-US" dirty="0" err="1"/>
              <a:t>dBm</a:t>
            </a:r>
            <a:r>
              <a:rPr lang="en-US" dirty="0"/>
              <a:t>/MHz at any frequency offset.</a:t>
            </a:r>
          </a:p>
          <a:p>
            <a:pPr lvl="1"/>
            <a:r>
              <a:rPr lang="en-US" dirty="0"/>
              <a:t>For 40MHz PPDU, the transmit spectrum shall not exceed the maximum of the interim transmit spectral mask and –56 </a:t>
            </a:r>
            <a:r>
              <a:rPr lang="en-US" dirty="0" err="1"/>
              <a:t>dBm</a:t>
            </a:r>
            <a:r>
              <a:rPr lang="en-US" dirty="0"/>
              <a:t>/MHz at any frequency offset.</a:t>
            </a:r>
            <a:endParaRPr lang="en-US" sz="1400" dirty="0"/>
          </a:p>
          <a:p>
            <a:pPr lvl="1"/>
            <a:r>
              <a:rPr lang="en-US" dirty="0"/>
              <a:t>For 80MHz and 160MHz PPDUs, the transmit spectrum shall not exceed the maximum of the interim transmit spectral mask and –59 </a:t>
            </a:r>
            <a:r>
              <a:rPr lang="en-US" dirty="0" err="1"/>
              <a:t>dBm</a:t>
            </a:r>
            <a:r>
              <a:rPr lang="en-US" dirty="0"/>
              <a:t>/MHz at any frequency offset.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367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110354</TotalTime>
  <Words>722</Words>
  <Application>Microsoft Office PowerPoint</Application>
  <PresentationFormat>On-screen Show (4:3)</PresentationFormat>
  <Paragraphs>171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802-11-Submission</vt:lpstr>
      <vt:lpstr>Spectral Mask Discussions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Discussions</vt:lpstr>
      <vt:lpstr>Proposed SFD Change</vt:lpstr>
      <vt:lpstr>Strawpoll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 Zhang</cp:lastModifiedBy>
  <cp:revision>1829</cp:revision>
  <cp:lastPrinted>1998-02-10T13:28:06Z</cp:lastPrinted>
  <dcterms:created xsi:type="dcterms:W3CDTF">2007-05-21T21:00:37Z</dcterms:created>
  <dcterms:modified xsi:type="dcterms:W3CDTF">2016-03-12T09:13:25Z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