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4" r:id="rId3"/>
    <p:sldId id="267" r:id="rId4"/>
    <p:sldId id="268" r:id="rId5"/>
    <p:sldId id="288" r:id="rId6"/>
    <p:sldId id="289" r:id="rId7"/>
    <p:sldId id="290" r:id="rId8"/>
    <p:sldId id="278" r:id="rId9"/>
    <p:sldId id="28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539" autoAdjust="0"/>
  </p:normalViewPr>
  <p:slideViewPr>
    <p:cSldViewPr>
      <p:cViewPr varScale="1">
        <p:scale>
          <a:sx n="68" d="100"/>
          <a:sy n="68" d="100"/>
        </p:scale>
        <p:origin x="14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0341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LP-WUR (Low-Power Wake-Up Receiver) </a:t>
            </a:r>
            <a:br>
              <a:rPr lang="en-US" sz="2800" dirty="0" smtClean="0"/>
            </a:br>
            <a:r>
              <a:rPr lang="en-US" sz="2800" dirty="0" smtClean="0"/>
              <a:t>Follow-Up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187731"/>
              </p:ext>
            </p:extLst>
          </p:nvPr>
        </p:nvGraphicFramePr>
        <p:xfrm>
          <a:off x="461963" y="3054350"/>
          <a:ext cx="783431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4" name="Document" r:id="rId4" imgW="8248712" imgH="2577742" progId="Word.Document.8">
                  <p:embed/>
                </p:oleObj>
              </mc:Choice>
              <mc:Fallback>
                <p:oleObj name="Document" r:id="rId4" imgW="8248712" imgH="257774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054350"/>
                        <a:ext cx="7834312" cy="243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the November meeting, LP-WUR (low-power wake-up receiver) [1] was introduced to WNG and received strong support for standardization in the 802.11 WG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Result of the following straw poll in [1]:</a:t>
            </a:r>
          </a:p>
          <a:p>
            <a:pPr marL="457200" lvl="1" indent="0"/>
            <a:r>
              <a:rPr lang="en-US" sz="1800" dirty="0" smtClean="0"/>
              <a:t>“</a:t>
            </a:r>
            <a:r>
              <a:rPr lang="en-US" sz="1800" i="1" dirty="0" smtClean="0"/>
              <a:t>Do you support the basic concept of the LP-WUR technique in this presentation for standardization in the 802.11WG?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 smtClean="0"/>
              <a:t>Y: 65, N: 1, A:  51</a:t>
            </a:r>
            <a:r>
              <a:rPr lang="en-US" sz="1600" dirty="0" smtClean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the January meeting, the basic concept of LP-WUR was introduced in LRLP TIG [2]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presentation, we present details of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Wakeup packet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Wakeup packet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Functions of LP-WUR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</a:t>
            </a:r>
            <a:r>
              <a:rPr lang="en-US" sz="2800" dirty="0"/>
              <a:t>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Design </a:t>
            </a:r>
            <a:r>
              <a:rPr lang="en-US" dirty="0"/>
              <a:t>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of wakeup packet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775" y="3139301"/>
            <a:ext cx="4791871" cy="159729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851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Wakeup packet = Legacy </a:t>
            </a:r>
            <a:r>
              <a:rPr lang="en-US" sz="2000" dirty="0">
                <a:solidFill>
                  <a:schemeClr val="tx1"/>
                </a:solidFill>
              </a:rPr>
              <a:t>802.11 preamble (OFDM)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                            + </a:t>
            </a:r>
            <a:r>
              <a:rPr lang="en-US" sz="2000" dirty="0">
                <a:solidFill>
                  <a:schemeClr val="tx1"/>
                </a:solidFill>
              </a:rPr>
              <a:t>new </a:t>
            </a:r>
            <a:r>
              <a:rPr lang="en-US" sz="2000" dirty="0" smtClean="0">
                <a:solidFill>
                  <a:schemeClr val="tx1"/>
                </a:solidFill>
              </a:rPr>
              <a:t>LP-WUR </a:t>
            </a:r>
            <a:r>
              <a:rPr lang="en-US" sz="2000" dirty="0">
                <a:solidFill>
                  <a:schemeClr val="tx1"/>
                </a:solidFill>
              </a:rPr>
              <a:t>signal waveform (OOK)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Legacy 802.11 preamble provides coexistence with legacy </a:t>
            </a:r>
            <a:r>
              <a:rPr lang="en-US" sz="1800" dirty="0" smtClean="0">
                <a:solidFill>
                  <a:schemeClr val="tx1"/>
                </a:solidFill>
              </a:rPr>
              <a:t>STAs</a:t>
            </a: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802.11 </a:t>
            </a:r>
            <a:r>
              <a:rPr lang="en-US" dirty="0" smtClean="0">
                <a:solidFill>
                  <a:schemeClr val="tx1"/>
                </a:solidFill>
              </a:rPr>
              <a:t>Compatible Wakeup Packet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3480" y="5575590"/>
            <a:ext cx="6703450" cy="471290"/>
          </a:xfrm>
          <a:prstGeom prst="rect">
            <a:avLst/>
          </a:prstGeom>
        </p:spPr>
      </p:pic>
      <p:cxnSp>
        <p:nvCxnSpPr>
          <p:cNvPr id="42" name="Straight Arrow Connector 41"/>
          <p:cNvCxnSpPr/>
          <p:nvPr/>
        </p:nvCxnSpPr>
        <p:spPr>
          <a:xfrm flipV="1">
            <a:off x="2209800" y="3720495"/>
            <a:ext cx="455370" cy="68305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791660" y="4339743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can detect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beginning of this packet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395583" y="4497400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802.11 stations know</a:t>
            </a:r>
            <a:b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</a:b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end of this packet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3196435" y="3720498"/>
            <a:ext cx="455370" cy="831545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ysDash"/>
            <a:tailEnd type="triangle"/>
          </a:ln>
          <a:effectLst/>
        </p:spPr>
      </p:cxnSp>
      <p:sp>
        <p:nvSpPr>
          <p:cNvPr id="48" name="Left Brace 47"/>
          <p:cNvSpPr/>
          <p:nvPr/>
        </p:nvSpPr>
        <p:spPr>
          <a:xfrm rot="16200000">
            <a:off x="1654045" y="5915639"/>
            <a:ext cx="70869" cy="244542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128695" y="6059136"/>
            <a:ext cx="10534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Legacy 802.11 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0" name="Left Brace 49"/>
          <p:cNvSpPr/>
          <p:nvPr/>
        </p:nvSpPr>
        <p:spPr>
          <a:xfrm rot="16200000">
            <a:off x="2398761" y="5439469"/>
            <a:ext cx="58254" cy="1196368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59192" y="604688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Wake-up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preamble</a:t>
            </a:r>
          </a:p>
        </p:txBody>
      </p:sp>
      <p:sp>
        <p:nvSpPr>
          <p:cNvPr id="52" name="Left Brace 51"/>
          <p:cNvSpPr/>
          <p:nvPr/>
        </p:nvSpPr>
        <p:spPr>
          <a:xfrm rot="16200000">
            <a:off x="5543906" y="3524781"/>
            <a:ext cx="51149" cy="5032844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85579" y="6112588"/>
            <a:ext cx="21675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MAC Header + Frame Body + FCS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139775" y="5257800"/>
            <a:ext cx="29738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1bit /1 OFDM symbol period (= 4usec) = 250kbps</a:t>
            </a:r>
          </a:p>
        </p:txBody>
      </p:sp>
      <p:cxnSp>
        <p:nvCxnSpPr>
          <p:cNvPr id="55" name="Straight Connector 54"/>
          <p:cNvCxnSpPr/>
          <p:nvPr/>
        </p:nvCxnSpPr>
        <p:spPr>
          <a:xfrm flipV="1">
            <a:off x="3060404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6" name="Straight Connector 55"/>
          <p:cNvCxnSpPr/>
          <p:nvPr/>
        </p:nvCxnSpPr>
        <p:spPr>
          <a:xfrm flipV="1">
            <a:off x="3106488" y="5478658"/>
            <a:ext cx="0" cy="157534"/>
          </a:xfrm>
          <a:prstGeom prst="line">
            <a:avLst/>
          </a:prstGeom>
          <a:noFill/>
          <a:ln w="9525" cap="flat" cmpd="sng" algn="ctr">
            <a:solidFill>
              <a:srgbClr val="004280"/>
            </a:solidFill>
            <a:prstDash val="solid"/>
          </a:ln>
          <a:effectLst/>
        </p:spPr>
      </p:cxnSp>
      <p:cxnSp>
        <p:nvCxnSpPr>
          <p:cNvPr id="57" name="Straight Arrow Connector 56"/>
          <p:cNvCxnSpPr/>
          <p:nvPr/>
        </p:nvCxnSpPr>
        <p:spPr>
          <a:xfrm flipV="1">
            <a:off x="2874280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cxnSp>
        <p:nvCxnSpPr>
          <p:cNvPr id="58" name="Straight Arrow Connector 57"/>
          <p:cNvCxnSpPr/>
          <p:nvPr/>
        </p:nvCxnSpPr>
        <p:spPr>
          <a:xfrm flipH="1" flipV="1">
            <a:off x="3106488" y="5558100"/>
            <a:ext cx="186260" cy="714"/>
          </a:xfrm>
          <a:prstGeom prst="straightConnector1">
            <a:avLst/>
          </a:prstGeom>
          <a:noFill/>
          <a:ln w="19050" cap="flat" cmpd="sng" algn="ctr">
            <a:solidFill>
              <a:srgbClr val="004280"/>
            </a:solidFill>
            <a:prstDash val="solid"/>
            <a:tailEnd type="triangle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6365675" y="4495800"/>
            <a:ext cx="26532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CRC</a:t>
            </a:r>
            <a:endParaRPr lang="en-US" sz="1000" dirty="0">
              <a:solidFill>
                <a:prstClr val="black"/>
              </a:solidFill>
              <a:latin typeface="Neo Sans Intel"/>
              <a:ea typeface="+mn-ea"/>
              <a:cs typeface="Neo Sans Intel"/>
            </a:endParaRP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packet may carry other information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Receiver address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Neo Sans Intel"/>
                <a:ea typeface="+mn-ea"/>
                <a:cs typeface="Neo Sans Intel"/>
              </a:rPr>
              <a:t>Wakeup preamble (e.g. PN sequence)</a:t>
            </a:r>
          </a:p>
        </p:txBody>
      </p:sp>
      <p:sp>
        <p:nvSpPr>
          <p:cNvPr id="63" name="Freeform 62"/>
          <p:cNvSpPr/>
          <p:nvPr/>
        </p:nvSpPr>
        <p:spPr>
          <a:xfrm>
            <a:off x="5628314" y="4505274"/>
            <a:ext cx="804806" cy="246508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4" name="Freeform 63"/>
          <p:cNvSpPr/>
          <p:nvPr/>
        </p:nvSpPr>
        <p:spPr>
          <a:xfrm>
            <a:off x="4764549" y="4506946"/>
            <a:ext cx="1668571" cy="415077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4139420" y="4508291"/>
            <a:ext cx="2293700" cy="562474"/>
          </a:xfrm>
          <a:custGeom>
            <a:avLst/>
            <a:gdLst>
              <a:gd name="connsiteX0" fmla="*/ 0 w 320040"/>
              <a:gd name="connsiteY0" fmla="*/ 0 h 137160"/>
              <a:gd name="connsiteX1" fmla="*/ 71846 w 320040"/>
              <a:gd name="connsiteY1" fmla="*/ 137160 h 137160"/>
              <a:gd name="connsiteX2" fmla="*/ 320040 w 320040"/>
              <a:gd name="connsiteY2" fmla="*/ 137160 h 137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0040" h="137160">
                <a:moveTo>
                  <a:pt x="0" y="0"/>
                </a:moveTo>
                <a:lnTo>
                  <a:pt x="71846" y="137160"/>
                </a:lnTo>
                <a:lnTo>
                  <a:pt x="320040" y="137160"/>
                </a:ln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eo Sans Intel"/>
              <a:ea typeface="+mn-ea"/>
              <a:cs typeface="+mn-cs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128695" y="4935851"/>
            <a:ext cx="2896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Example signal waveform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6365675" y="4495800"/>
            <a:ext cx="67445" cy="56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903593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Packet Generation Using OFDM Transmitter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OOK pulse </a:t>
            </a:r>
            <a:r>
              <a:rPr lang="en-US" sz="2000" dirty="0"/>
              <a:t>design: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802.11 OFDM </a:t>
            </a:r>
            <a:r>
              <a:rPr lang="en-US" dirty="0" smtClean="0"/>
              <a:t>transmitter for OOK pulse generation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Example: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Subcarrier </a:t>
            </a:r>
            <a:r>
              <a:rPr lang="en-US" dirty="0"/>
              <a:t>width = 312.5 kHz, </a:t>
            </a:r>
            <a:r>
              <a:rPr lang="en-US" dirty="0" smtClean="0"/>
              <a:t>OOK </a:t>
            </a:r>
            <a:r>
              <a:rPr lang="en-US" dirty="0"/>
              <a:t>pulse BW = 13 </a:t>
            </a:r>
            <a:r>
              <a:rPr lang="en-US" dirty="0" smtClean="0"/>
              <a:t>subcarriers (4.06 MHz)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s= {13 subcarrier tone sequence}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 = IFFT(s), followed by 0.8 </a:t>
            </a:r>
            <a:r>
              <a:rPr lang="en-US" dirty="0" smtClean="0"/>
              <a:t>µsec </a:t>
            </a:r>
            <a:r>
              <a:rPr lang="en-US" dirty="0"/>
              <a:t>cyclic prefix extension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4us symbol period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482" y="4532207"/>
            <a:ext cx="5029636" cy="194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603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LP-WUR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LP-WUR receives and decodes a wakeup packet without any help from the 802.11 radio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2971800"/>
            <a:ext cx="2299062" cy="1674813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 bwMode="auto">
          <a:xfrm>
            <a:off x="2743200" y="5026026"/>
            <a:ext cx="3962400" cy="122237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1" kern="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2895600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RF/Analog Front-end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149725" y="5334000"/>
            <a:ext cx="114300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Digital Baseband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403850" y="5334000"/>
            <a:ext cx="1149350" cy="838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600" dirty="0" smtClean="0">
                <a:solidFill>
                  <a:schemeClr val="tx1"/>
                </a:solidFill>
              </a:rPr>
              <a:t>Simple Packet Parser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flipH="1">
            <a:off x="2743200" y="4419600"/>
            <a:ext cx="1066800" cy="60642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4836278" y="4440234"/>
            <a:ext cx="1869322" cy="5857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2704513" y="4972930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LP-WUR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41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presented the details of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Wakeup packet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Wakeup packet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LP-WUR functions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IEEE 802.11-15/1307r1, “Low-power wake-up receiver for 802.11”</a:t>
            </a:r>
          </a:p>
          <a:p>
            <a:r>
              <a:rPr lang="en-US" sz="1800" dirty="0"/>
              <a:t>[2] IEEE 802.11-16/0027r0, “LP-WUR (Low-Power Wake-Up Receiver): </a:t>
            </a:r>
            <a:br>
              <a:rPr lang="en-US" sz="1800" dirty="0"/>
            </a:br>
            <a:r>
              <a:rPr lang="en-US" sz="1800" dirty="0"/>
              <a:t>Enabling Low-Power and Low-Latency Capability for </a:t>
            </a:r>
            <a:r>
              <a:rPr lang="en-US" sz="1800" dirty="0" smtClean="0"/>
              <a:t>802.11”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287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10317</TotalTime>
  <Words>635</Words>
  <Application>Microsoft Office PowerPoint</Application>
  <PresentationFormat>On-screen Show (4:3)</PresentationFormat>
  <Paragraphs>132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Neo Sans Intel</vt:lpstr>
      <vt:lpstr>Arial</vt:lpstr>
      <vt:lpstr>Intel Clear</vt:lpstr>
      <vt:lpstr>Times New Roman</vt:lpstr>
      <vt:lpstr>Wingdings</vt:lpstr>
      <vt:lpstr>Office Theme</vt:lpstr>
      <vt:lpstr>Document</vt:lpstr>
      <vt:lpstr>LP-WUR (Low-Power Wake-Up Receiver)  Follow-Up</vt:lpstr>
      <vt:lpstr>Introduction</vt:lpstr>
      <vt:lpstr>Recap: Low-Power Wake-Up Receiver  (LP-WUR) as Companion Radio for 802.11</vt:lpstr>
      <vt:lpstr>Recap: Design and Operation of LP-WUR</vt:lpstr>
      <vt:lpstr>802.11 Compatible Wakeup Packet Design</vt:lpstr>
      <vt:lpstr>Wakeup Packet Generation Using OFDM Transmitter</vt:lpstr>
      <vt:lpstr>LP-WUR Function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269</cp:revision>
  <cp:lastPrinted>1601-01-01T00:00:00Z</cp:lastPrinted>
  <dcterms:created xsi:type="dcterms:W3CDTF">2015-10-31T00:33:08Z</dcterms:created>
  <dcterms:modified xsi:type="dcterms:W3CDTF">2016-03-12T03:50:56Z</dcterms:modified>
</cp:coreProperties>
</file>