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10"/>
  </p:notesMasterIdLst>
  <p:handoutMasterIdLst>
    <p:handoutMasterId r:id="rId11"/>
  </p:handoutMasterIdLst>
  <p:sldIdLst>
    <p:sldId id="529" r:id="rId2"/>
    <p:sldId id="514" r:id="rId3"/>
    <p:sldId id="555" r:id="rId4"/>
    <p:sldId id="553" r:id="rId5"/>
    <p:sldId id="539" r:id="rId6"/>
    <p:sldId id="545" r:id="rId7"/>
    <p:sldId id="546" r:id="rId8"/>
    <p:sldId id="536" r:id="rId9"/>
  </p:sldIdLst>
  <p:sldSz cx="9144000" cy="6858000" type="screen4x3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4D3"/>
    <a:srgbClr val="F2C6A3"/>
    <a:srgbClr val="663300"/>
    <a:srgbClr val="66CCFF"/>
    <a:srgbClr val="FF0000"/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7" autoAdjust="0"/>
    <p:restoredTop sz="97994" autoAdjust="0"/>
  </p:normalViewPr>
  <p:slideViewPr>
    <p:cSldViewPr>
      <p:cViewPr varScale="1">
        <p:scale>
          <a:sx n="138" d="100"/>
          <a:sy n="138" d="100"/>
        </p:scale>
        <p:origin x="7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32" y="-86"/>
      </p:cViewPr>
      <p:guideLst>
        <p:guide orient="horz" pos="3110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23595" y="201171"/>
            <a:ext cx="2192447" cy="21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doc: IEEE 802.11-13/xxxxr0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1635" y="201171"/>
            <a:ext cx="933682" cy="21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59484" y="9555171"/>
            <a:ext cx="527753" cy="18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D32B504-A888-4620-871E-4C719639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80079" y="412065"/>
            <a:ext cx="54375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0081" y="9555171"/>
            <a:ext cx="731992" cy="18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0081" y="9543350"/>
            <a:ext cx="55884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24480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65614" y="116732"/>
            <a:ext cx="2192447" cy="21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174" y="116732"/>
            <a:ext cx="933682" cy="21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46125"/>
            <a:ext cx="4921250" cy="3690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34" y="4689769"/>
            <a:ext cx="4986207" cy="444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19920" y="9558547"/>
            <a:ext cx="2038140" cy="18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 smtClean="0"/>
              <a:t>Yonggang Fang, </a:t>
            </a:r>
            <a:r>
              <a:rPr lang="en-US" dirty="0" err="1" smtClean="0"/>
              <a:t>ZTETX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34093" y="9558548"/>
            <a:ext cx="527753" cy="18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2E2529D-A12F-4941-8D14-D7D39A04F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649" y="9558548"/>
            <a:ext cx="731992" cy="18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50" y="9556860"/>
            <a:ext cx="53783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50" y="315804"/>
            <a:ext cx="55277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9536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65614" y="116732"/>
            <a:ext cx="2192447" cy="214273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doc: IEEE 802.11-13/xxxxr0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174" y="116732"/>
            <a:ext cx="933682" cy="214273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37926" y="9559384"/>
            <a:ext cx="423183" cy="183662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8B075CBA-C5BF-4056-A6C0-D5F5C6F0F43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46125"/>
            <a:ext cx="4921250" cy="369093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67912" y="9558547"/>
            <a:ext cx="2038140" cy="183662"/>
          </a:xfrm>
          <a:noFill/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dirty="0" smtClean="0"/>
              <a:t>Yonggang Fang, </a:t>
            </a:r>
            <a:r>
              <a:rPr lang="en-US" dirty="0" err="1" smtClean="0"/>
              <a:t>ZTETX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42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38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5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2EFAA3E3-987F-4FCE-B0A1-1D2278CBF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433" y="6475413"/>
            <a:ext cx="5161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81000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63434" y="240268"/>
            <a:ext cx="3257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4" algn="r" eaLnBrk="0" hangingPunct="0"/>
            <a:r>
              <a:rPr lang="en-US" altLang="ko-KR" sz="1600" b="1" dirty="0" smtClean="0">
                <a:ea typeface="굴림" pitchFamily="34" charset="-127"/>
              </a:rPr>
              <a:t>doc.: </a:t>
            </a:r>
            <a:r>
              <a:rPr lang="en-US" altLang="ko-KR" sz="1600" b="1" dirty="0" smtClean="0">
                <a:solidFill>
                  <a:schemeClr val="tx1"/>
                </a:solidFill>
                <a:ea typeface="굴림" pitchFamily="34" charset="-127"/>
              </a:rPr>
              <a:t>IEEE </a:t>
            </a:r>
            <a:r>
              <a:rPr lang="en-US" altLang="ko-KR" sz="1600" b="1" dirty="0" smtClean="0">
                <a:solidFill>
                  <a:schemeClr val="tx1"/>
                </a:solidFill>
                <a:ea typeface="굴림" pitchFamily="34" charset="-127"/>
              </a:rPr>
              <a:t>802.11-16/0334r0</a:t>
            </a:r>
            <a:endParaRPr lang="en-US" altLang="ko-KR" sz="1600" b="1" dirty="0" smtClean="0">
              <a:solidFill>
                <a:srgbClr val="FF0000"/>
              </a:solidFill>
              <a:ea typeface="굴림" pitchFamily="34" charset="-12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6089" y="271046"/>
            <a:ext cx="1235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-99483" algn="l" eaLnBrk="0" hangingPunct="0"/>
            <a:r>
              <a:rPr lang="en-US" altLang="ko-KR" sz="1600" b="1" i="0" dirty="0" smtClean="0">
                <a:solidFill>
                  <a:schemeClr val="tx1"/>
                </a:solidFill>
                <a:ea typeface="굴림" pitchFamily="34" charset="-127"/>
              </a:rPr>
              <a:t>March 2016</a:t>
            </a:r>
            <a:endParaRPr lang="en-US" altLang="ko-KR" sz="1600" b="1" i="0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72355" y="6477000"/>
            <a:ext cx="9815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6629400" y="6477000"/>
            <a:ext cx="20483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 smtClean="0"/>
              <a:t>Stéphane Baron et al., Canon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e.baron@crf.canon.fr" TargetMode="External"/><Relationship Id="rId7" Type="http://schemas.openxmlformats.org/officeDocument/2006/relationships/hyperlink" Target="mailto:goto.fumihide@canon.co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scal.viger@crf.canon.fr" TargetMode="External"/><Relationship Id="rId5" Type="http://schemas.openxmlformats.org/officeDocument/2006/relationships/hyperlink" Target="mailto:romain.guignard@crf.canon.fr" TargetMode="External"/><Relationship Id="rId4" Type="http://schemas.openxmlformats.org/officeDocument/2006/relationships/hyperlink" Target="mailto:Patrice.nezou@crf.canon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914400"/>
          </a:xfrm>
        </p:spPr>
        <p:txBody>
          <a:bodyPr/>
          <a:lstStyle/>
          <a:p>
            <a:r>
              <a:rPr lang="en-US" sz="2800" dirty="0" smtClean="0">
                <a:latin typeface="+mj-lt"/>
                <a:cs typeface="+mj-cs"/>
              </a:rPr>
              <a:t>Scenario for LRLP SIG</a:t>
            </a:r>
            <a:endParaRPr lang="en-US" sz="2800" dirty="0">
              <a:latin typeface="+mj-lt"/>
              <a:cs typeface="+mj-cs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>
                <a:latin typeface="+mn-lt"/>
              </a:rPr>
              <a:t>Date:</a:t>
            </a:r>
            <a:r>
              <a:rPr lang="en-US" sz="2000" b="0" dirty="0" smtClean="0">
                <a:latin typeface="+mn-lt"/>
              </a:rPr>
              <a:t> 2016-03-13</a:t>
            </a:r>
          </a:p>
        </p:txBody>
      </p:sp>
      <p:sp>
        <p:nvSpPr>
          <p:cNvPr id="143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D0C9393-8DD5-47F8-80DF-CB27F46398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28600" y="29845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310443"/>
              </p:ext>
            </p:extLst>
          </p:nvPr>
        </p:nvGraphicFramePr>
        <p:xfrm>
          <a:off x="685800" y="3556000"/>
          <a:ext cx="7924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371600"/>
                <a:gridCol w="1905000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Stéphane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BARON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Canon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Cesson-Sevigné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France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3"/>
                        </a:rPr>
                        <a:t>stephane.baron@crf.canon.fr</a:t>
                      </a:r>
                      <a:r>
                        <a:rPr lang="en-US" sz="120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Patrice NEZOU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4"/>
                        </a:rPr>
                        <a:t>patrice.nezou@crf.canon.fr</a:t>
                      </a: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Romain GUIGNARD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5"/>
                        </a:rPr>
                        <a:t>romain.guignard@crf.canon.fr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Pascal VIGER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hlinkClick r:id="rId6"/>
                        </a:rPr>
                        <a:t>pascal.viger@crf.canon.fr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Fumihide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GOTO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Tokyo, Japan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hlinkClick r:id="rId7"/>
                        </a:rPr>
                        <a:t>goto.fumihide@canon.co.jp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9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685800" y="7239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9144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kern="0" dirty="0"/>
              <a:t>This presentation </a:t>
            </a:r>
            <a:r>
              <a:rPr lang="en-US" kern="0" dirty="0" smtClean="0"/>
              <a:t>introduces </a:t>
            </a:r>
            <a:r>
              <a:rPr lang="en-US" kern="0" dirty="0"/>
              <a:t>3 </a:t>
            </a:r>
            <a:r>
              <a:rPr lang="en-US" kern="0" dirty="0" smtClean="0"/>
              <a:t>scenarios </a:t>
            </a:r>
            <a:r>
              <a:rPr lang="en-US" kern="0" dirty="0"/>
              <a:t>in the scope of the Long Range Low Power </a:t>
            </a:r>
            <a:r>
              <a:rPr lang="en-US" kern="0" dirty="0" smtClean="0"/>
              <a:t>Interest </a:t>
            </a:r>
            <a:r>
              <a:rPr lang="en-US" kern="0" dirty="0"/>
              <a:t>group</a:t>
            </a:r>
            <a:r>
              <a:rPr lang="en-US" kern="0" dirty="0" smtClean="0"/>
              <a:t>:</a:t>
            </a:r>
          </a:p>
          <a:p>
            <a:pPr lvl="0"/>
            <a:endParaRPr lang="en-US" kern="0" dirty="0"/>
          </a:p>
          <a:p>
            <a:pPr lvl="1">
              <a:buFontTx/>
              <a:buChar char="•"/>
            </a:pPr>
            <a:r>
              <a:rPr lang="en-US" kern="0" dirty="0" smtClean="0"/>
              <a:t>1) Remote </a:t>
            </a:r>
            <a:r>
              <a:rPr lang="en-US" kern="0" dirty="0"/>
              <a:t>controlled camera</a:t>
            </a:r>
          </a:p>
          <a:p>
            <a:pPr lvl="1">
              <a:buFontTx/>
              <a:buChar char="•"/>
            </a:pPr>
            <a:r>
              <a:rPr lang="en-US" kern="0" dirty="0" smtClean="0"/>
              <a:t>2) Wearable LRLP devices for </a:t>
            </a:r>
            <a:r>
              <a:rPr lang="en-US" kern="0" dirty="0"/>
              <a:t>security squad.</a:t>
            </a:r>
          </a:p>
          <a:p>
            <a:pPr lvl="1">
              <a:buFontTx/>
              <a:buChar char="•"/>
            </a:pPr>
            <a:r>
              <a:rPr lang="en-US" kern="0" dirty="0" smtClean="0"/>
              <a:t>3) Home </a:t>
            </a:r>
            <a:r>
              <a:rPr lang="en-US" kern="0" dirty="0"/>
              <a:t>security scenario.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4" descr="EOS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2593" y="1769977"/>
            <a:ext cx="621148" cy="554482"/>
          </a:xfrm>
          <a:prstGeom prst="rect">
            <a:avLst/>
          </a:prstGeom>
          <a:noFill/>
        </p:spPr>
      </p:pic>
      <p:pic>
        <p:nvPicPr>
          <p:cNvPr id="5" name="Picture 266" descr="APPLE iPod touch マニュアルページへ移動し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764" y="1598080"/>
            <a:ext cx="365830" cy="790819"/>
          </a:xfrm>
          <a:prstGeom prst="rect">
            <a:avLst/>
          </a:prstGeom>
          <a:noFill/>
        </p:spPr>
      </p:pic>
      <p:sp>
        <p:nvSpPr>
          <p:cNvPr id="6" name="左右矢印 5"/>
          <p:cNvSpPr/>
          <p:nvPr/>
        </p:nvSpPr>
        <p:spPr>
          <a:xfrm>
            <a:off x="6339620" y="1804819"/>
            <a:ext cx="1315238" cy="54539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LRLP</a:t>
            </a:r>
            <a:endParaRPr kumimoji="1"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46234" y="2182159"/>
            <a:ext cx="1637684" cy="528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(15 meters)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83742" y="1506552"/>
            <a:ext cx="79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indoor</a:t>
            </a:r>
            <a:endParaRPr kumimoji="1" lang="ja-JP" altLang="en-US" sz="1800" b="1" dirty="0"/>
          </a:p>
        </p:txBody>
      </p:sp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304800" y="520700"/>
            <a:ext cx="8305800" cy="914400"/>
          </a:xfrm>
        </p:spPr>
        <p:txBody>
          <a:bodyPr/>
          <a:lstStyle/>
          <a:p>
            <a:r>
              <a:rPr kumimoji="1" lang="en-US" altLang="ja-JP" dirty="0" smtClean="0"/>
              <a:t>Use Case 1 :Remote Control Use Case</a:t>
            </a:r>
            <a:endParaRPr kumimoji="1" lang="ja-JP" alt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228600" y="3705021"/>
            <a:ext cx="4807519" cy="2098528"/>
            <a:chOff x="1810354" y="2956163"/>
            <a:chExt cx="7468029" cy="3306272"/>
          </a:xfrm>
        </p:grpSpPr>
        <p:sp>
          <p:nvSpPr>
            <p:cNvPr id="95" name="AutoShape 271"/>
            <p:cNvSpPr>
              <a:spLocks noChangeArrowheads="1"/>
            </p:cNvSpPr>
            <p:nvPr/>
          </p:nvSpPr>
          <p:spPr bwMode="auto">
            <a:xfrm>
              <a:off x="2429874" y="3327638"/>
              <a:ext cx="5458413" cy="2137111"/>
            </a:xfrm>
            <a:prstGeom prst="parallelogram">
              <a:avLst>
                <a:gd name="adj" fmla="val 8454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96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8053" y="2956163"/>
              <a:ext cx="776559" cy="818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4257" y="2986327"/>
              <a:ext cx="646006" cy="678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62542" y="3405427"/>
              <a:ext cx="803569" cy="84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9" name="Group 270"/>
            <p:cNvGrpSpPr>
              <a:grpSpLocks/>
            </p:cNvGrpSpPr>
            <p:nvPr/>
          </p:nvGrpSpPr>
          <p:grpSpPr bwMode="auto">
            <a:xfrm>
              <a:off x="6874032" y="4681777"/>
              <a:ext cx="598330" cy="827803"/>
              <a:chOff x="4165" y="3226"/>
              <a:chExt cx="334" cy="349"/>
            </a:xfrm>
          </p:grpSpPr>
          <p:sp>
            <p:nvSpPr>
              <p:cNvPr id="440" name="Freeform 187"/>
              <p:cNvSpPr>
                <a:spLocks/>
              </p:cNvSpPr>
              <p:nvPr/>
            </p:nvSpPr>
            <p:spPr bwMode="auto">
              <a:xfrm>
                <a:off x="4165" y="3226"/>
                <a:ext cx="333" cy="348"/>
              </a:xfrm>
              <a:custGeom>
                <a:avLst/>
                <a:gdLst>
                  <a:gd name="T0" fmla="*/ 499 w 2120"/>
                  <a:gd name="T1" fmla="*/ 1954 h 1983"/>
                  <a:gd name="T2" fmla="*/ 445 w 2120"/>
                  <a:gd name="T3" fmla="*/ 1914 h 1983"/>
                  <a:gd name="T4" fmla="*/ 393 w 2120"/>
                  <a:gd name="T5" fmla="*/ 1871 h 1983"/>
                  <a:gd name="T6" fmla="*/ 342 w 2120"/>
                  <a:gd name="T7" fmla="*/ 1823 h 1983"/>
                  <a:gd name="T8" fmla="*/ 293 w 2120"/>
                  <a:gd name="T9" fmla="*/ 1773 h 1983"/>
                  <a:gd name="T10" fmla="*/ 248 w 2120"/>
                  <a:gd name="T11" fmla="*/ 1720 h 1983"/>
                  <a:gd name="T12" fmla="*/ 206 w 2120"/>
                  <a:gd name="T13" fmla="*/ 1664 h 1983"/>
                  <a:gd name="T14" fmla="*/ 167 w 2120"/>
                  <a:gd name="T15" fmla="*/ 1605 h 1983"/>
                  <a:gd name="T16" fmla="*/ 130 w 2120"/>
                  <a:gd name="T17" fmla="*/ 1544 h 1983"/>
                  <a:gd name="T18" fmla="*/ 98 w 2120"/>
                  <a:gd name="T19" fmla="*/ 1481 h 1983"/>
                  <a:gd name="T20" fmla="*/ 69 w 2120"/>
                  <a:gd name="T21" fmla="*/ 1416 h 1983"/>
                  <a:gd name="T22" fmla="*/ 44 w 2120"/>
                  <a:gd name="T23" fmla="*/ 1350 h 1983"/>
                  <a:gd name="T24" fmla="*/ 25 w 2120"/>
                  <a:gd name="T25" fmla="*/ 1282 h 1983"/>
                  <a:gd name="T26" fmla="*/ 10 w 2120"/>
                  <a:gd name="T27" fmla="*/ 1213 h 1983"/>
                  <a:gd name="T28" fmla="*/ 1 w 2120"/>
                  <a:gd name="T29" fmla="*/ 1142 h 1983"/>
                  <a:gd name="T30" fmla="*/ 0 w 2120"/>
                  <a:gd name="T31" fmla="*/ 1073 h 1983"/>
                  <a:gd name="T32" fmla="*/ 0 w 2120"/>
                  <a:gd name="T33" fmla="*/ 973 h 1983"/>
                  <a:gd name="T34" fmla="*/ 13 w 2120"/>
                  <a:gd name="T35" fmla="*/ 867 h 1983"/>
                  <a:gd name="T36" fmla="*/ 36 w 2120"/>
                  <a:gd name="T37" fmla="*/ 765 h 1983"/>
                  <a:gd name="T38" fmla="*/ 70 w 2120"/>
                  <a:gd name="T39" fmla="*/ 668 h 1983"/>
                  <a:gd name="T40" fmla="*/ 111 w 2120"/>
                  <a:gd name="T41" fmla="*/ 573 h 1983"/>
                  <a:gd name="T42" fmla="*/ 162 w 2120"/>
                  <a:gd name="T43" fmla="*/ 485 h 1983"/>
                  <a:gd name="T44" fmla="*/ 222 w 2120"/>
                  <a:gd name="T45" fmla="*/ 402 h 1983"/>
                  <a:gd name="T46" fmla="*/ 288 w 2120"/>
                  <a:gd name="T47" fmla="*/ 325 h 1983"/>
                  <a:gd name="T48" fmla="*/ 361 w 2120"/>
                  <a:gd name="T49" fmla="*/ 255 h 1983"/>
                  <a:gd name="T50" fmla="*/ 441 w 2120"/>
                  <a:gd name="T51" fmla="*/ 193 h 1983"/>
                  <a:gd name="T52" fmla="*/ 526 w 2120"/>
                  <a:gd name="T53" fmla="*/ 138 h 1983"/>
                  <a:gd name="T54" fmla="*/ 618 w 2120"/>
                  <a:gd name="T55" fmla="*/ 91 h 1983"/>
                  <a:gd name="T56" fmla="*/ 714 w 2120"/>
                  <a:gd name="T57" fmla="*/ 53 h 1983"/>
                  <a:gd name="T58" fmla="*/ 814 w 2120"/>
                  <a:gd name="T59" fmla="*/ 25 h 1983"/>
                  <a:gd name="T60" fmla="*/ 918 w 2120"/>
                  <a:gd name="T61" fmla="*/ 7 h 1983"/>
                  <a:gd name="T62" fmla="*/ 1026 w 2120"/>
                  <a:gd name="T63" fmla="*/ 0 h 1983"/>
                  <a:gd name="T64" fmla="*/ 1134 w 2120"/>
                  <a:gd name="T65" fmla="*/ 1 h 1983"/>
                  <a:gd name="T66" fmla="*/ 1239 w 2120"/>
                  <a:gd name="T67" fmla="*/ 14 h 1983"/>
                  <a:gd name="T68" fmla="*/ 1341 w 2120"/>
                  <a:gd name="T69" fmla="*/ 36 h 1983"/>
                  <a:gd name="T70" fmla="*/ 1440 w 2120"/>
                  <a:gd name="T71" fmla="*/ 67 h 1983"/>
                  <a:gd name="T72" fmla="*/ 1532 w 2120"/>
                  <a:gd name="T73" fmla="*/ 108 h 1983"/>
                  <a:gd name="T74" fmla="*/ 1619 w 2120"/>
                  <a:gd name="T75" fmla="*/ 156 h 1983"/>
                  <a:gd name="T76" fmla="*/ 1703 w 2120"/>
                  <a:gd name="T77" fmla="*/ 213 h 1983"/>
                  <a:gd name="T78" fmla="*/ 1780 w 2120"/>
                  <a:gd name="T79" fmla="*/ 278 h 1983"/>
                  <a:gd name="T80" fmla="*/ 1850 w 2120"/>
                  <a:gd name="T81" fmla="*/ 349 h 1983"/>
                  <a:gd name="T82" fmla="*/ 1914 w 2120"/>
                  <a:gd name="T83" fmla="*/ 427 h 1983"/>
                  <a:gd name="T84" fmla="*/ 1969 w 2120"/>
                  <a:gd name="T85" fmla="*/ 514 h 1983"/>
                  <a:gd name="T86" fmla="*/ 2017 w 2120"/>
                  <a:gd name="T87" fmla="*/ 605 h 1983"/>
                  <a:gd name="T88" fmla="*/ 2056 w 2120"/>
                  <a:gd name="T89" fmla="*/ 702 h 1983"/>
                  <a:gd name="T90" fmla="*/ 2087 w 2120"/>
                  <a:gd name="T91" fmla="*/ 805 h 1983"/>
                  <a:gd name="T92" fmla="*/ 2108 w 2120"/>
                  <a:gd name="T93" fmla="*/ 913 h 1983"/>
                  <a:gd name="T94" fmla="*/ 2119 w 2120"/>
                  <a:gd name="T95" fmla="*/ 1026 h 1983"/>
                  <a:gd name="T96" fmla="*/ 541 w 2120"/>
                  <a:gd name="T97" fmla="*/ 1983 h 19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20"/>
                  <a:gd name="T148" fmla="*/ 0 h 1983"/>
                  <a:gd name="T149" fmla="*/ 2120 w 2120"/>
                  <a:gd name="T150" fmla="*/ 1983 h 19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20" h="1983">
                    <a:moveTo>
                      <a:pt x="541" y="1983"/>
                    </a:moveTo>
                    <a:lnTo>
                      <a:pt x="526" y="1974"/>
                    </a:lnTo>
                    <a:lnTo>
                      <a:pt x="514" y="1965"/>
                    </a:lnTo>
                    <a:lnTo>
                      <a:pt x="499" y="1954"/>
                    </a:lnTo>
                    <a:lnTo>
                      <a:pt x="486" y="1945"/>
                    </a:lnTo>
                    <a:lnTo>
                      <a:pt x="472" y="1935"/>
                    </a:lnTo>
                    <a:lnTo>
                      <a:pt x="459" y="1925"/>
                    </a:lnTo>
                    <a:lnTo>
                      <a:pt x="445" y="1914"/>
                    </a:lnTo>
                    <a:lnTo>
                      <a:pt x="432" y="1904"/>
                    </a:lnTo>
                    <a:lnTo>
                      <a:pt x="418" y="1892"/>
                    </a:lnTo>
                    <a:lnTo>
                      <a:pt x="406" y="1882"/>
                    </a:lnTo>
                    <a:lnTo>
                      <a:pt x="393" y="1871"/>
                    </a:lnTo>
                    <a:lnTo>
                      <a:pt x="380" y="1859"/>
                    </a:lnTo>
                    <a:lnTo>
                      <a:pt x="367" y="1848"/>
                    </a:lnTo>
                    <a:lnTo>
                      <a:pt x="354" y="1835"/>
                    </a:lnTo>
                    <a:lnTo>
                      <a:pt x="342" y="1823"/>
                    </a:lnTo>
                    <a:lnTo>
                      <a:pt x="330" y="1812"/>
                    </a:lnTo>
                    <a:lnTo>
                      <a:pt x="317" y="1798"/>
                    </a:lnTo>
                    <a:lnTo>
                      <a:pt x="306" y="1786"/>
                    </a:lnTo>
                    <a:lnTo>
                      <a:pt x="293" y="1773"/>
                    </a:lnTo>
                    <a:lnTo>
                      <a:pt x="283" y="1760"/>
                    </a:lnTo>
                    <a:lnTo>
                      <a:pt x="270" y="1746"/>
                    </a:lnTo>
                    <a:lnTo>
                      <a:pt x="260" y="1734"/>
                    </a:lnTo>
                    <a:lnTo>
                      <a:pt x="248" y="1720"/>
                    </a:lnTo>
                    <a:lnTo>
                      <a:pt x="238" y="1706"/>
                    </a:lnTo>
                    <a:lnTo>
                      <a:pt x="226" y="1692"/>
                    </a:lnTo>
                    <a:lnTo>
                      <a:pt x="216" y="1679"/>
                    </a:lnTo>
                    <a:lnTo>
                      <a:pt x="206" y="1664"/>
                    </a:lnTo>
                    <a:lnTo>
                      <a:pt x="195" y="1650"/>
                    </a:lnTo>
                    <a:lnTo>
                      <a:pt x="185" y="1635"/>
                    </a:lnTo>
                    <a:lnTo>
                      <a:pt x="176" y="1620"/>
                    </a:lnTo>
                    <a:lnTo>
                      <a:pt x="167" y="1605"/>
                    </a:lnTo>
                    <a:lnTo>
                      <a:pt x="157" y="1591"/>
                    </a:lnTo>
                    <a:lnTo>
                      <a:pt x="148" y="1575"/>
                    </a:lnTo>
                    <a:lnTo>
                      <a:pt x="138" y="1559"/>
                    </a:lnTo>
                    <a:lnTo>
                      <a:pt x="130" y="1544"/>
                    </a:lnTo>
                    <a:lnTo>
                      <a:pt x="122" y="1529"/>
                    </a:lnTo>
                    <a:lnTo>
                      <a:pt x="113" y="1513"/>
                    </a:lnTo>
                    <a:lnTo>
                      <a:pt x="105" y="1497"/>
                    </a:lnTo>
                    <a:lnTo>
                      <a:pt x="98" y="1481"/>
                    </a:lnTo>
                    <a:lnTo>
                      <a:pt x="91" y="1465"/>
                    </a:lnTo>
                    <a:lnTo>
                      <a:pt x="83" y="1449"/>
                    </a:lnTo>
                    <a:lnTo>
                      <a:pt x="76" y="1433"/>
                    </a:lnTo>
                    <a:lnTo>
                      <a:pt x="69" y="1416"/>
                    </a:lnTo>
                    <a:lnTo>
                      <a:pt x="62" y="1399"/>
                    </a:lnTo>
                    <a:lnTo>
                      <a:pt x="56" y="1382"/>
                    </a:lnTo>
                    <a:lnTo>
                      <a:pt x="49" y="1366"/>
                    </a:lnTo>
                    <a:lnTo>
                      <a:pt x="44" y="1350"/>
                    </a:lnTo>
                    <a:lnTo>
                      <a:pt x="40" y="1334"/>
                    </a:lnTo>
                    <a:lnTo>
                      <a:pt x="34" y="1316"/>
                    </a:lnTo>
                    <a:lnTo>
                      <a:pt x="29" y="1298"/>
                    </a:lnTo>
                    <a:lnTo>
                      <a:pt x="25" y="1282"/>
                    </a:lnTo>
                    <a:lnTo>
                      <a:pt x="21" y="1265"/>
                    </a:lnTo>
                    <a:lnTo>
                      <a:pt x="16" y="1247"/>
                    </a:lnTo>
                    <a:lnTo>
                      <a:pt x="14" y="1229"/>
                    </a:lnTo>
                    <a:lnTo>
                      <a:pt x="10" y="1213"/>
                    </a:lnTo>
                    <a:lnTo>
                      <a:pt x="8" y="1196"/>
                    </a:lnTo>
                    <a:lnTo>
                      <a:pt x="5" y="1178"/>
                    </a:lnTo>
                    <a:lnTo>
                      <a:pt x="3" y="1160"/>
                    </a:lnTo>
                    <a:lnTo>
                      <a:pt x="1" y="1142"/>
                    </a:lnTo>
                    <a:lnTo>
                      <a:pt x="0" y="1126"/>
                    </a:lnTo>
                    <a:lnTo>
                      <a:pt x="0" y="1108"/>
                    </a:lnTo>
                    <a:lnTo>
                      <a:pt x="0" y="1090"/>
                    </a:lnTo>
                    <a:lnTo>
                      <a:pt x="0" y="1073"/>
                    </a:lnTo>
                    <a:lnTo>
                      <a:pt x="0" y="1056"/>
                    </a:lnTo>
                    <a:lnTo>
                      <a:pt x="0" y="1028"/>
                    </a:lnTo>
                    <a:lnTo>
                      <a:pt x="0" y="1001"/>
                    </a:lnTo>
                    <a:lnTo>
                      <a:pt x="0" y="973"/>
                    </a:lnTo>
                    <a:lnTo>
                      <a:pt x="2" y="947"/>
                    </a:lnTo>
                    <a:lnTo>
                      <a:pt x="5" y="920"/>
                    </a:lnTo>
                    <a:lnTo>
                      <a:pt x="8" y="894"/>
                    </a:lnTo>
                    <a:lnTo>
                      <a:pt x="13" y="867"/>
                    </a:lnTo>
                    <a:lnTo>
                      <a:pt x="18" y="842"/>
                    </a:lnTo>
                    <a:lnTo>
                      <a:pt x="23" y="816"/>
                    </a:lnTo>
                    <a:lnTo>
                      <a:pt x="29" y="790"/>
                    </a:lnTo>
                    <a:lnTo>
                      <a:pt x="36" y="765"/>
                    </a:lnTo>
                    <a:lnTo>
                      <a:pt x="44" y="740"/>
                    </a:lnTo>
                    <a:lnTo>
                      <a:pt x="52" y="716"/>
                    </a:lnTo>
                    <a:lnTo>
                      <a:pt x="61" y="692"/>
                    </a:lnTo>
                    <a:lnTo>
                      <a:pt x="70" y="668"/>
                    </a:lnTo>
                    <a:lnTo>
                      <a:pt x="80" y="643"/>
                    </a:lnTo>
                    <a:lnTo>
                      <a:pt x="90" y="619"/>
                    </a:lnTo>
                    <a:lnTo>
                      <a:pt x="101" y="596"/>
                    </a:lnTo>
                    <a:lnTo>
                      <a:pt x="111" y="573"/>
                    </a:lnTo>
                    <a:lnTo>
                      <a:pt x="124" y="550"/>
                    </a:lnTo>
                    <a:lnTo>
                      <a:pt x="137" y="529"/>
                    </a:lnTo>
                    <a:lnTo>
                      <a:pt x="149" y="506"/>
                    </a:lnTo>
                    <a:lnTo>
                      <a:pt x="162" y="485"/>
                    </a:lnTo>
                    <a:lnTo>
                      <a:pt x="177" y="464"/>
                    </a:lnTo>
                    <a:lnTo>
                      <a:pt x="191" y="442"/>
                    </a:lnTo>
                    <a:lnTo>
                      <a:pt x="207" y="422"/>
                    </a:lnTo>
                    <a:lnTo>
                      <a:pt x="222" y="402"/>
                    </a:lnTo>
                    <a:lnTo>
                      <a:pt x="238" y="383"/>
                    </a:lnTo>
                    <a:lnTo>
                      <a:pt x="254" y="363"/>
                    </a:lnTo>
                    <a:lnTo>
                      <a:pt x="271" y="345"/>
                    </a:lnTo>
                    <a:lnTo>
                      <a:pt x="288" y="325"/>
                    </a:lnTo>
                    <a:lnTo>
                      <a:pt x="307" y="308"/>
                    </a:lnTo>
                    <a:lnTo>
                      <a:pt x="324" y="290"/>
                    </a:lnTo>
                    <a:lnTo>
                      <a:pt x="342" y="273"/>
                    </a:lnTo>
                    <a:lnTo>
                      <a:pt x="361" y="255"/>
                    </a:lnTo>
                    <a:lnTo>
                      <a:pt x="382" y="239"/>
                    </a:lnTo>
                    <a:lnTo>
                      <a:pt x="400" y="223"/>
                    </a:lnTo>
                    <a:lnTo>
                      <a:pt x="421" y="208"/>
                    </a:lnTo>
                    <a:lnTo>
                      <a:pt x="441" y="193"/>
                    </a:lnTo>
                    <a:lnTo>
                      <a:pt x="463" y="179"/>
                    </a:lnTo>
                    <a:lnTo>
                      <a:pt x="484" y="164"/>
                    </a:lnTo>
                    <a:lnTo>
                      <a:pt x="505" y="152"/>
                    </a:lnTo>
                    <a:lnTo>
                      <a:pt x="526" y="138"/>
                    </a:lnTo>
                    <a:lnTo>
                      <a:pt x="549" y="126"/>
                    </a:lnTo>
                    <a:lnTo>
                      <a:pt x="572" y="113"/>
                    </a:lnTo>
                    <a:lnTo>
                      <a:pt x="595" y="102"/>
                    </a:lnTo>
                    <a:lnTo>
                      <a:pt x="618" y="91"/>
                    </a:lnTo>
                    <a:lnTo>
                      <a:pt x="642" y="82"/>
                    </a:lnTo>
                    <a:lnTo>
                      <a:pt x="665" y="71"/>
                    </a:lnTo>
                    <a:lnTo>
                      <a:pt x="690" y="63"/>
                    </a:lnTo>
                    <a:lnTo>
                      <a:pt x="714" y="53"/>
                    </a:lnTo>
                    <a:lnTo>
                      <a:pt x="739" y="46"/>
                    </a:lnTo>
                    <a:lnTo>
                      <a:pt x="764" y="38"/>
                    </a:lnTo>
                    <a:lnTo>
                      <a:pt x="788" y="31"/>
                    </a:lnTo>
                    <a:lnTo>
                      <a:pt x="814" y="25"/>
                    </a:lnTo>
                    <a:lnTo>
                      <a:pt x="840" y="20"/>
                    </a:lnTo>
                    <a:lnTo>
                      <a:pt x="867" y="15"/>
                    </a:lnTo>
                    <a:lnTo>
                      <a:pt x="892" y="10"/>
                    </a:lnTo>
                    <a:lnTo>
                      <a:pt x="918" y="7"/>
                    </a:lnTo>
                    <a:lnTo>
                      <a:pt x="946" y="5"/>
                    </a:lnTo>
                    <a:lnTo>
                      <a:pt x="972" y="1"/>
                    </a:lnTo>
                    <a:lnTo>
                      <a:pt x="999" y="0"/>
                    </a:lnTo>
                    <a:lnTo>
                      <a:pt x="1026" y="0"/>
                    </a:lnTo>
                    <a:lnTo>
                      <a:pt x="1054" y="0"/>
                    </a:lnTo>
                    <a:lnTo>
                      <a:pt x="1080" y="0"/>
                    </a:lnTo>
                    <a:lnTo>
                      <a:pt x="1108" y="0"/>
                    </a:lnTo>
                    <a:lnTo>
                      <a:pt x="1134" y="1"/>
                    </a:lnTo>
                    <a:lnTo>
                      <a:pt x="1161" y="3"/>
                    </a:lnTo>
                    <a:lnTo>
                      <a:pt x="1187" y="6"/>
                    </a:lnTo>
                    <a:lnTo>
                      <a:pt x="1214" y="10"/>
                    </a:lnTo>
                    <a:lnTo>
                      <a:pt x="1239" y="14"/>
                    </a:lnTo>
                    <a:lnTo>
                      <a:pt x="1265" y="18"/>
                    </a:lnTo>
                    <a:lnTo>
                      <a:pt x="1291" y="23"/>
                    </a:lnTo>
                    <a:lnTo>
                      <a:pt x="1316" y="30"/>
                    </a:lnTo>
                    <a:lnTo>
                      <a:pt x="1341" y="36"/>
                    </a:lnTo>
                    <a:lnTo>
                      <a:pt x="1366" y="42"/>
                    </a:lnTo>
                    <a:lnTo>
                      <a:pt x="1391" y="49"/>
                    </a:lnTo>
                    <a:lnTo>
                      <a:pt x="1416" y="59"/>
                    </a:lnTo>
                    <a:lnTo>
                      <a:pt x="1440" y="67"/>
                    </a:lnTo>
                    <a:lnTo>
                      <a:pt x="1464" y="77"/>
                    </a:lnTo>
                    <a:lnTo>
                      <a:pt x="1486" y="86"/>
                    </a:lnTo>
                    <a:lnTo>
                      <a:pt x="1510" y="96"/>
                    </a:lnTo>
                    <a:lnTo>
                      <a:pt x="1532" y="108"/>
                    </a:lnTo>
                    <a:lnTo>
                      <a:pt x="1555" y="118"/>
                    </a:lnTo>
                    <a:lnTo>
                      <a:pt x="1577" y="130"/>
                    </a:lnTo>
                    <a:lnTo>
                      <a:pt x="1599" y="142"/>
                    </a:lnTo>
                    <a:lnTo>
                      <a:pt x="1619" y="156"/>
                    </a:lnTo>
                    <a:lnTo>
                      <a:pt x="1642" y="170"/>
                    </a:lnTo>
                    <a:lnTo>
                      <a:pt x="1663" y="184"/>
                    </a:lnTo>
                    <a:lnTo>
                      <a:pt x="1683" y="199"/>
                    </a:lnTo>
                    <a:lnTo>
                      <a:pt x="1703" y="213"/>
                    </a:lnTo>
                    <a:lnTo>
                      <a:pt x="1724" y="229"/>
                    </a:lnTo>
                    <a:lnTo>
                      <a:pt x="1742" y="244"/>
                    </a:lnTo>
                    <a:lnTo>
                      <a:pt x="1762" y="261"/>
                    </a:lnTo>
                    <a:lnTo>
                      <a:pt x="1780" y="278"/>
                    </a:lnTo>
                    <a:lnTo>
                      <a:pt x="1800" y="295"/>
                    </a:lnTo>
                    <a:lnTo>
                      <a:pt x="1817" y="313"/>
                    </a:lnTo>
                    <a:lnTo>
                      <a:pt x="1833" y="331"/>
                    </a:lnTo>
                    <a:lnTo>
                      <a:pt x="1850" y="349"/>
                    </a:lnTo>
                    <a:lnTo>
                      <a:pt x="1866" y="369"/>
                    </a:lnTo>
                    <a:lnTo>
                      <a:pt x="1883" y="388"/>
                    </a:lnTo>
                    <a:lnTo>
                      <a:pt x="1899" y="408"/>
                    </a:lnTo>
                    <a:lnTo>
                      <a:pt x="1914" y="427"/>
                    </a:lnTo>
                    <a:lnTo>
                      <a:pt x="1928" y="449"/>
                    </a:lnTo>
                    <a:lnTo>
                      <a:pt x="1942" y="470"/>
                    </a:lnTo>
                    <a:lnTo>
                      <a:pt x="1956" y="491"/>
                    </a:lnTo>
                    <a:lnTo>
                      <a:pt x="1969" y="514"/>
                    </a:lnTo>
                    <a:lnTo>
                      <a:pt x="1983" y="535"/>
                    </a:lnTo>
                    <a:lnTo>
                      <a:pt x="1995" y="558"/>
                    </a:lnTo>
                    <a:lnTo>
                      <a:pt x="2007" y="583"/>
                    </a:lnTo>
                    <a:lnTo>
                      <a:pt x="2017" y="605"/>
                    </a:lnTo>
                    <a:lnTo>
                      <a:pt x="2028" y="630"/>
                    </a:lnTo>
                    <a:lnTo>
                      <a:pt x="2038" y="653"/>
                    </a:lnTo>
                    <a:lnTo>
                      <a:pt x="2048" y="678"/>
                    </a:lnTo>
                    <a:lnTo>
                      <a:pt x="2056" y="702"/>
                    </a:lnTo>
                    <a:lnTo>
                      <a:pt x="2065" y="727"/>
                    </a:lnTo>
                    <a:lnTo>
                      <a:pt x="2073" y="754"/>
                    </a:lnTo>
                    <a:lnTo>
                      <a:pt x="2080" y="779"/>
                    </a:lnTo>
                    <a:lnTo>
                      <a:pt x="2087" y="805"/>
                    </a:lnTo>
                    <a:lnTo>
                      <a:pt x="2094" y="832"/>
                    </a:lnTo>
                    <a:lnTo>
                      <a:pt x="2099" y="858"/>
                    </a:lnTo>
                    <a:lnTo>
                      <a:pt x="2104" y="886"/>
                    </a:lnTo>
                    <a:lnTo>
                      <a:pt x="2108" y="913"/>
                    </a:lnTo>
                    <a:lnTo>
                      <a:pt x="2112" y="941"/>
                    </a:lnTo>
                    <a:lnTo>
                      <a:pt x="2115" y="970"/>
                    </a:lnTo>
                    <a:lnTo>
                      <a:pt x="2117" y="997"/>
                    </a:lnTo>
                    <a:lnTo>
                      <a:pt x="2119" y="1026"/>
                    </a:lnTo>
                    <a:lnTo>
                      <a:pt x="2120" y="1056"/>
                    </a:lnTo>
                    <a:lnTo>
                      <a:pt x="2120" y="1982"/>
                    </a:lnTo>
                    <a:lnTo>
                      <a:pt x="541" y="1983"/>
                    </a:lnTo>
                    <a:close/>
                  </a:path>
                </a:pathLst>
              </a:custGeom>
              <a:solidFill>
                <a:srgbClr val="C2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1" name="Freeform 188"/>
              <p:cNvSpPr>
                <a:spLocks/>
              </p:cNvSpPr>
              <p:nvPr/>
            </p:nvSpPr>
            <p:spPr bwMode="auto">
              <a:xfrm>
                <a:off x="4395" y="3278"/>
                <a:ext cx="23" cy="26"/>
              </a:xfrm>
              <a:custGeom>
                <a:avLst/>
                <a:gdLst>
                  <a:gd name="T0" fmla="*/ 80 w 147"/>
                  <a:gd name="T1" fmla="*/ 0 h 147"/>
                  <a:gd name="T2" fmla="*/ 94 w 147"/>
                  <a:gd name="T3" fmla="*/ 2 h 147"/>
                  <a:gd name="T4" fmla="*/ 108 w 147"/>
                  <a:gd name="T5" fmla="*/ 8 h 147"/>
                  <a:gd name="T6" fmla="*/ 119 w 147"/>
                  <a:gd name="T7" fmla="*/ 16 h 147"/>
                  <a:gd name="T8" fmla="*/ 128 w 147"/>
                  <a:gd name="T9" fmla="*/ 25 h 147"/>
                  <a:gd name="T10" fmla="*/ 136 w 147"/>
                  <a:gd name="T11" fmla="*/ 37 h 147"/>
                  <a:gd name="T12" fmla="*/ 142 w 147"/>
                  <a:gd name="T13" fmla="*/ 50 h 147"/>
                  <a:gd name="T14" fmla="*/ 144 w 147"/>
                  <a:gd name="T15" fmla="*/ 60 h 147"/>
                  <a:gd name="T16" fmla="*/ 146 w 147"/>
                  <a:gd name="T17" fmla="*/ 69 h 147"/>
                  <a:gd name="T18" fmla="*/ 146 w 147"/>
                  <a:gd name="T19" fmla="*/ 80 h 147"/>
                  <a:gd name="T20" fmla="*/ 142 w 147"/>
                  <a:gd name="T21" fmla="*/ 94 h 147"/>
                  <a:gd name="T22" fmla="*/ 136 w 147"/>
                  <a:gd name="T23" fmla="*/ 108 h 147"/>
                  <a:gd name="T24" fmla="*/ 128 w 147"/>
                  <a:gd name="T25" fmla="*/ 120 h 147"/>
                  <a:gd name="T26" fmla="*/ 119 w 147"/>
                  <a:gd name="T27" fmla="*/ 129 h 147"/>
                  <a:gd name="T28" fmla="*/ 108 w 147"/>
                  <a:gd name="T29" fmla="*/ 137 h 147"/>
                  <a:gd name="T30" fmla="*/ 94 w 147"/>
                  <a:gd name="T31" fmla="*/ 142 h 147"/>
                  <a:gd name="T32" fmla="*/ 80 w 147"/>
                  <a:gd name="T33" fmla="*/ 147 h 147"/>
                  <a:gd name="T34" fmla="*/ 69 w 147"/>
                  <a:gd name="T35" fmla="*/ 147 h 147"/>
                  <a:gd name="T36" fmla="*/ 62 w 147"/>
                  <a:gd name="T37" fmla="*/ 145 h 147"/>
                  <a:gd name="T38" fmla="*/ 50 w 147"/>
                  <a:gd name="T39" fmla="*/ 142 h 147"/>
                  <a:gd name="T40" fmla="*/ 38 w 147"/>
                  <a:gd name="T41" fmla="*/ 137 h 147"/>
                  <a:gd name="T42" fmla="*/ 25 w 147"/>
                  <a:gd name="T43" fmla="*/ 129 h 147"/>
                  <a:gd name="T44" fmla="*/ 15 w 147"/>
                  <a:gd name="T45" fmla="*/ 120 h 147"/>
                  <a:gd name="T46" fmla="*/ 8 w 147"/>
                  <a:gd name="T47" fmla="*/ 108 h 147"/>
                  <a:gd name="T48" fmla="*/ 2 w 147"/>
                  <a:gd name="T49" fmla="*/ 94 h 147"/>
                  <a:gd name="T50" fmla="*/ 0 w 147"/>
                  <a:gd name="T51" fmla="*/ 80 h 147"/>
                  <a:gd name="T52" fmla="*/ 0 w 147"/>
                  <a:gd name="T53" fmla="*/ 69 h 147"/>
                  <a:gd name="T54" fmla="*/ 0 w 147"/>
                  <a:gd name="T55" fmla="*/ 60 h 147"/>
                  <a:gd name="T56" fmla="*/ 2 w 147"/>
                  <a:gd name="T57" fmla="*/ 50 h 147"/>
                  <a:gd name="T58" fmla="*/ 8 w 147"/>
                  <a:gd name="T59" fmla="*/ 37 h 147"/>
                  <a:gd name="T60" fmla="*/ 15 w 147"/>
                  <a:gd name="T61" fmla="*/ 25 h 147"/>
                  <a:gd name="T62" fmla="*/ 25 w 147"/>
                  <a:gd name="T63" fmla="*/ 16 h 147"/>
                  <a:gd name="T64" fmla="*/ 38 w 147"/>
                  <a:gd name="T65" fmla="*/ 8 h 147"/>
                  <a:gd name="T66" fmla="*/ 50 w 147"/>
                  <a:gd name="T67" fmla="*/ 2 h 147"/>
                  <a:gd name="T68" fmla="*/ 62 w 147"/>
                  <a:gd name="T69" fmla="*/ 0 h 147"/>
                  <a:gd name="T70" fmla="*/ 69 w 147"/>
                  <a:gd name="T71" fmla="*/ 0 h 147"/>
                  <a:gd name="T72" fmla="*/ 73 w 147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7"/>
                  <a:gd name="T113" fmla="*/ 147 w 147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7">
                    <a:moveTo>
                      <a:pt x="73" y="0"/>
                    </a:moveTo>
                    <a:lnTo>
                      <a:pt x="80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1" y="5"/>
                    </a:lnTo>
                    <a:lnTo>
                      <a:pt x="108" y="8"/>
                    </a:lnTo>
                    <a:lnTo>
                      <a:pt x="113" y="12"/>
                    </a:lnTo>
                    <a:lnTo>
                      <a:pt x="119" y="16"/>
                    </a:lnTo>
                    <a:lnTo>
                      <a:pt x="125" y="21"/>
                    </a:lnTo>
                    <a:lnTo>
                      <a:pt x="128" y="25"/>
                    </a:lnTo>
                    <a:lnTo>
                      <a:pt x="133" y="31"/>
                    </a:lnTo>
                    <a:lnTo>
                      <a:pt x="136" y="37"/>
                    </a:lnTo>
                    <a:lnTo>
                      <a:pt x="140" y="44"/>
                    </a:lnTo>
                    <a:lnTo>
                      <a:pt x="142" y="50"/>
                    </a:lnTo>
                    <a:lnTo>
                      <a:pt x="144" y="57"/>
                    </a:lnTo>
                    <a:lnTo>
                      <a:pt x="144" y="60"/>
                    </a:lnTo>
                    <a:lnTo>
                      <a:pt x="146" y="65"/>
                    </a:lnTo>
                    <a:lnTo>
                      <a:pt x="146" y="69"/>
                    </a:lnTo>
                    <a:lnTo>
                      <a:pt x="147" y="73"/>
                    </a:lnTo>
                    <a:lnTo>
                      <a:pt x="146" y="80"/>
                    </a:lnTo>
                    <a:lnTo>
                      <a:pt x="144" y="87"/>
                    </a:lnTo>
                    <a:lnTo>
                      <a:pt x="142" y="94"/>
                    </a:lnTo>
                    <a:lnTo>
                      <a:pt x="140" y="102"/>
                    </a:lnTo>
                    <a:lnTo>
                      <a:pt x="136" y="108"/>
                    </a:lnTo>
                    <a:lnTo>
                      <a:pt x="133" y="114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19" y="129"/>
                    </a:lnTo>
                    <a:lnTo>
                      <a:pt x="113" y="134"/>
                    </a:lnTo>
                    <a:lnTo>
                      <a:pt x="108" y="137"/>
                    </a:lnTo>
                    <a:lnTo>
                      <a:pt x="101" y="141"/>
                    </a:lnTo>
                    <a:lnTo>
                      <a:pt x="94" y="142"/>
                    </a:lnTo>
                    <a:lnTo>
                      <a:pt x="87" y="144"/>
                    </a:lnTo>
                    <a:lnTo>
                      <a:pt x="80" y="147"/>
                    </a:lnTo>
                    <a:lnTo>
                      <a:pt x="73" y="147"/>
                    </a:lnTo>
                    <a:lnTo>
                      <a:pt x="69" y="147"/>
                    </a:lnTo>
                    <a:lnTo>
                      <a:pt x="65" y="147"/>
                    </a:lnTo>
                    <a:lnTo>
                      <a:pt x="62" y="145"/>
                    </a:lnTo>
                    <a:lnTo>
                      <a:pt x="57" y="144"/>
                    </a:lnTo>
                    <a:lnTo>
                      <a:pt x="50" y="142"/>
                    </a:lnTo>
                    <a:lnTo>
                      <a:pt x="44" y="141"/>
                    </a:lnTo>
                    <a:lnTo>
                      <a:pt x="38" y="137"/>
                    </a:lnTo>
                    <a:lnTo>
                      <a:pt x="32" y="134"/>
                    </a:lnTo>
                    <a:lnTo>
                      <a:pt x="25" y="129"/>
                    </a:lnTo>
                    <a:lnTo>
                      <a:pt x="20" y="126"/>
                    </a:lnTo>
                    <a:lnTo>
                      <a:pt x="15" y="120"/>
                    </a:lnTo>
                    <a:lnTo>
                      <a:pt x="11" y="114"/>
                    </a:lnTo>
                    <a:lnTo>
                      <a:pt x="8" y="108"/>
                    </a:lnTo>
                    <a:lnTo>
                      <a:pt x="4" y="102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80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2" y="50"/>
                    </a:lnTo>
                    <a:lnTo>
                      <a:pt x="4" y="44"/>
                    </a:lnTo>
                    <a:lnTo>
                      <a:pt x="8" y="37"/>
                    </a:lnTo>
                    <a:lnTo>
                      <a:pt x="11" y="31"/>
                    </a:lnTo>
                    <a:lnTo>
                      <a:pt x="15" y="25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32" y="12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2"/>
                    </a:lnTo>
                    <a:lnTo>
                      <a:pt x="57" y="1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2" name="Freeform 189"/>
              <p:cNvSpPr>
                <a:spLocks/>
              </p:cNvSpPr>
              <p:nvPr/>
            </p:nvSpPr>
            <p:spPr bwMode="auto">
              <a:xfrm>
                <a:off x="4174" y="3351"/>
                <a:ext cx="325" cy="223"/>
              </a:xfrm>
              <a:custGeom>
                <a:avLst/>
                <a:gdLst>
                  <a:gd name="T0" fmla="*/ 10 w 2065"/>
                  <a:gd name="T1" fmla="*/ 637 h 1273"/>
                  <a:gd name="T2" fmla="*/ 35 w 2065"/>
                  <a:gd name="T3" fmla="*/ 585 h 1273"/>
                  <a:gd name="T4" fmla="*/ 72 w 2065"/>
                  <a:gd name="T5" fmla="*/ 529 h 1273"/>
                  <a:gd name="T6" fmla="*/ 118 w 2065"/>
                  <a:gd name="T7" fmla="*/ 468 h 1273"/>
                  <a:gd name="T8" fmla="*/ 173 w 2065"/>
                  <a:gd name="T9" fmla="*/ 406 h 1273"/>
                  <a:gd name="T10" fmla="*/ 238 w 2065"/>
                  <a:gd name="T11" fmla="*/ 343 h 1273"/>
                  <a:gd name="T12" fmla="*/ 310 w 2065"/>
                  <a:gd name="T13" fmla="*/ 279 h 1273"/>
                  <a:gd name="T14" fmla="*/ 390 w 2065"/>
                  <a:gd name="T15" fmla="*/ 219 h 1273"/>
                  <a:gd name="T16" fmla="*/ 479 w 2065"/>
                  <a:gd name="T17" fmla="*/ 163 h 1273"/>
                  <a:gd name="T18" fmla="*/ 574 w 2065"/>
                  <a:gd name="T19" fmla="*/ 113 h 1273"/>
                  <a:gd name="T20" fmla="*/ 678 w 2065"/>
                  <a:gd name="T21" fmla="*/ 70 h 1273"/>
                  <a:gd name="T22" fmla="*/ 785 w 2065"/>
                  <a:gd name="T23" fmla="*/ 36 h 1273"/>
                  <a:gd name="T24" fmla="*/ 901 w 2065"/>
                  <a:gd name="T25" fmla="*/ 13 h 1273"/>
                  <a:gd name="T26" fmla="*/ 1019 w 2065"/>
                  <a:gd name="T27" fmla="*/ 1 h 1273"/>
                  <a:gd name="T28" fmla="*/ 1143 w 2065"/>
                  <a:gd name="T29" fmla="*/ 5 h 1273"/>
                  <a:gd name="T30" fmla="*/ 1272 w 2065"/>
                  <a:gd name="T31" fmla="*/ 22 h 1273"/>
                  <a:gd name="T32" fmla="*/ 1405 w 2065"/>
                  <a:gd name="T33" fmla="*/ 58 h 1273"/>
                  <a:gd name="T34" fmla="*/ 1541 w 2065"/>
                  <a:gd name="T35" fmla="*/ 112 h 1273"/>
                  <a:gd name="T36" fmla="*/ 1681 w 2065"/>
                  <a:gd name="T37" fmla="*/ 185 h 1273"/>
                  <a:gd name="T38" fmla="*/ 1822 w 2065"/>
                  <a:gd name="T39" fmla="*/ 281 h 1273"/>
                  <a:gd name="T40" fmla="*/ 1967 w 2065"/>
                  <a:gd name="T41" fmla="*/ 401 h 1273"/>
                  <a:gd name="T42" fmla="*/ 2055 w 2065"/>
                  <a:gd name="T43" fmla="*/ 1273 h 1273"/>
                  <a:gd name="T44" fmla="*/ 475 w 2065"/>
                  <a:gd name="T45" fmla="*/ 1271 h 1273"/>
                  <a:gd name="T46" fmla="*/ 459 w 2065"/>
                  <a:gd name="T47" fmla="*/ 1261 h 1273"/>
                  <a:gd name="T48" fmla="*/ 446 w 2065"/>
                  <a:gd name="T49" fmla="*/ 1251 h 1273"/>
                  <a:gd name="T50" fmla="*/ 427 w 2065"/>
                  <a:gd name="T51" fmla="*/ 1240 h 1273"/>
                  <a:gd name="T52" fmla="*/ 406 w 2065"/>
                  <a:gd name="T53" fmla="*/ 1225 h 1273"/>
                  <a:gd name="T54" fmla="*/ 383 w 2065"/>
                  <a:gd name="T55" fmla="*/ 1208 h 1273"/>
                  <a:gd name="T56" fmla="*/ 359 w 2065"/>
                  <a:gd name="T57" fmla="*/ 1188 h 1273"/>
                  <a:gd name="T58" fmla="*/ 332 w 2065"/>
                  <a:gd name="T59" fmla="*/ 1165 h 1273"/>
                  <a:gd name="T60" fmla="*/ 304 w 2065"/>
                  <a:gd name="T61" fmla="*/ 1140 h 1273"/>
                  <a:gd name="T62" fmla="*/ 275 w 2065"/>
                  <a:gd name="T63" fmla="*/ 1112 h 1273"/>
                  <a:gd name="T64" fmla="*/ 246 w 2065"/>
                  <a:gd name="T65" fmla="*/ 1083 h 1273"/>
                  <a:gd name="T66" fmla="*/ 215 w 2065"/>
                  <a:gd name="T67" fmla="*/ 1049 h 1273"/>
                  <a:gd name="T68" fmla="*/ 185 w 2065"/>
                  <a:gd name="T69" fmla="*/ 1012 h 1273"/>
                  <a:gd name="T70" fmla="*/ 155 w 2065"/>
                  <a:gd name="T71" fmla="*/ 973 h 1273"/>
                  <a:gd name="T72" fmla="*/ 126 w 2065"/>
                  <a:gd name="T73" fmla="*/ 933 h 1273"/>
                  <a:gd name="T74" fmla="*/ 97 w 2065"/>
                  <a:gd name="T75" fmla="*/ 888 h 1273"/>
                  <a:gd name="T76" fmla="*/ 72 w 2065"/>
                  <a:gd name="T77" fmla="*/ 842 h 1273"/>
                  <a:gd name="T78" fmla="*/ 47 w 2065"/>
                  <a:gd name="T79" fmla="*/ 793 h 1273"/>
                  <a:gd name="T80" fmla="*/ 25 w 2065"/>
                  <a:gd name="T81" fmla="*/ 741 h 1273"/>
                  <a:gd name="T82" fmla="*/ 5 w 2065"/>
                  <a:gd name="T83" fmla="*/ 686 h 12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65"/>
                  <a:gd name="T127" fmla="*/ 0 h 1273"/>
                  <a:gd name="T128" fmla="*/ 2065 w 2065"/>
                  <a:gd name="T129" fmla="*/ 1273 h 12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65" h="1273">
                    <a:moveTo>
                      <a:pt x="0" y="668"/>
                    </a:moveTo>
                    <a:lnTo>
                      <a:pt x="3" y="653"/>
                    </a:lnTo>
                    <a:lnTo>
                      <a:pt x="10" y="637"/>
                    </a:lnTo>
                    <a:lnTo>
                      <a:pt x="17" y="620"/>
                    </a:lnTo>
                    <a:lnTo>
                      <a:pt x="26" y="603"/>
                    </a:lnTo>
                    <a:lnTo>
                      <a:pt x="35" y="585"/>
                    </a:lnTo>
                    <a:lnTo>
                      <a:pt x="47" y="568"/>
                    </a:lnTo>
                    <a:lnTo>
                      <a:pt x="59" y="548"/>
                    </a:lnTo>
                    <a:lnTo>
                      <a:pt x="72" y="529"/>
                    </a:lnTo>
                    <a:lnTo>
                      <a:pt x="86" y="508"/>
                    </a:lnTo>
                    <a:lnTo>
                      <a:pt x="102" y="489"/>
                    </a:lnTo>
                    <a:lnTo>
                      <a:pt x="118" y="468"/>
                    </a:lnTo>
                    <a:lnTo>
                      <a:pt x="135" y="447"/>
                    </a:lnTo>
                    <a:lnTo>
                      <a:pt x="154" y="426"/>
                    </a:lnTo>
                    <a:lnTo>
                      <a:pt x="173" y="406"/>
                    </a:lnTo>
                    <a:lnTo>
                      <a:pt x="194" y="384"/>
                    </a:lnTo>
                    <a:lnTo>
                      <a:pt x="216" y="363"/>
                    </a:lnTo>
                    <a:lnTo>
                      <a:pt x="238" y="343"/>
                    </a:lnTo>
                    <a:lnTo>
                      <a:pt x="260" y="321"/>
                    </a:lnTo>
                    <a:lnTo>
                      <a:pt x="285" y="299"/>
                    </a:lnTo>
                    <a:lnTo>
                      <a:pt x="310" y="279"/>
                    </a:lnTo>
                    <a:lnTo>
                      <a:pt x="336" y="259"/>
                    </a:lnTo>
                    <a:lnTo>
                      <a:pt x="363" y="238"/>
                    </a:lnTo>
                    <a:lnTo>
                      <a:pt x="390" y="219"/>
                    </a:lnTo>
                    <a:lnTo>
                      <a:pt x="420" y="200"/>
                    </a:lnTo>
                    <a:lnTo>
                      <a:pt x="449" y="181"/>
                    </a:lnTo>
                    <a:lnTo>
                      <a:pt x="479" y="163"/>
                    </a:lnTo>
                    <a:lnTo>
                      <a:pt x="510" y="145"/>
                    </a:lnTo>
                    <a:lnTo>
                      <a:pt x="542" y="129"/>
                    </a:lnTo>
                    <a:lnTo>
                      <a:pt x="574" y="113"/>
                    </a:lnTo>
                    <a:lnTo>
                      <a:pt x="609" y="98"/>
                    </a:lnTo>
                    <a:lnTo>
                      <a:pt x="642" y="83"/>
                    </a:lnTo>
                    <a:lnTo>
                      <a:pt x="678" y="70"/>
                    </a:lnTo>
                    <a:lnTo>
                      <a:pt x="712" y="58"/>
                    </a:lnTo>
                    <a:lnTo>
                      <a:pt x="749" y="46"/>
                    </a:lnTo>
                    <a:lnTo>
                      <a:pt x="785" y="36"/>
                    </a:lnTo>
                    <a:lnTo>
                      <a:pt x="824" y="28"/>
                    </a:lnTo>
                    <a:lnTo>
                      <a:pt x="862" y="19"/>
                    </a:lnTo>
                    <a:lnTo>
                      <a:pt x="901" y="13"/>
                    </a:lnTo>
                    <a:lnTo>
                      <a:pt x="939" y="7"/>
                    </a:lnTo>
                    <a:lnTo>
                      <a:pt x="979" y="4"/>
                    </a:lnTo>
                    <a:lnTo>
                      <a:pt x="1019" y="1"/>
                    </a:lnTo>
                    <a:lnTo>
                      <a:pt x="1059" y="0"/>
                    </a:lnTo>
                    <a:lnTo>
                      <a:pt x="1101" y="1"/>
                    </a:lnTo>
                    <a:lnTo>
                      <a:pt x="1143" y="5"/>
                    </a:lnTo>
                    <a:lnTo>
                      <a:pt x="1186" y="8"/>
                    </a:lnTo>
                    <a:lnTo>
                      <a:pt x="1228" y="14"/>
                    </a:lnTo>
                    <a:lnTo>
                      <a:pt x="1272" y="22"/>
                    </a:lnTo>
                    <a:lnTo>
                      <a:pt x="1317" y="34"/>
                    </a:lnTo>
                    <a:lnTo>
                      <a:pt x="1360" y="44"/>
                    </a:lnTo>
                    <a:lnTo>
                      <a:pt x="1405" y="58"/>
                    </a:lnTo>
                    <a:lnTo>
                      <a:pt x="1450" y="74"/>
                    </a:lnTo>
                    <a:lnTo>
                      <a:pt x="1496" y="91"/>
                    </a:lnTo>
                    <a:lnTo>
                      <a:pt x="1541" y="112"/>
                    </a:lnTo>
                    <a:lnTo>
                      <a:pt x="1587" y="133"/>
                    </a:lnTo>
                    <a:lnTo>
                      <a:pt x="1634" y="158"/>
                    </a:lnTo>
                    <a:lnTo>
                      <a:pt x="1681" y="185"/>
                    </a:lnTo>
                    <a:lnTo>
                      <a:pt x="1728" y="215"/>
                    </a:lnTo>
                    <a:lnTo>
                      <a:pt x="1775" y="247"/>
                    </a:lnTo>
                    <a:lnTo>
                      <a:pt x="1822" y="281"/>
                    </a:lnTo>
                    <a:lnTo>
                      <a:pt x="1871" y="318"/>
                    </a:lnTo>
                    <a:lnTo>
                      <a:pt x="1919" y="358"/>
                    </a:lnTo>
                    <a:lnTo>
                      <a:pt x="1967" y="401"/>
                    </a:lnTo>
                    <a:lnTo>
                      <a:pt x="2015" y="446"/>
                    </a:lnTo>
                    <a:lnTo>
                      <a:pt x="2065" y="495"/>
                    </a:lnTo>
                    <a:lnTo>
                      <a:pt x="2055" y="1273"/>
                    </a:lnTo>
                    <a:lnTo>
                      <a:pt x="480" y="1273"/>
                    </a:lnTo>
                    <a:lnTo>
                      <a:pt x="479" y="1272"/>
                    </a:lnTo>
                    <a:lnTo>
                      <a:pt x="475" y="1271"/>
                    </a:lnTo>
                    <a:lnTo>
                      <a:pt x="470" y="1268"/>
                    </a:lnTo>
                    <a:lnTo>
                      <a:pt x="464" y="1264"/>
                    </a:lnTo>
                    <a:lnTo>
                      <a:pt x="459" y="1261"/>
                    </a:lnTo>
                    <a:lnTo>
                      <a:pt x="455" y="1258"/>
                    </a:lnTo>
                    <a:lnTo>
                      <a:pt x="450" y="1255"/>
                    </a:lnTo>
                    <a:lnTo>
                      <a:pt x="446" y="1251"/>
                    </a:lnTo>
                    <a:lnTo>
                      <a:pt x="440" y="1247"/>
                    </a:lnTo>
                    <a:lnTo>
                      <a:pt x="434" y="1243"/>
                    </a:lnTo>
                    <a:lnTo>
                      <a:pt x="427" y="1240"/>
                    </a:lnTo>
                    <a:lnTo>
                      <a:pt x="421" y="1235"/>
                    </a:lnTo>
                    <a:lnTo>
                      <a:pt x="413" y="1230"/>
                    </a:lnTo>
                    <a:lnTo>
                      <a:pt x="406" y="1225"/>
                    </a:lnTo>
                    <a:lnTo>
                      <a:pt x="400" y="1219"/>
                    </a:lnTo>
                    <a:lnTo>
                      <a:pt x="393" y="1214"/>
                    </a:lnTo>
                    <a:lnTo>
                      <a:pt x="383" y="1208"/>
                    </a:lnTo>
                    <a:lnTo>
                      <a:pt x="377" y="1201"/>
                    </a:lnTo>
                    <a:lnTo>
                      <a:pt x="367" y="1195"/>
                    </a:lnTo>
                    <a:lnTo>
                      <a:pt x="359" y="1188"/>
                    </a:lnTo>
                    <a:lnTo>
                      <a:pt x="350" y="1180"/>
                    </a:lnTo>
                    <a:lnTo>
                      <a:pt x="341" y="1172"/>
                    </a:lnTo>
                    <a:lnTo>
                      <a:pt x="332" y="1165"/>
                    </a:lnTo>
                    <a:lnTo>
                      <a:pt x="324" y="1157"/>
                    </a:lnTo>
                    <a:lnTo>
                      <a:pt x="313" y="1148"/>
                    </a:lnTo>
                    <a:lnTo>
                      <a:pt x="304" y="1140"/>
                    </a:lnTo>
                    <a:lnTo>
                      <a:pt x="295" y="1132"/>
                    </a:lnTo>
                    <a:lnTo>
                      <a:pt x="286" y="1123"/>
                    </a:lnTo>
                    <a:lnTo>
                      <a:pt x="275" y="1112"/>
                    </a:lnTo>
                    <a:lnTo>
                      <a:pt x="265" y="1103"/>
                    </a:lnTo>
                    <a:lnTo>
                      <a:pt x="256" y="1093"/>
                    </a:lnTo>
                    <a:lnTo>
                      <a:pt x="246" y="1083"/>
                    </a:lnTo>
                    <a:lnTo>
                      <a:pt x="235" y="1071"/>
                    </a:lnTo>
                    <a:lnTo>
                      <a:pt x="225" y="1061"/>
                    </a:lnTo>
                    <a:lnTo>
                      <a:pt x="215" y="1049"/>
                    </a:lnTo>
                    <a:lnTo>
                      <a:pt x="205" y="1038"/>
                    </a:lnTo>
                    <a:lnTo>
                      <a:pt x="195" y="1025"/>
                    </a:lnTo>
                    <a:lnTo>
                      <a:pt x="185" y="1012"/>
                    </a:lnTo>
                    <a:lnTo>
                      <a:pt x="174" y="1000"/>
                    </a:lnTo>
                    <a:lnTo>
                      <a:pt x="165" y="987"/>
                    </a:lnTo>
                    <a:lnTo>
                      <a:pt x="155" y="973"/>
                    </a:lnTo>
                    <a:lnTo>
                      <a:pt x="146" y="961"/>
                    </a:lnTo>
                    <a:lnTo>
                      <a:pt x="135" y="947"/>
                    </a:lnTo>
                    <a:lnTo>
                      <a:pt x="126" y="933"/>
                    </a:lnTo>
                    <a:lnTo>
                      <a:pt x="117" y="918"/>
                    </a:lnTo>
                    <a:lnTo>
                      <a:pt x="108" y="903"/>
                    </a:lnTo>
                    <a:lnTo>
                      <a:pt x="97" y="888"/>
                    </a:lnTo>
                    <a:lnTo>
                      <a:pt x="89" y="873"/>
                    </a:lnTo>
                    <a:lnTo>
                      <a:pt x="80" y="857"/>
                    </a:lnTo>
                    <a:lnTo>
                      <a:pt x="72" y="842"/>
                    </a:lnTo>
                    <a:lnTo>
                      <a:pt x="63" y="826"/>
                    </a:lnTo>
                    <a:lnTo>
                      <a:pt x="56" y="810"/>
                    </a:lnTo>
                    <a:lnTo>
                      <a:pt x="47" y="793"/>
                    </a:lnTo>
                    <a:lnTo>
                      <a:pt x="39" y="776"/>
                    </a:lnTo>
                    <a:lnTo>
                      <a:pt x="32" y="759"/>
                    </a:lnTo>
                    <a:lnTo>
                      <a:pt x="25" y="741"/>
                    </a:lnTo>
                    <a:lnTo>
                      <a:pt x="18" y="723"/>
                    </a:lnTo>
                    <a:lnTo>
                      <a:pt x="11" y="705"/>
                    </a:lnTo>
                    <a:lnTo>
                      <a:pt x="5" y="686"/>
                    </a:lnTo>
                    <a:lnTo>
                      <a:pt x="0" y="668"/>
                    </a:lnTo>
                    <a:close/>
                  </a:path>
                </a:pathLst>
              </a:custGeom>
              <a:solidFill>
                <a:srgbClr val="87BD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3" name="Freeform 190"/>
              <p:cNvSpPr>
                <a:spLocks/>
              </p:cNvSpPr>
              <p:nvPr/>
            </p:nvSpPr>
            <p:spPr bwMode="auto">
              <a:xfrm>
                <a:off x="4252" y="3483"/>
                <a:ext cx="173" cy="92"/>
              </a:xfrm>
              <a:custGeom>
                <a:avLst/>
                <a:gdLst>
                  <a:gd name="T0" fmla="*/ 0 w 1102"/>
                  <a:gd name="T1" fmla="*/ 523 h 525"/>
                  <a:gd name="T2" fmla="*/ 6 w 1102"/>
                  <a:gd name="T3" fmla="*/ 516 h 525"/>
                  <a:gd name="T4" fmla="*/ 12 w 1102"/>
                  <a:gd name="T5" fmla="*/ 508 h 525"/>
                  <a:gd name="T6" fmla="*/ 22 w 1102"/>
                  <a:gd name="T7" fmla="*/ 499 h 525"/>
                  <a:gd name="T8" fmla="*/ 33 w 1102"/>
                  <a:gd name="T9" fmla="*/ 486 h 525"/>
                  <a:gd name="T10" fmla="*/ 47 w 1102"/>
                  <a:gd name="T11" fmla="*/ 472 h 525"/>
                  <a:gd name="T12" fmla="*/ 63 w 1102"/>
                  <a:gd name="T13" fmla="*/ 457 h 525"/>
                  <a:gd name="T14" fmla="*/ 81 w 1102"/>
                  <a:gd name="T15" fmla="*/ 441 h 525"/>
                  <a:gd name="T16" fmla="*/ 102 w 1102"/>
                  <a:gd name="T17" fmla="*/ 422 h 525"/>
                  <a:gd name="T18" fmla="*/ 124 w 1102"/>
                  <a:gd name="T19" fmla="*/ 402 h 525"/>
                  <a:gd name="T20" fmla="*/ 149 w 1102"/>
                  <a:gd name="T21" fmla="*/ 381 h 525"/>
                  <a:gd name="T22" fmla="*/ 176 w 1102"/>
                  <a:gd name="T23" fmla="*/ 361 h 525"/>
                  <a:gd name="T24" fmla="*/ 206 w 1102"/>
                  <a:gd name="T25" fmla="*/ 339 h 525"/>
                  <a:gd name="T26" fmla="*/ 237 w 1102"/>
                  <a:gd name="T27" fmla="*/ 316 h 525"/>
                  <a:gd name="T28" fmla="*/ 270 w 1102"/>
                  <a:gd name="T29" fmla="*/ 293 h 525"/>
                  <a:gd name="T30" fmla="*/ 306 w 1102"/>
                  <a:gd name="T31" fmla="*/ 270 h 525"/>
                  <a:gd name="T32" fmla="*/ 342 w 1102"/>
                  <a:gd name="T33" fmla="*/ 246 h 525"/>
                  <a:gd name="T34" fmla="*/ 381 w 1102"/>
                  <a:gd name="T35" fmla="*/ 223 h 525"/>
                  <a:gd name="T36" fmla="*/ 423 w 1102"/>
                  <a:gd name="T37" fmla="*/ 199 h 525"/>
                  <a:gd name="T38" fmla="*/ 466 w 1102"/>
                  <a:gd name="T39" fmla="*/ 177 h 525"/>
                  <a:gd name="T40" fmla="*/ 511 w 1102"/>
                  <a:gd name="T41" fmla="*/ 155 h 525"/>
                  <a:gd name="T42" fmla="*/ 558 w 1102"/>
                  <a:gd name="T43" fmla="*/ 133 h 525"/>
                  <a:gd name="T44" fmla="*/ 608 w 1102"/>
                  <a:gd name="T45" fmla="*/ 114 h 525"/>
                  <a:gd name="T46" fmla="*/ 659 w 1102"/>
                  <a:gd name="T47" fmla="*/ 94 h 525"/>
                  <a:gd name="T48" fmla="*/ 712 w 1102"/>
                  <a:gd name="T49" fmla="*/ 76 h 525"/>
                  <a:gd name="T50" fmla="*/ 766 w 1102"/>
                  <a:gd name="T51" fmla="*/ 60 h 525"/>
                  <a:gd name="T52" fmla="*/ 824 w 1102"/>
                  <a:gd name="T53" fmla="*/ 44 h 525"/>
                  <a:gd name="T54" fmla="*/ 882 w 1102"/>
                  <a:gd name="T55" fmla="*/ 30 h 525"/>
                  <a:gd name="T56" fmla="*/ 942 w 1102"/>
                  <a:gd name="T57" fmla="*/ 18 h 525"/>
                  <a:gd name="T58" fmla="*/ 1004 w 1102"/>
                  <a:gd name="T59" fmla="*/ 9 h 525"/>
                  <a:gd name="T60" fmla="*/ 1069 w 1102"/>
                  <a:gd name="T61" fmla="*/ 2 h 525"/>
                  <a:gd name="T62" fmla="*/ 1102 w 1102"/>
                  <a:gd name="T63" fmla="*/ 517 h 525"/>
                  <a:gd name="T64" fmla="*/ 0 w 1102"/>
                  <a:gd name="T65" fmla="*/ 525 h 5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2"/>
                  <a:gd name="T100" fmla="*/ 0 h 525"/>
                  <a:gd name="T101" fmla="*/ 1102 w 1102"/>
                  <a:gd name="T102" fmla="*/ 525 h 5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2" h="525">
                    <a:moveTo>
                      <a:pt x="0" y="525"/>
                    </a:moveTo>
                    <a:lnTo>
                      <a:pt x="0" y="523"/>
                    </a:lnTo>
                    <a:lnTo>
                      <a:pt x="3" y="519"/>
                    </a:lnTo>
                    <a:lnTo>
                      <a:pt x="6" y="516"/>
                    </a:lnTo>
                    <a:lnTo>
                      <a:pt x="9" y="512"/>
                    </a:lnTo>
                    <a:lnTo>
                      <a:pt x="12" y="508"/>
                    </a:lnTo>
                    <a:lnTo>
                      <a:pt x="18" y="504"/>
                    </a:lnTo>
                    <a:lnTo>
                      <a:pt x="22" y="499"/>
                    </a:lnTo>
                    <a:lnTo>
                      <a:pt x="27" y="493"/>
                    </a:lnTo>
                    <a:lnTo>
                      <a:pt x="33" y="486"/>
                    </a:lnTo>
                    <a:lnTo>
                      <a:pt x="40" y="480"/>
                    </a:lnTo>
                    <a:lnTo>
                      <a:pt x="47" y="472"/>
                    </a:lnTo>
                    <a:lnTo>
                      <a:pt x="55" y="465"/>
                    </a:lnTo>
                    <a:lnTo>
                      <a:pt x="63" y="457"/>
                    </a:lnTo>
                    <a:lnTo>
                      <a:pt x="73" y="450"/>
                    </a:lnTo>
                    <a:lnTo>
                      <a:pt x="81" y="441"/>
                    </a:lnTo>
                    <a:lnTo>
                      <a:pt x="92" y="432"/>
                    </a:lnTo>
                    <a:lnTo>
                      <a:pt x="102" y="422"/>
                    </a:lnTo>
                    <a:lnTo>
                      <a:pt x="114" y="414"/>
                    </a:lnTo>
                    <a:lnTo>
                      <a:pt x="124" y="402"/>
                    </a:lnTo>
                    <a:lnTo>
                      <a:pt x="137" y="393"/>
                    </a:lnTo>
                    <a:lnTo>
                      <a:pt x="149" y="381"/>
                    </a:lnTo>
                    <a:lnTo>
                      <a:pt x="163" y="372"/>
                    </a:lnTo>
                    <a:lnTo>
                      <a:pt x="176" y="361"/>
                    </a:lnTo>
                    <a:lnTo>
                      <a:pt x="191" y="349"/>
                    </a:lnTo>
                    <a:lnTo>
                      <a:pt x="206" y="339"/>
                    </a:lnTo>
                    <a:lnTo>
                      <a:pt x="220" y="327"/>
                    </a:lnTo>
                    <a:lnTo>
                      <a:pt x="237" y="316"/>
                    </a:lnTo>
                    <a:lnTo>
                      <a:pt x="254" y="304"/>
                    </a:lnTo>
                    <a:lnTo>
                      <a:pt x="270" y="293"/>
                    </a:lnTo>
                    <a:lnTo>
                      <a:pt x="288" y="283"/>
                    </a:lnTo>
                    <a:lnTo>
                      <a:pt x="306" y="270"/>
                    </a:lnTo>
                    <a:lnTo>
                      <a:pt x="324" y="258"/>
                    </a:lnTo>
                    <a:lnTo>
                      <a:pt x="342" y="246"/>
                    </a:lnTo>
                    <a:lnTo>
                      <a:pt x="362" y="234"/>
                    </a:lnTo>
                    <a:lnTo>
                      <a:pt x="381" y="223"/>
                    </a:lnTo>
                    <a:lnTo>
                      <a:pt x="402" y="211"/>
                    </a:lnTo>
                    <a:lnTo>
                      <a:pt x="423" y="199"/>
                    </a:lnTo>
                    <a:lnTo>
                      <a:pt x="445" y="188"/>
                    </a:lnTo>
                    <a:lnTo>
                      <a:pt x="466" y="177"/>
                    </a:lnTo>
                    <a:lnTo>
                      <a:pt x="489" y="165"/>
                    </a:lnTo>
                    <a:lnTo>
                      <a:pt x="511" y="155"/>
                    </a:lnTo>
                    <a:lnTo>
                      <a:pt x="535" y="145"/>
                    </a:lnTo>
                    <a:lnTo>
                      <a:pt x="558" y="133"/>
                    </a:lnTo>
                    <a:lnTo>
                      <a:pt x="584" y="123"/>
                    </a:lnTo>
                    <a:lnTo>
                      <a:pt x="608" y="114"/>
                    </a:lnTo>
                    <a:lnTo>
                      <a:pt x="634" y="103"/>
                    </a:lnTo>
                    <a:lnTo>
                      <a:pt x="659" y="94"/>
                    </a:lnTo>
                    <a:lnTo>
                      <a:pt x="686" y="85"/>
                    </a:lnTo>
                    <a:lnTo>
                      <a:pt x="712" y="76"/>
                    </a:lnTo>
                    <a:lnTo>
                      <a:pt x="740" y="68"/>
                    </a:lnTo>
                    <a:lnTo>
                      <a:pt x="766" y="60"/>
                    </a:lnTo>
                    <a:lnTo>
                      <a:pt x="795" y="52"/>
                    </a:lnTo>
                    <a:lnTo>
                      <a:pt x="824" y="44"/>
                    </a:lnTo>
                    <a:lnTo>
                      <a:pt x="854" y="37"/>
                    </a:lnTo>
                    <a:lnTo>
                      <a:pt x="882" y="30"/>
                    </a:lnTo>
                    <a:lnTo>
                      <a:pt x="912" y="24"/>
                    </a:lnTo>
                    <a:lnTo>
                      <a:pt x="942" y="18"/>
                    </a:lnTo>
                    <a:lnTo>
                      <a:pt x="974" y="15"/>
                    </a:lnTo>
                    <a:lnTo>
                      <a:pt x="1004" y="9"/>
                    </a:lnTo>
                    <a:lnTo>
                      <a:pt x="1036" y="6"/>
                    </a:lnTo>
                    <a:lnTo>
                      <a:pt x="1069" y="2"/>
                    </a:lnTo>
                    <a:lnTo>
                      <a:pt x="1102" y="0"/>
                    </a:lnTo>
                    <a:lnTo>
                      <a:pt x="1102" y="517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4" name="Freeform 191"/>
              <p:cNvSpPr>
                <a:spLocks/>
              </p:cNvSpPr>
              <p:nvPr/>
            </p:nvSpPr>
            <p:spPr bwMode="auto">
              <a:xfrm>
                <a:off x="4309" y="3353"/>
                <a:ext cx="190" cy="221"/>
              </a:xfrm>
              <a:custGeom>
                <a:avLst/>
                <a:gdLst>
                  <a:gd name="T0" fmla="*/ 14 w 1210"/>
                  <a:gd name="T1" fmla="*/ 502 h 1259"/>
                  <a:gd name="T2" fmla="*/ 33 w 1210"/>
                  <a:gd name="T3" fmla="*/ 462 h 1259"/>
                  <a:gd name="T4" fmla="*/ 55 w 1210"/>
                  <a:gd name="T5" fmla="*/ 424 h 1259"/>
                  <a:gd name="T6" fmla="*/ 79 w 1210"/>
                  <a:gd name="T7" fmla="*/ 385 h 1259"/>
                  <a:gd name="T8" fmla="*/ 104 w 1210"/>
                  <a:gd name="T9" fmla="*/ 347 h 1259"/>
                  <a:gd name="T10" fmla="*/ 130 w 1210"/>
                  <a:gd name="T11" fmla="*/ 311 h 1259"/>
                  <a:gd name="T12" fmla="*/ 155 w 1210"/>
                  <a:gd name="T13" fmla="*/ 277 h 1259"/>
                  <a:gd name="T14" fmla="*/ 181 w 1210"/>
                  <a:gd name="T15" fmla="*/ 243 h 1259"/>
                  <a:gd name="T16" fmla="*/ 206 w 1210"/>
                  <a:gd name="T17" fmla="*/ 214 h 1259"/>
                  <a:gd name="T18" fmla="*/ 230 w 1210"/>
                  <a:gd name="T19" fmla="*/ 186 h 1259"/>
                  <a:gd name="T20" fmla="*/ 263 w 1210"/>
                  <a:gd name="T21" fmla="*/ 150 h 1259"/>
                  <a:gd name="T22" fmla="*/ 354 w 1210"/>
                  <a:gd name="T23" fmla="*/ 78 h 1259"/>
                  <a:gd name="T24" fmla="*/ 450 w 1210"/>
                  <a:gd name="T25" fmla="*/ 30 h 1259"/>
                  <a:gd name="T26" fmla="*/ 553 w 1210"/>
                  <a:gd name="T27" fmla="*/ 4 h 1259"/>
                  <a:gd name="T28" fmla="*/ 655 w 1210"/>
                  <a:gd name="T29" fmla="*/ 1 h 1259"/>
                  <a:gd name="T30" fmla="*/ 757 w 1210"/>
                  <a:gd name="T31" fmla="*/ 21 h 1259"/>
                  <a:gd name="T32" fmla="*/ 857 w 1210"/>
                  <a:gd name="T33" fmla="*/ 58 h 1259"/>
                  <a:gd name="T34" fmla="*/ 951 w 1210"/>
                  <a:gd name="T35" fmla="*/ 117 h 1259"/>
                  <a:gd name="T36" fmla="*/ 1039 w 1210"/>
                  <a:gd name="T37" fmla="*/ 195 h 1259"/>
                  <a:gd name="T38" fmla="*/ 1117 w 1210"/>
                  <a:gd name="T39" fmla="*/ 289 h 1259"/>
                  <a:gd name="T40" fmla="*/ 1181 w 1210"/>
                  <a:gd name="T41" fmla="*/ 401 h 1259"/>
                  <a:gd name="T42" fmla="*/ 1210 w 1210"/>
                  <a:gd name="T43" fmla="*/ 487 h 1259"/>
                  <a:gd name="T44" fmla="*/ 1210 w 1210"/>
                  <a:gd name="T45" fmla="*/ 542 h 1259"/>
                  <a:gd name="T46" fmla="*/ 1210 w 1210"/>
                  <a:gd name="T47" fmla="*/ 610 h 1259"/>
                  <a:gd name="T48" fmla="*/ 1210 w 1210"/>
                  <a:gd name="T49" fmla="*/ 687 h 1259"/>
                  <a:gd name="T50" fmla="*/ 1210 w 1210"/>
                  <a:gd name="T51" fmla="*/ 770 h 1259"/>
                  <a:gd name="T52" fmla="*/ 1210 w 1210"/>
                  <a:gd name="T53" fmla="*/ 858 h 1259"/>
                  <a:gd name="T54" fmla="*/ 1210 w 1210"/>
                  <a:gd name="T55" fmla="*/ 945 h 1259"/>
                  <a:gd name="T56" fmla="*/ 1210 w 1210"/>
                  <a:gd name="T57" fmla="*/ 1030 h 1259"/>
                  <a:gd name="T58" fmla="*/ 1210 w 1210"/>
                  <a:gd name="T59" fmla="*/ 1111 h 1259"/>
                  <a:gd name="T60" fmla="*/ 1210 w 1210"/>
                  <a:gd name="T61" fmla="*/ 1186 h 1259"/>
                  <a:gd name="T62" fmla="*/ 1210 w 1210"/>
                  <a:gd name="T63" fmla="*/ 1249 h 1259"/>
                  <a:gd name="T64" fmla="*/ 1155 w 1210"/>
                  <a:gd name="T65" fmla="*/ 1259 h 1259"/>
                  <a:gd name="T66" fmla="*/ 1090 w 1210"/>
                  <a:gd name="T67" fmla="*/ 1259 h 1259"/>
                  <a:gd name="T68" fmla="*/ 1027 w 1210"/>
                  <a:gd name="T69" fmla="*/ 1259 h 1259"/>
                  <a:gd name="T70" fmla="*/ 965 w 1210"/>
                  <a:gd name="T71" fmla="*/ 1259 h 1259"/>
                  <a:gd name="T72" fmla="*/ 905 w 1210"/>
                  <a:gd name="T73" fmla="*/ 1259 h 1259"/>
                  <a:gd name="T74" fmla="*/ 848 w 1210"/>
                  <a:gd name="T75" fmla="*/ 1259 h 1259"/>
                  <a:gd name="T76" fmla="*/ 792 w 1210"/>
                  <a:gd name="T77" fmla="*/ 1259 h 1259"/>
                  <a:gd name="T78" fmla="*/ 740 w 1210"/>
                  <a:gd name="T79" fmla="*/ 1259 h 1259"/>
                  <a:gd name="T80" fmla="*/ 688 w 1210"/>
                  <a:gd name="T81" fmla="*/ 1259 h 1259"/>
                  <a:gd name="T82" fmla="*/ 642 w 1210"/>
                  <a:gd name="T83" fmla="*/ 1259 h 1259"/>
                  <a:gd name="T84" fmla="*/ 670 w 1210"/>
                  <a:gd name="T85" fmla="*/ 1084 h 1259"/>
                  <a:gd name="T86" fmla="*/ 333 w 1210"/>
                  <a:gd name="T87" fmla="*/ 551 h 1259"/>
                  <a:gd name="T88" fmla="*/ 299 w 1210"/>
                  <a:gd name="T89" fmla="*/ 550 h 1259"/>
                  <a:gd name="T90" fmla="*/ 264 w 1210"/>
                  <a:gd name="T91" fmla="*/ 549 h 1259"/>
                  <a:gd name="T92" fmla="*/ 231 w 1210"/>
                  <a:gd name="T93" fmla="*/ 546 h 1259"/>
                  <a:gd name="T94" fmla="*/ 198 w 1210"/>
                  <a:gd name="T95" fmla="*/ 543 h 1259"/>
                  <a:gd name="T96" fmla="*/ 163 w 1210"/>
                  <a:gd name="T97" fmla="*/ 541 h 1259"/>
                  <a:gd name="T98" fmla="*/ 130 w 1210"/>
                  <a:gd name="T99" fmla="*/ 538 h 1259"/>
                  <a:gd name="T100" fmla="*/ 96 w 1210"/>
                  <a:gd name="T101" fmla="*/ 536 h 1259"/>
                  <a:gd name="T102" fmla="*/ 62 w 1210"/>
                  <a:gd name="T103" fmla="*/ 534 h 1259"/>
                  <a:gd name="T104" fmla="*/ 27 w 1210"/>
                  <a:gd name="T105" fmla="*/ 534 h 1259"/>
                  <a:gd name="T106" fmla="*/ 0 w 1210"/>
                  <a:gd name="T107" fmla="*/ 535 h 12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10"/>
                  <a:gd name="T163" fmla="*/ 0 h 1259"/>
                  <a:gd name="T164" fmla="*/ 1210 w 1210"/>
                  <a:gd name="T165" fmla="*/ 1259 h 12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10" h="1259">
                    <a:moveTo>
                      <a:pt x="0" y="535"/>
                    </a:moveTo>
                    <a:lnTo>
                      <a:pt x="1" y="528"/>
                    </a:lnTo>
                    <a:lnTo>
                      <a:pt x="4" y="521"/>
                    </a:lnTo>
                    <a:lnTo>
                      <a:pt x="7" y="515"/>
                    </a:lnTo>
                    <a:lnTo>
                      <a:pt x="10" y="508"/>
                    </a:lnTo>
                    <a:lnTo>
                      <a:pt x="14" y="502"/>
                    </a:lnTo>
                    <a:lnTo>
                      <a:pt x="17" y="495"/>
                    </a:lnTo>
                    <a:lnTo>
                      <a:pt x="19" y="489"/>
                    </a:lnTo>
                    <a:lnTo>
                      <a:pt x="24" y="482"/>
                    </a:lnTo>
                    <a:lnTo>
                      <a:pt x="26" y="476"/>
                    </a:lnTo>
                    <a:lnTo>
                      <a:pt x="30" y="469"/>
                    </a:lnTo>
                    <a:lnTo>
                      <a:pt x="33" y="462"/>
                    </a:lnTo>
                    <a:lnTo>
                      <a:pt x="37" y="456"/>
                    </a:lnTo>
                    <a:lnTo>
                      <a:pt x="40" y="449"/>
                    </a:lnTo>
                    <a:lnTo>
                      <a:pt x="45" y="442"/>
                    </a:lnTo>
                    <a:lnTo>
                      <a:pt x="48" y="436"/>
                    </a:lnTo>
                    <a:lnTo>
                      <a:pt x="52" y="430"/>
                    </a:lnTo>
                    <a:lnTo>
                      <a:pt x="55" y="424"/>
                    </a:lnTo>
                    <a:lnTo>
                      <a:pt x="58" y="417"/>
                    </a:lnTo>
                    <a:lnTo>
                      <a:pt x="63" y="411"/>
                    </a:lnTo>
                    <a:lnTo>
                      <a:pt x="66" y="404"/>
                    </a:lnTo>
                    <a:lnTo>
                      <a:pt x="70" y="399"/>
                    </a:lnTo>
                    <a:lnTo>
                      <a:pt x="75" y="392"/>
                    </a:lnTo>
                    <a:lnTo>
                      <a:pt x="79" y="385"/>
                    </a:lnTo>
                    <a:lnTo>
                      <a:pt x="83" y="379"/>
                    </a:lnTo>
                    <a:lnTo>
                      <a:pt x="87" y="372"/>
                    </a:lnTo>
                    <a:lnTo>
                      <a:pt x="92" y="366"/>
                    </a:lnTo>
                    <a:lnTo>
                      <a:pt x="96" y="359"/>
                    </a:lnTo>
                    <a:lnTo>
                      <a:pt x="100" y="354"/>
                    </a:lnTo>
                    <a:lnTo>
                      <a:pt x="104" y="347"/>
                    </a:lnTo>
                    <a:lnTo>
                      <a:pt x="109" y="341"/>
                    </a:lnTo>
                    <a:lnTo>
                      <a:pt x="112" y="335"/>
                    </a:lnTo>
                    <a:lnTo>
                      <a:pt x="117" y="330"/>
                    </a:lnTo>
                    <a:lnTo>
                      <a:pt x="122" y="324"/>
                    </a:lnTo>
                    <a:lnTo>
                      <a:pt x="125" y="317"/>
                    </a:lnTo>
                    <a:lnTo>
                      <a:pt x="130" y="311"/>
                    </a:lnTo>
                    <a:lnTo>
                      <a:pt x="134" y="305"/>
                    </a:lnTo>
                    <a:lnTo>
                      <a:pt x="139" y="300"/>
                    </a:lnTo>
                    <a:lnTo>
                      <a:pt x="142" y="294"/>
                    </a:lnTo>
                    <a:lnTo>
                      <a:pt x="147" y="288"/>
                    </a:lnTo>
                    <a:lnTo>
                      <a:pt x="152" y="282"/>
                    </a:lnTo>
                    <a:lnTo>
                      <a:pt x="155" y="277"/>
                    </a:lnTo>
                    <a:lnTo>
                      <a:pt x="160" y="271"/>
                    </a:lnTo>
                    <a:lnTo>
                      <a:pt x="164" y="265"/>
                    </a:lnTo>
                    <a:lnTo>
                      <a:pt x="169" y="261"/>
                    </a:lnTo>
                    <a:lnTo>
                      <a:pt x="172" y="255"/>
                    </a:lnTo>
                    <a:lnTo>
                      <a:pt x="177" y="249"/>
                    </a:lnTo>
                    <a:lnTo>
                      <a:pt x="181" y="243"/>
                    </a:lnTo>
                    <a:lnTo>
                      <a:pt x="185" y="240"/>
                    </a:lnTo>
                    <a:lnTo>
                      <a:pt x="188" y="234"/>
                    </a:lnTo>
                    <a:lnTo>
                      <a:pt x="193" y="228"/>
                    </a:lnTo>
                    <a:lnTo>
                      <a:pt x="198" y="223"/>
                    </a:lnTo>
                    <a:lnTo>
                      <a:pt x="202" y="219"/>
                    </a:lnTo>
                    <a:lnTo>
                      <a:pt x="206" y="214"/>
                    </a:lnTo>
                    <a:lnTo>
                      <a:pt x="210" y="209"/>
                    </a:lnTo>
                    <a:lnTo>
                      <a:pt x="215" y="204"/>
                    </a:lnTo>
                    <a:lnTo>
                      <a:pt x="218" y="200"/>
                    </a:lnTo>
                    <a:lnTo>
                      <a:pt x="222" y="195"/>
                    </a:lnTo>
                    <a:lnTo>
                      <a:pt x="226" y="191"/>
                    </a:lnTo>
                    <a:lnTo>
                      <a:pt x="230" y="186"/>
                    </a:lnTo>
                    <a:lnTo>
                      <a:pt x="234" y="183"/>
                    </a:lnTo>
                    <a:lnTo>
                      <a:pt x="238" y="178"/>
                    </a:lnTo>
                    <a:lnTo>
                      <a:pt x="242" y="173"/>
                    </a:lnTo>
                    <a:lnTo>
                      <a:pt x="246" y="169"/>
                    </a:lnTo>
                    <a:lnTo>
                      <a:pt x="250" y="165"/>
                    </a:lnTo>
                    <a:lnTo>
                      <a:pt x="263" y="150"/>
                    </a:lnTo>
                    <a:lnTo>
                      <a:pt x="278" y="137"/>
                    </a:lnTo>
                    <a:lnTo>
                      <a:pt x="293" y="124"/>
                    </a:lnTo>
                    <a:lnTo>
                      <a:pt x="308" y="111"/>
                    </a:lnTo>
                    <a:lnTo>
                      <a:pt x="323" y="99"/>
                    </a:lnTo>
                    <a:lnTo>
                      <a:pt x="338" y="88"/>
                    </a:lnTo>
                    <a:lnTo>
                      <a:pt x="354" y="78"/>
                    </a:lnTo>
                    <a:lnTo>
                      <a:pt x="370" y="69"/>
                    </a:lnTo>
                    <a:lnTo>
                      <a:pt x="386" y="60"/>
                    </a:lnTo>
                    <a:lnTo>
                      <a:pt x="402" y="50"/>
                    </a:lnTo>
                    <a:lnTo>
                      <a:pt x="417" y="42"/>
                    </a:lnTo>
                    <a:lnTo>
                      <a:pt x="434" y="37"/>
                    </a:lnTo>
                    <a:lnTo>
                      <a:pt x="450" y="30"/>
                    </a:lnTo>
                    <a:lnTo>
                      <a:pt x="468" y="24"/>
                    </a:lnTo>
                    <a:lnTo>
                      <a:pt x="485" y="18"/>
                    </a:lnTo>
                    <a:lnTo>
                      <a:pt x="502" y="15"/>
                    </a:lnTo>
                    <a:lnTo>
                      <a:pt x="518" y="11"/>
                    </a:lnTo>
                    <a:lnTo>
                      <a:pt x="535" y="7"/>
                    </a:lnTo>
                    <a:lnTo>
                      <a:pt x="553" y="4"/>
                    </a:lnTo>
                    <a:lnTo>
                      <a:pt x="570" y="2"/>
                    </a:lnTo>
                    <a:lnTo>
                      <a:pt x="586" y="0"/>
                    </a:lnTo>
                    <a:lnTo>
                      <a:pt x="603" y="0"/>
                    </a:lnTo>
                    <a:lnTo>
                      <a:pt x="620" y="0"/>
                    </a:lnTo>
                    <a:lnTo>
                      <a:pt x="638" y="1"/>
                    </a:lnTo>
                    <a:lnTo>
                      <a:pt x="655" y="1"/>
                    </a:lnTo>
                    <a:lnTo>
                      <a:pt x="672" y="3"/>
                    </a:lnTo>
                    <a:lnTo>
                      <a:pt x="689" y="6"/>
                    </a:lnTo>
                    <a:lnTo>
                      <a:pt x="707" y="9"/>
                    </a:lnTo>
                    <a:lnTo>
                      <a:pt x="724" y="11"/>
                    </a:lnTo>
                    <a:lnTo>
                      <a:pt x="740" y="16"/>
                    </a:lnTo>
                    <a:lnTo>
                      <a:pt x="757" y="21"/>
                    </a:lnTo>
                    <a:lnTo>
                      <a:pt x="776" y="26"/>
                    </a:lnTo>
                    <a:lnTo>
                      <a:pt x="792" y="31"/>
                    </a:lnTo>
                    <a:lnTo>
                      <a:pt x="808" y="37"/>
                    </a:lnTo>
                    <a:lnTo>
                      <a:pt x="824" y="44"/>
                    </a:lnTo>
                    <a:lnTo>
                      <a:pt x="841" y="52"/>
                    </a:lnTo>
                    <a:lnTo>
                      <a:pt x="857" y="58"/>
                    </a:lnTo>
                    <a:lnTo>
                      <a:pt x="873" y="66"/>
                    </a:lnTo>
                    <a:lnTo>
                      <a:pt x="889" y="76"/>
                    </a:lnTo>
                    <a:lnTo>
                      <a:pt x="905" y="86"/>
                    </a:lnTo>
                    <a:lnTo>
                      <a:pt x="920" y="95"/>
                    </a:lnTo>
                    <a:lnTo>
                      <a:pt x="936" y="106"/>
                    </a:lnTo>
                    <a:lnTo>
                      <a:pt x="951" y="117"/>
                    </a:lnTo>
                    <a:lnTo>
                      <a:pt x="966" y="129"/>
                    </a:lnTo>
                    <a:lnTo>
                      <a:pt x="981" y="141"/>
                    </a:lnTo>
                    <a:lnTo>
                      <a:pt x="996" y="154"/>
                    </a:lnTo>
                    <a:lnTo>
                      <a:pt x="1011" y="166"/>
                    </a:lnTo>
                    <a:lnTo>
                      <a:pt x="1026" y="181"/>
                    </a:lnTo>
                    <a:lnTo>
                      <a:pt x="1039" y="195"/>
                    </a:lnTo>
                    <a:lnTo>
                      <a:pt x="1053" y="210"/>
                    </a:lnTo>
                    <a:lnTo>
                      <a:pt x="1066" y="224"/>
                    </a:lnTo>
                    <a:lnTo>
                      <a:pt x="1080" y="240"/>
                    </a:lnTo>
                    <a:lnTo>
                      <a:pt x="1092" y="256"/>
                    </a:lnTo>
                    <a:lnTo>
                      <a:pt x="1104" y="273"/>
                    </a:lnTo>
                    <a:lnTo>
                      <a:pt x="1117" y="289"/>
                    </a:lnTo>
                    <a:lnTo>
                      <a:pt x="1128" y="308"/>
                    </a:lnTo>
                    <a:lnTo>
                      <a:pt x="1139" y="325"/>
                    </a:lnTo>
                    <a:lnTo>
                      <a:pt x="1150" y="343"/>
                    </a:lnTo>
                    <a:lnTo>
                      <a:pt x="1162" y="363"/>
                    </a:lnTo>
                    <a:lnTo>
                      <a:pt x="1172" y="381"/>
                    </a:lnTo>
                    <a:lnTo>
                      <a:pt x="1181" y="401"/>
                    </a:lnTo>
                    <a:lnTo>
                      <a:pt x="1192" y="423"/>
                    </a:lnTo>
                    <a:lnTo>
                      <a:pt x="1201" y="442"/>
                    </a:lnTo>
                    <a:lnTo>
                      <a:pt x="1210" y="465"/>
                    </a:lnTo>
                    <a:lnTo>
                      <a:pt x="1210" y="471"/>
                    </a:lnTo>
                    <a:lnTo>
                      <a:pt x="1210" y="479"/>
                    </a:lnTo>
                    <a:lnTo>
                      <a:pt x="1210" y="487"/>
                    </a:lnTo>
                    <a:lnTo>
                      <a:pt x="1210" y="495"/>
                    </a:lnTo>
                    <a:lnTo>
                      <a:pt x="1210" y="504"/>
                    </a:lnTo>
                    <a:lnTo>
                      <a:pt x="1210" y="513"/>
                    </a:lnTo>
                    <a:lnTo>
                      <a:pt x="1210" y="523"/>
                    </a:lnTo>
                    <a:lnTo>
                      <a:pt x="1210" y="533"/>
                    </a:lnTo>
                    <a:lnTo>
                      <a:pt x="1210" y="542"/>
                    </a:lnTo>
                    <a:lnTo>
                      <a:pt x="1210" y="553"/>
                    </a:lnTo>
                    <a:lnTo>
                      <a:pt x="1210" y="564"/>
                    </a:lnTo>
                    <a:lnTo>
                      <a:pt x="1210" y="574"/>
                    </a:lnTo>
                    <a:lnTo>
                      <a:pt x="1210" y="586"/>
                    </a:lnTo>
                    <a:lnTo>
                      <a:pt x="1210" y="598"/>
                    </a:lnTo>
                    <a:lnTo>
                      <a:pt x="1210" y="610"/>
                    </a:lnTo>
                    <a:lnTo>
                      <a:pt x="1210" y="624"/>
                    </a:lnTo>
                    <a:lnTo>
                      <a:pt x="1210" y="635"/>
                    </a:lnTo>
                    <a:lnTo>
                      <a:pt x="1210" y="648"/>
                    </a:lnTo>
                    <a:lnTo>
                      <a:pt x="1210" y="661"/>
                    </a:lnTo>
                    <a:lnTo>
                      <a:pt x="1210" y="673"/>
                    </a:lnTo>
                    <a:lnTo>
                      <a:pt x="1210" y="687"/>
                    </a:lnTo>
                    <a:lnTo>
                      <a:pt x="1210" y="701"/>
                    </a:lnTo>
                    <a:lnTo>
                      <a:pt x="1210" y="715"/>
                    </a:lnTo>
                    <a:lnTo>
                      <a:pt x="1210" y="728"/>
                    </a:lnTo>
                    <a:lnTo>
                      <a:pt x="1210" y="742"/>
                    </a:lnTo>
                    <a:lnTo>
                      <a:pt x="1210" y="756"/>
                    </a:lnTo>
                    <a:lnTo>
                      <a:pt x="1210" y="770"/>
                    </a:lnTo>
                    <a:lnTo>
                      <a:pt x="1210" y="785"/>
                    </a:lnTo>
                    <a:lnTo>
                      <a:pt x="1210" y="798"/>
                    </a:lnTo>
                    <a:lnTo>
                      <a:pt x="1210" y="813"/>
                    </a:lnTo>
                    <a:lnTo>
                      <a:pt x="1210" y="828"/>
                    </a:lnTo>
                    <a:lnTo>
                      <a:pt x="1210" y="843"/>
                    </a:lnTo>
                    <a:lnTo>
                      <a:pt x="1210" y="858"/>
                    </a:lnTo>
                    <a:lnTo>
                      <a:pt x="1210" y="872"/>
                    </a:lnTo>
                    <a:lnTo>
                      <a:pt x="1210" y="886"/>
                    </a:lnTo>
                    <a:lnTo>
                      <a:pt x="1210" y="901"/>
                    </a:lnTo>
                    <a:lnTo>
                      <a:pt x="1210" y="916"/>
                    </a:lnTo>
                    <a:lnTo>
                      <a:pt x="1210" y="931"/>
                    </a:lnTo>
                    <a:lnTo>
                      <a:pt x="1210" y="945"/>
                    </a:lnTo>
                    <a:lnTo>
                      <a:pt x="1210" y="960"/>
                    </a:lnTo>
                    <a:lnTo>
                      <a:pt x="1210" y="973"/>
                    </a:lnTo>
                    <a:lnTo>
                      <a:pt x="1210" y="988"/>
                    </a:lnTo>
                    <a:lnTo>
                      <a:pt x="1210" y="1002"/>
                    </a:lnTo>
                    <a:lnTo>
                      <a:pt x="1210" y="1017"/>
                    </a:lnTo>
                    <a:lnTo>
                      <a:pt x="1210" y="1030"/>
                    </a:lnTo>
                    <a:lnTo>
                      <a:pt x="1210" y="1044"/>
                    </a:lnTo>
                    <a:lnTo>
                      <a:pt x="1210" y="1058"/>
                    </a:lnTo>
                    <a:lnTo>
                      <a:pt x="1210" y="1072"/>
                    </a:lnTo>
                    <a:lnTo>
                      <a:pt x="1210" y="1086"/>
                    </a:lnTo>
                    <a:lnTo>
                      <a:pt x="1210" y="1098"/>
                    </a:lnTo>
                    <a:lnTo>
                      <a:pt x="1210" y="1111"/>
                    </a:lnTo>
                    <a:lnTo>
                      <a:pt x="1210" y="1125"/>
                    </a:lnTo>
                    <a:lnTo>
                      <a:pt x="1210" y="1137"/>
                    </a:lnTo>
                    <a:lnTo>
                      <a:pt x="1210" y="1150"/>
                    </a:lnTo>
                    <a:lnTo>
                      <a:pt x="1210" y="1161"/>
                    </a:lnTo>
                    <a:lnTo>
                      <a:pt x="1210" y="1174"/>
                    </a:lnTo>
                    <a:lnTo>
                      <a:pt x="1210" y="1186"/>
                    </a:lnTo>
                    <a:lnTo>
                      <a:pt x="1210" y="1197"/>
                    </a:lnTo>
                    <a:lnTo>
                      <a:pt x="1210" y="1207"/>
                    </a:lnTo>
                    <a:lnTo>
                      <a:pt x="1210" y="1219"/>
                    </a:lnTo>
                    <a:lnTo>
                      <a:pt x="1210" y="1228"/>
                    </a:lnTo>
                    <a:lnTo>
                      <a:pt x="1210" y="1240"/>
                    </a:lnTo>
                    <a:lnTo>
                      <a:pt x="1210" y="1249"/>
                    </a:lnTo>
                    <a:lnTo>
                      <a:pt x="1210" y="1259"/>
                    </a:lnTo>
                    <a:lnTo>
                      <a:pt x="1199" y="1259"/>
                    </a:lnTo>
                    <a:lnTo>
                      <a:pt x="1188" y="1259"/>
                    </a:lnTo>
                    <a:lnTo>
                      <a:pt x="1177" y="1259"/>
                    </a:lnTo>
                    <a:lnTo>
                      <a:pt x="1166" y="1259"/>
                    </a:lnTo>
                    <a:lnTo>
                      <a:pt x="1155" y="1259"/>
                    </a:lnTo>
                    <a:lnTo>
                      <a:pt x="1145" y="1259"/>
                    </a:lnTo>
                    <a:lnTo>
                      <a:pt x="1134" y="1259"/>
                    </a:lnTo>
                    <a:lnTo>
                      <a:pt x="1123" y="1259"/>
                    </a:lnTo>
                    <a:lnTo>
                      <a:pt x="1112" y="1259"/>
                    </a:lnTo>
                    <a:lnTo>
                      <a:pt x="1102" y="1259"/>
                    </a:lnTo>
                    <a:lnTo>
                      <a:pt x="1090" y="1259"/>
                    </a:lnTo>
                    <a:lnTo>
                      <a:pt x="1080" y="1259"/>
                    </a:lnTo>
                    <a:lnTo>
                      <a:pt x="1070" y="1259"/>
                    </a:lnTo>
                    <a:lnTo>
                      <a:pt x="1059" y="1259"/>
                    </a:lnTo>
                    <a:lnTo>
                      <a:pt x="1048" y="1259"/>
                    </a:lnTo>
                    <a:lnTo>
                      <a:pt x="1039" y="1259"/>
                    </a:lnTo>
                    <a:lnTo>
                      <a:pt x="1027" y="1259"/>
                    </a:lnTo>
                    <a:lnTo>
                      <a:pt x="1017" y="1259"/>
                    </a:lnTo>
                    <a:lnTo>
                      <a:pt x="1007" y="1259"/>
                    </a:lnTo>
                    <a:lnTo>
                      <a:pt x="996" y="1259"/>
                    </a:lnTo>
                    <a:lnTo>
                      <a:pt x="985" y="1259"/>
                    </a:lnTo>
                    <a:lnTo>
                      <a:pt x="976" y="1259"/>
                    </a:lnTo>
                    <a:lnTo>
                      <a:pt x="965" y="1259"/>
                    </a:lnTo>
                    <a:lnTo>
                      <a:pt x="955" y="1259"/>
                    </a:lnTo>
                    <a:lnTo>
                      <a:pt x="945" y="1259"/>
                    </a:lnTo>
                    <a:lnTo>
                      <a:pt x="935" y="1259"/>
                    </a:lnTo>
                    <a:lnTo>
                      <a:pt x="925" y="1259"/>
                    </a:lnTo>
                    <a:lnTo>
                      <a:pt x="916" y="1259"/>
                    </a:lnTo>
                    <a:lnTo>
                      <a:pt x="905" y="1259"/>
                    </a:lnTo>
                    <a:lnTo>
                      <a:pt x="896" y="1259"/>
                    </a:lnTo>
                    <a:lnTo>
                      <a:pt x="887" y="1259"/>
                    </a:lnTo>
                    <a:lnTo>
                      <a:pt x="878" y="1259"/>
                    </a:lnTo>
                    <a:lnTo>
                      <a:pt x="866" y="1259"/>
                    </a:lnTo>
                    <a:lnTo>
                      <a:pt x="857" y="1259"/>
                    </a:lnTo>
                    <a:lnTo>
                      <a:pt x="848" y="1259"/>
                    </a:lnTo>
                    <a:lnTo>
                      <a:pt x="839" y="1259"/>
                    </a:lnTo>
                    <a:lnTo>
                      <a:pt x="828" y="1259"/>
                    </a:lnTo>
                    <a:lnTo>
                      <a:pt x="820" y="1259"/>
                    </a:lnTo>
                    <a:lnTo>
                      <a:pt x="810" y="1259"/>
                    </a:lnTo>
                    <a:lnTo>
                      <a:pt x="801" y="1259"/>
                    </a:lnTo>
                    <a:lnTo>
                      <a:pt x="792" y="1259"/>
                    </a:lnTo>
                    <a:lnTo>
                      <a:pt x="782" y="1259"/>
                    </a:lnTo>
                    <a:lnTo>
                      <a:pt x="773" y="1259"/>
                    </a:lnTo>
                    <a:lnTo>
                      <a:pt x="765" y="1259"/>
                    </a:lnTo>
                    <a:lnTo>
                      <a:pt x="757" y="1259"/>
                    </a:lnTo>
                    <a:lnTo>
                      <a:pt x="748" y="1259"/>
                    </a:lnTo>
                    <a:lnTo>
                      <a:pt x="740" y="1259"/>
                    </a:lnTo>
                    <a:lnTo>
                      <a:pt x="731" y="1259"/>
                    </a:lnTo>
                    <a:lnTo>
                      <a:pt x="723" y="1259"/>
                    </a:lnTo>
                    <a:lnTo>
                      <a:pt x="714" y="1259"/>
                    </a:lnTo>
                    <a:lnTo>
                      <a:pt x="705" y="1259"/>
                    </a:lnTo>
                    <a:lnTo>
                      <a:pt x="697" y="1259"/>
                    </a:lnTo>
                    <a:lnTo>
                      <a:pt x="688" y="1259"/>
                    </a:lnTo>
                    <a:lnTo>
                      <a:pt x="680" y="1259"/>
                    </a:lnTo>
                    <a:lnTo>
                      <a:pt x="673" y="1259"/>
                    </a:lnTo>
                    <a:lnTo>
                      <a:pt x="666" y="1259"/>
                    </a:lnTo>
                    <a:lnTo>
                      <a:pt x="657" y="1259"/>
                    </a:lnTo>
                    <a:lnTo>
                      <a:pt x="650" y="1259"/>
                    </a:lnTo>
                    <a:lnTo>
                      <a:pt x="642" y="1259"/>
                    </a:lnTo>
                    <a:lnTo>
                      <a:pt x="637" y="1259"/>
                    </a:lnTo>
                    <a:lnTo>
                      <a:pt x="628" y="1259"/>
                    </a:lnTo>
                    <a:lnTo>
                      <a:pt x="622" y="1259"/>
                    </a:lnTo>
                    <a:lnTo>
                      <a:pt x="615" y="1259"/>
                    </a:lnTo>
                    <a:lnTo>
                      <a:pt x="609" y="1259"/>
                    </a:lnTo>
                    <a:lnTo>
                      <a:pt x="670" y="1084"/>
                    </a:lnTo>
                    <a:lnTo>
                      <a:pt x="363" y="551"/>
                    </a:lnTo>
                    <a:lnTo>
                      <a:pt x="356" y="551"/>
                    </a:lnTo>
                    <a:lnTo>
                      <a:pt x="350" y="551"/>
                    </a:lnTo>
                    <a:lnTo>
                      <a:pt x="345" y="551"/>
                    </a:lnTo>
                    <a:lnTo>
                      <a:pt x="339" y="551"/>
                    </a:lnTo>
                    <a:lnTo>
                      <a:pt x="333" y="551"/>
                    </a:lnTo>
                    <a:lnTo>
                      <a:pt x="327" y="551"/>
                    </a:lnTo>
                    <a:lnTo>
                      <a:pt x="322" y="551"/>
                    </a:lnTo>
                    <a:lnTo>
                      <a:pt x="316" y="551"/>
                    </a:lnTo>
                    <a:lnTo>
                      <a:pt x="309" y="550"/>
                    </a:lnTo>
                    <a:lnTo>
                      <a:pt x="304" y="550"/>
                    </a:lnTo>
                    <a:lnTo>
                      <a:pt x="299" y="550"/>
                    </a:lnTo>
                    <a:lnTo>
                      <a:pt x="293" y="550"/>
                    </a:lnTo>
                    <a:lnTo>
                      <a:pt x="287" y="549"/>
                    </a:lnTo>
                    <a:lnTo>
                      <a:pt x="281" y="549"/>
                    </a:lnTo>
                    <a:lnTo>
                      <a:pt x="276" y="549"/>
                    </a:lnTo>
                    <a:lnTo>
                      <a:pt x="271" y="549"/>
                    </a:lnTo>
                    <a:lnTo>
                      <a:pt x="264" y="549"/>
                    </a:lnTo>
                    <a:lnTo>
                      <a:pt x="260" y="548"/>
                    </a:lnTo>
                    <a:lnTo>
                      <a:pt x="253" y="547"/>
                    </a:lnTo>
                    <a:lnTo>
                      <a:pt x="248" y="547"/>
                    </a:lnTo>
                    <a:lnTo>
                      <a:pt x="242" y="547"/>
                    </a:lnTo>
                    <a:lnTo>
                      <a:pt x="237" y="547"/>
                    </a:lnTo>
                    <a:lnTo>
                      <a:pt x="231" y="546"/>
                    </a:lnTo>
                    <a:lnTo>
                      <a:pt x="226" y="546"/>
                    </a:lnTo>
                    <a:lnTo>
                      <a:pt x="219" y="546"/>
                    </a:lnTo>
                    <a:lnTo>
                      <a:pt x="215" y="544"/>
                    </a:lnTo>
                    <a:lnTo>
                      <a:pt x="208" y="544"/>
                    </a:lnTo>
                    <a:lnTo>
                      <a:pt x="203" y="544"/>
                    </a:lnTo>
                    <a:lnTo>
                      <a:pt x="198" y="543"/>
                    </a:lnTo>
                    <a:lnTo>
                      <a:pt x="192" y="543"/>
                    </a:lnTo>
                    <a:lnTo>
                      <a:pt x="186" y="543"/>
                    </a:lnTo>
                    <a:lnTo>
                      <a:pt x="181" y="543"/>
                    </a:lnTo>
                    <a:lnTo>
                      <a:pt x="175" y="542"/>
                    </a:lnTo>
                    <a:lnTo>
                      <a:pt x="170" y="541"/>
                    </a:lnTo>
                    <a:lnTo>
                      <a:pt x="163" y="541"/>
                    </a:lnTo>
                    <a:lnTo>
                      <a:pt x="158" y="541"/>
                    </a:lnTo>
                    <a:lnTo>
                      <a:pt x="152" y="540"/>
                    </a:lnTo>
                    <a:lnTo>
                      <a:pt x="147" y="540"/>
                    </a:lnTo>
                    <a:lnTo>
                      <a:pt x="140" y="539"/>
                    </a:lnTo>
                    <a:lnTo>
                      <a:pt x="135" y="539"/>
                    </a:lnTo>
                    <a:lnTo>
                      <a:pt x="130" y="538"/>
                    </a:lnTo>
                    <a:lnTo>
                      <a:pt x="124" y="538"/>
                    </a:lnTo>
                    <a:lnTo>
                      <a:pt x="118" y="538"/>
                    </a:lnTo>
                    <a:lnTo>
                      <a:pt x="112" y="538"/>
                    </a:lnTo>
                    <a:lnTo>
                      <a:pt x="107" y="536"/>
                    </a:lnTo>
                    <a:lnTo>
                      <a:pt x="102" y="536"/>
                    </a:lnTo>
                    <a:lnTo>
                      <a:pt x="96" y="536"/>
                    </a:lnTo>
                    <a:lnTo>
                      <a:pt x="91" y="536"/>
                    </a:lnTo>
                    <a:lnTo>
                      <a:pt x="85" y="535"/>
                    </a:lnTo>
                    <a:lnTo>
                      <a:pt x="79" y="535"/>
                    </a:lnTo>
                    <a:lnTo>
                      <a:pt x="73" y="534"/>
                    </a:lnTo>
                    <a:lnTo>
                      <a:pt x="68" y="534"/>
                    </a:lnTo>
                    <a:lnTo>
                      <a:pt x="62" y="534"/>
                    </a:lnTo>
                    <a:lnTo>
                      <a:pt x="56" y="534"/>
                    </a:lnTo>
                    <a:lnTo>
                      <a:pt x="50" y="534"/>
                    </a:lnTo>
                    <a:lnTo>
                      <a:pt x="46" y="534"/>
                    </a:lnTo>
                    <a:lnTo>
                      <a:pt x="39" y="534"/>
                    </a:lnTo>
                    <a:lnTo>
                      <a:pt x="33" y="534"/>
                    </a:lnTo>
                    <a:lnTo>
                      <a:pt x="27" y="534"/>
                    </a:lnTo>
                    <a:lnTo>
                      <a:pt x="22" y="534"/>
                    </a:lnTo>
                    <a:lnTo>
                      <a:pt x="16" y="534"/>
                    </a:lnTo>
                    <a:lnTo>
                      <a:pt x="10" y="534"/>
                    </a:lnTo>
                    <a:lnTo>
                      <a:pt x="4" y="534"/>
                    </a:lnTo>
                    <a:lnTo>
                      <a:pt x="0" y="53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5" name="Freeform 192"/>
              <p:cNvSpPr>
                <a:spLocks/>
              </p:cNvSpPr>
              <p:nvPr/>
            </p:nvSpPr>
            <p:spPr bwMode="auto">
              <a:xfrm>
                <a:off x="4196" y="3403"/>
                <a:ext cx="23" cy="26"/>
              </a:xfrm>
              <a:custGeom>
                <a:avLst/>
                <a:gdLst>
                  <a:gd name="T0" fmla="*/ 80 w 147"/>
                  <a:gd name="T1" fmla="*/ 0 h 147"/>
                  <a:gd name="T2" fmla="*/ 94 w 147"/>
                  <a:gd name="T3" fmla="*/ 2 h 147"/>
                  <a:gd name="T4" fmla="*/ 108 w 147"/>
                  <a:gd name="T5" fmla="*/ 7 h 147"/>
                  <a:gd name="T6" fmla="*/ 119 w 147"/>
                  <a:gd name="T7" fmla="*/ 16 h 147"/>
                  <a:gd name="T8" fmla="*/ 130 w 147"/>
                  <a:gd name="T9" fmla="*/ 25 h 147"/>
                  <a:gd name="T10" fmla="*/ 138 w 147"/>
                  <a:gd name="T11" fmla="*/ 37 h 147"/>
                  <a:gd name="T12" fmla="*/ 143 w 147"/>
                  <a:gd name="T13" fmla="*/ 49 h 147"/>
                  <a:gd name="T14" fmla="*/ 146 w 147"/>
                  <a:gd name="T15" fmla="*/ 61 h 147"/>
                  <a:gd name="T16" fmla="*/ 147 w 147"/>
                  <a:gd name="T17" fmla="*/ 69 h 147"/>
                  <a:gd name="T18" fmla="*/ 147 w 147"/>
                  <a:gd name="T19" fmla="*/ 80 h 147"/>
                  <a:gd name="T20" fmla="*/ 143 w 147"/>
                  <a:gd name="T21" fmla="*/ 93 h 147"/>
                  <a:gd name="T22" fmla="*/ 138 w 147"/>
                  <a:gd name="T23" fmla="*/ 107 h 147"/>
                  <a:gd name="T24" fmla="*/ 130 w 147"/>
                  <a:gd name="T25" fmla="*/ 118 h 147"/>
                  <a:gd name="T26" fmla="*/ 119 w 147"/>
                  <a:gd name="T27" fmla="*/ 128 h 147"/>
                  <a:gd name="T28" fmla="*/ 108 w 147"/>
                  <a:gd name="T29" fmla="*/ 138 h 147"/>
                  <a:gd name="T30" fmla="*/ 94 w 147"/>
                  <a:gd name="T31" fmla="*/ 143 h 147"/>
                  <a:gd name="T32" fmla="*/ 80 w 147"/>
                  <a:gd name="T33" fmla="*/ 147 h 147"/>
                  <a:gd name="T34" fmla="*/ 69 w 147"/>
                  <a:gd name="T35" fmla="*/ 147 h 147"/>
                  <a:gd name="T36" fmla="*/ 61 w 147"/>
                  <a:gd name="T37" fmla="*/ 146 h 147"/>
                  <a:gd name="T38" fmla="*/ 50 w 147"/>
                  <a:gd name="T39" fmla="*/ 143 h 147"/>
                  <a:gd name="T40" fmla="*/ 38 w 147"/>
                  <a:gd name="T41" fmla="*/ 138 h 147"/>
                  <a:gd name="T42" fmla="*/ 25 w 147"/>
                  <a:gd name="T43" fmla="*/ 128 h 147"/>
                  <a:gd name="T44" fmla="*/ 16 w 147"/>
                  <a:gd name="T45" fmla="*/ 118 h 147"/>
                  <a:gd name="T46" fmla="*/ 8 w 147"/>
                  <a:gd name="T47" fmla="*/ 107 h 147"/>
                  <a:gd name="T48" fmla="*/ 2 w 147"/>
                  <a:gd name="T49" fmla="*/ 93 h 147"/>
                  <a:gd name="T50" fmla="*/ 0 w 147"/>
                  <a:gd name="T51" fmla="*/ 80 h 147"/>
                  <a:gd name="T52" fmla="*/ 0 w 147"/>
                  <a:gd name="T53" fmla="*/ 69 h 147"/>
                  <a:gd name="T54" fmla="*/ 0 w 147"/>
                  <a:gd name="T55" fmla="*/ 61 h 147"/>
                  <a:gd name="T56" fmla="*/ 2 w 147"/>
                  <a:gd name="T57" fmla="*/ 49 h 147"/>
                  <a:gd name="T58" fmla="*/ 8 w 147"/>
                  <a:gd name="T59" fmla="*/ 37 h 147"/>
                  <a:gd name="T60" fmla="*/ 16 w 147"/>
                  <a:gd name="T61" fmla="*/ 25 h 147"/>
                  <a:gd name="T62" fmla="*/ 25 w 147"/>
                  <a:gd name="T63" fmla="*/ 16 h 147"/>
                  <a:gd name="T64" fmla="*/ 38 w 147"/>
                  <a:gd name="T65" fmla="*/ 7 h 147"/>
                  <a:gd name="T66" fmla="*/ 50 w 147"/>
                  <a:gd name="T67" fmla="*/ 2 h 147"/>
                  <a:gd name="T68" fmla="*/ 61 w 147"/>
                  <a:gd name="T69" fmla="*/ 0 h 147"/>
                  <a:gd name="T70" fmla="*/ 69 w 147"/>
                  <a:gd name="T71" fmla="*/ 0 h 147"/>
                  <a:gd name="T72" fmla="*/ 73 w 147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7"/>
                  <a:gd name="T113" fmla="*/ 147 w 147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7">
                    <a:moveTo>
                      <a:pt x="73" y="0"/>
                    </a:moveTo>
                    <a:lnTo>
                      <a:pt x="80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1" y="6"/>
                    </a:lnTo>
                    <a:lnTo>
                      <a:pt x="108" y="7"/>
                    </a:lnTo>
                    <a:lnTo>
                      <a:pt x="114" y="11"/>
                    </a:lnTo>
                    <a:lnTo>
                      <a:pt x="119" y="16"/>
                    </a:lnTo>
                    <a:lnTo>
                      <a:pt x="125" y="20"/>
                    </a:lnTo>
                    <a:lnTo>
                      <a:pt x="130" y="25"/>
                    </a:lnTo>
                    <a:lnTo>
                      <a:pt x="134" y="31"/>
                    </a:lnTo>
                    <a:lnTo>
                      <a:pt x="138" y="37"/>
                    </a:lnTo>
                    <a:lnTo>
                      <a:pt x="141" y="43"/>
                    </a:lnTo>
                    <a:lnTo>
                      <a:pt x="143" y="49"/>
                    </a:lnTo>
                    <a:lnTo>
                      <a:pt x="146" y="57"/>
                    </a:lnTo>
                    <a:lnTo>
                      <a:pt x="146" y="61"/>
                    </a:lnTo>
                    <a:lnTo>
                      <a:pt x="147" y="64"/>
                    </a:lnTo>
                    <a:lnTo>
                      <a:pt x="147" y="69"/>
                    </a:lnTo>
                    <a:lnTo>
                      <a:pt x="147" y="72"/>
                    </a:lnTo>
                    <a:lnTo>
                      <a:pt x="147" y="80"/>
                    </a:lnTo>
                    <a:lnTo>
                      <a:pt x="146" y="87"/>
                    </a:lnTo>
                    <a:lnTo>
                      <a:pt x="143" y="93"/>
                    </a:lnTo>
                    <a:lnTo>
                      <a:pt x="141" y="100"/>
                    </a:lnTo>
                    <a:lnTo>
                      <a:pt x="138" y="107"/>
                    </a:lnTo>
                    <a:lnTo>
                      <a:pt x="134" y="114"/>
                    </a:lnTo>
                    <a:lnTo>
                      <a:pt x="130" y="118"/>
                    </a:lnTo>
                    <a:lnTo>
                      <a:pt x="125" y="124"/>
                    </a:lnTo>
                    <a:lnTo>
                      <a:pt x="119" y="128"/>
                    </a:lnTo>
                    <a:lnTo>
                      <a:pt x="114" y="133"/>
                    </a:lnTo>
                    <a:lnTo>
                      <a:pt x="108" y="138"/>
                    </a:lnTo>
                    <a:lnTo>
                      <a:pt x="101" y="141"/>
                    </a:lnTo>
                    <a:lnTo>
                      <a:pt x="94" y="143"/>
                    </a:lnTo>
                    <a:lnTo>
                      <a:pt x="87" y="145"/>
                    </a:lnTo>
                    <a:lnTo>
                      <a:pt x="80" y="147"/>
                    </a:lnTo>
                    <a:lnTo>
                      <a:pt x="73" y="147"/>
                    </a:lnTo>
                    <a:lnTo>
                      <a:pt x="69" y="147"/>
                    </a:lnTo>
                    <a:lnTo>
                      <a:pt x="64" y="147"/>
                    </a:lnTo>
                    <a:lnTo>
                      <a:pt x="61" y="146"/>
                    </a:lnTo>
                    <a:lnTo>
                      <a:pt x="57" y="145"/>
                    </a:lnTo>
                    <a:lnTo>
                      <a:pt x="50" y="143"/>
                    </a:lnTo>
                    <a:lnTo>
                      <a:pt x="43" y="141"/>
                    </a:lnTo>
                    <a:lnTo>
                      <a:pt x="38" y="138"/>
                    </a:lnTo>
                    <a:lnTo>
                      <a:pt x="31" y="133"/>
                    </a:lnTo>
                    <a:lnTo>
                      <a:pt x="25" y="128"/>
                    </a:lnTo>
                    <a:lnTo>
                      <a:pt x="22" y="124"/>
                    </a:lnTo>
                    <a:lnTo>
                      <a:pt x="16" y="118"/>
                    </a:lnTo>
                    <a:lnTo>
                      <a:pt x="12" y="114"/>
                    </a:lnTo>
                    <a:lnTo>
                      <a:pt x="8" y="107"/>
                    </a:lnTo>
                    <a:lnTo>
                      <a:pt x="4" y="100"/>
                    </a:lnTo>
                    <a:lnTo>
                      <a:pt x="2" y="93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1" y="57"/>
                    </a:lnTo>
                    <a:lnTo>
                      <a:pt x="2" y="49"/>
                    </a:lnTo>
                    <a:lnTo>
                      <a:pt x="4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6" y="25"/>
                    </a:lnTo>
                    <a:lnTo>
                      <a:pt x="22" y="20"/>
                    </a:lnTo>
                    <a:lnTo>
                      <a:pt x="25" y="16"/>
                    </a:lnTo>
                    <a:lnTo>
                      <a:pt x="31" y="11"/>
                    </a:lnTo>
                    <a:lnTo>
                      <a:pt x="38" y="7"/>
                    </a:lnTo>
                    <a:lnTo>
                      <a:pt x="43" y="6"/>
                    </a:lnTo>
                    <a:lnTo>
                      <a:pt x="50" y="2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87BD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6" name="Freeform 193"/>
              <p:cNvSpPr>
                <a:spLocks/>
              </p:cNvSpPr>
              <p:nvPr/>
            </p:nvSpPr>
            <p:spPr bwMode="auto">
              <a:xfrm>
                <a:off x="4381" y="3357"/>
                <a:ext cx="47" cy="81"/>
              </a:xfrm>
              <a:custGeom>
                <a:avLst/>
                <a:gdLst>
                  <a:gd name="T0" fmla="*/ 229 w 300"/>
                  <a:gd name="T1" fmla="*/ 1 h 458"/>
                  <a:gd name="T2" fmla="*/ 238 w 300"/>
                  <a:gd name="T3" fmla="*/ 4 h 458"/>
                  <a:gd name="T4" fmla="*/ 249 w 300"/>
                  <a:gd name="T5" fmla="*/ 9 h 458"/>
                  <a:gd name="T6" fmla="*/ 263 w 300"/>
                  <a:gd name="T7" fmla="*/ 18 h 458"/>
                  <a:gd name="T8" fmla="*/ 277 w 300"/>
                  <a:gd name="T9" fmla="*/ 31 h 458"/>
                  <a:gd name="T10" fmla="*/ 287 w 300"/>
                  <a:gd name="T11" fmla="*/ 47 h 458"/>
                  <a:gd name="T12" fmla="*/ 293 w 300"/>
                  <a:gd name="T13" fmla="*/ 61 h 458"/>
                  <a:gd name="T14" fmla="*/ 297 w 300"/>
                  <a:gd name="T15" fmla="*/ 74 h 458"/>
                  <a:gd name="T16" fmla="*/ 300 w 300"/>
                  <a:gd name="T17" fmla="*/ 88 h 458"/>
                  <a:gd name="T18" fmla="*/ 299 w 300"/>
                  <a:gd name="T19" fmla="*/ 103 h 458"/>
                  <a:gd name="T20" fmla="*/ 298 w 300"/>
                  <a:gd name="T21" fmla="*/ 119 h 458"/>
                  <a:gd name="T22" fmla="*/ 294 w 300"/>
                  <a:gd name="T23" fmla="*/ 138 h 458"/>
                  <a:gd name="T24" fmla="*/ 290 w 300"/>
                  <a:gd name="T25" fmla="*/ 159 h 458"/>
                  <a:gd name="T26" fmla="*/ 282 w 300"/>
                  <a:gd name="T27" fmla="*/ 181 h 458"/>
                  <a:gd name="T28" fmla="*/ 75 w 300"/>
                  <a:gd name="T29" fmla="*/ 456 h 458"/>
                  <a:gd name="T30" fmla="*/ 67 w 300"/>
                  <a:gd name="T31" fmla="*/ 441 h 458"/>
                  <a:gd name="T32" fmla="*/ 58 w 300"/>
                  <a:gd name="T33" fmla="*/ 422 h 458"/>
                  <a:gd name="T34" fmla="*/ 51 w 300"/>
                  <a:gd name="T35" fmla="*/ 407 h 458"/>
                  <a:gd name="T36" fmla="*/ 45 w 300"/>
                  <a:gd name="T37" fmla="*/ 394 h 458"/>
                  <a:gd name="T38" fmla="*/ 39 w 300"/>
                  <a:gd name="T39" fmla="*/ 382 h 458"/>
                  <a:gd name="T40" fmla="*/ 33 w 300"/>
                  <a:gd name="T41" fmla="*/ 367 h 458"/>
                  <a:gd name="T42" fmla="*/ 28 w 300"/>
                  <a:gd name="T43" fmla="*/ 352 h 458"/>
                  <a:gd name="T44" fmla="*/ 21 w 300"/>
                  <a:gd name="T45" fmla="*/ 337 h 458"/>
                  <a:gd name="T46" fmla="*/ 16 w 300"/>
                  <a:gd name="T47" fmla="*/ 322 h 458"/>
                  <a:gd name="T48" fmla="*/ 12 w 300"/>
                  <a:gd name="T49" fmla="*/ 307 h 458"/>
                  <a:gd name="T50" fmla="*/ 8 w 300"/>
                  <a:gd name="T51" fmla="*/ 292 h 458"/>
                  <a:gd name="T52" fmla="*/ 5 w 300"/>
                  <a:gd name="T53" fmla="*/ 278 h 458"/>
                  <a:gd name="T54" fmla="*/ 2 w 300"/>
                  <a:gd name="T55" fmla="*/ 265 h 458"/>
                  <a:gd name="T56" fmla="*/ 1 w 300"/>
                  <a:gd name="T57" fmla="*/ 251 h 458"/>
                  <a:gd name="T58" fmla="*/ 0 w 300"/>
                  <a:gd name="T59" fmla="*/ 238 h 458"/>
                  <a:gd name="T60" fmla="*/ 2 w 300"/>
                  <a:gd name="T61" fmla="*/ 224 h 458"/>
                  <a:gd name="T62" fmla="*/ 9 w 300"/>
                  <a:gd name="T63" fmla="*/ 205 h 458"/>
                  <a:gd name="T64" fmla="*/ 22 w 300"/>
                  <a:gd name="T65" fmla="*/ 185 h 458"/>
                  <a:gd name="T66" fmla="*/ 31 w 300"/>
                  <a:gd name="T67" fmla="*/ 173 h 458"/>
                  <a:gd name="T68" fmla="*/ 43 w 300"/>
                  <a:gd name="T69" fmla="*/ 160 h 458"/>
                  <a:gd name="T70" fmla="*/ 55 w 300"/>
                  <a:gd name="T71" fmla="*/ 146 h 458"/>
                  <a:gd name="T72" fmla="*/ 68 w 300"/>
                  <a:gd name="T73" fmla="*/ 132 h 458"/>
                  <a:gd name="T74" fmla="*/ 83 w 300"/>
                  <a:gd name="T75" fmla="*/ 120 h 458"/>
                  <a:gd name="T76" fmla="*/ 97 w 300"/>
                  <a:gd name="T77" fmla="*/ 106 h 458"/>
                  <a:gd name="T78" fmla="*/ 112 w 300"/>
                  <a:gd name="T79" fmla="*/ 92 h 458"/>
                  <a:gd name="T80" fmla="*/ 127 w 300"/>
                  <a:gd name="T81" fmla="*/ 80 h 458"/>
                  <a:gd name="T82" fmla="*/ 140 w 300"/>
                  <a:gd name="T83" fmla="*/ 67 h 458"/>
                  <a:gd name="T84" fmla="*/ 154 w 300"/>
                  <a:gd name="T85" fmla="*/ 54 h 458"/>
                  <a:gd name="T86" fmla="*/ 167 w 300"/>
                  <a:gd name="T87" fmla="*/ 43 h 458"/>
                  <a:gd name="T88" fmla="*/ 179 w 300"/>
                  <a:gd name="T89" fmla="*/ 34 h 458"/>
                  <a:gd name="T90" fmla="*/ 191 w 300"/>
                  <a:gd name="T91" fmla="*/ 24 h 458"/>
                  <a:gd name="T92" fmla="*/ 209 w 300"/>
                  <a:gd name="T93" fmla="*/ 9 h 458"/>
                  <a:gd name="T94" fmla="*/ 221 w 300"/>
                  <a:gd name="T95" fmla="*/ 1 h 458"/>
                  <a:gd name="T96" fmla="*/ 223 w 300"/>
                  <a:gd name="T97" fmla="*/ 0 h 4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0"/>
                  <a:gd name="T148" fmla="*/ 0 h 458"/>
                  <a:gd name="T149" fmla="*/ 300 w 300"/>
                  <a:gd name="T150" fmla="*/ 458 h 4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0" h="458">
                    <a:moveTo>
                      <a:pt x="223" y="0"/>
                    </a:moveTo>
                    <a:lnTo>
                      <a:pt x="224" y="0"/>
                    </a:lnTo>
                    <a:lnTo>
                      <a:pt x="229" y="1"/>
                    </a:lnTo>
                    <a:lnTo>
                      <a:pt x="230" y="1"/>
                    </a:lnTo>
                    <a:lnTo>
                      <a:pt x="233" y="3"/>
                    </a:lnTo>
                    <a:lnTo>
                      <a:pt x="238" y="4"/>
                    </a:lnTo>
                    <a:lnTo>
                      <a:pt x="241" y="6"/>
                    </a:lnTo>
                    <a:lnTo>
                      <a:pt x="245" y="7"/>
                    </a:lnTo>
                    <a:lnTo>
                      <a:pt x="249" y="9"/>
                    </a:lnTo>
                    <a:lnTo>
                      <a:pt x="254" y="12"/>
                    </a:lnTo>
                    <a:lnTo>
                      <a:pt x="259" y="15"/>
                    </a:lnTo>
                    <a:lnTo>
                      <a:pt x="263" y="18"/>
                    </a:lnTo>
                    <a:lnTo>
                      <a:pt x="268" y="22"/>
                    </a:lnTo>
                    <a:lnTo>
                      <a:pt x="272" y="26"/>
                    </a:lnTo>
                    <a:lnTo>
                      <a:pt x="277" y="31"/>
                    </a:lnTo>
                    <a:lnTo>
                      <a:pt x="281" y="35"/>
                    </a:lnTo>
                    <a:lnTo>
                      <a:pt x="285" y="42"/>
                    </a:lnTo>
                    <a:lnTo>
                      <a:pt x="287" y="47"/>
                    </a:lnTo>
                    <a:lnTo>
                      <a:pt x="292" y="54"/>
                    </a:lnTo>
                    <a:lnTo>
                      <a:pt x="292" y="58"/>
                    </a:lnTo>
                    <a:lnTo>
                      <a:pt x="293" y="61"/>
                    </a:lnTo>
                    <a:lnTo>
                      <a:pt x="295" y="65"/>
                    </a:lnTo>
                    <a:lnTo>
                      <a:pt x="297" y="69"/>
                    </a:lnTo>
                    <a:lnTo>
                      <a:pt x="297" y="74"/>
                    </a:lnTo>
                    <a:lnTo>
                      <a:pt x="298" y="77"/>
                    </a:lnTo>
                    <a:lnTo>
                      <a:pt x="299" y="83"/>
                    </a:lnTo>
                    <a:lnTo>
                      <a:pt x="300" y="88"/>
                    </a:lnTo>
                    <a:lnTo>
                      <a:pt x="299" y="92"/>
                    </a:lnTo>
                    <a:lnTo>
                      <a:pt x="299" y="97"/>
                    </a:lnTo>
                    <a:lnTo>
                      <a:pt x="299" y="103"/>
                    </a:lnTo>
                    <a:lnTo>
                      <a:pt x="299" y="108"/>
                    </a:lnTo>
                    <a:lnTo>
                      <a:pt x="299" y="113"/>
                    </a:lnTo>
                    <a:lnTo>
                      <a:pt x="298" y="119"/>
                    </a:lnTo>
                    <a:lnTo>
                      <a:pt x="297" y="126"/>
                    </a:lnTo>
                    <a:lnTo>
                      <a:pt x="297" y="132"/>
                    </a:lnTo>
                    <a:lnTo>
                      <a:pt x="294" y="138"/>
                    </a:lnTo>
                    <a:lnTo>
                      <a:pt x="293" y="145"/>
                    </a:lnTo>
                    <a:lnTo>
                      <a:pt x="291" y="151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3"/>
                    </a:lnTo>
                    <a:lnTo>
                      <a:pt x="282" y="181"/>
                    </a:lnTo>
                    <a:lnTo>
                      <a:pt x="278" y="190"/>
                    </a:lnTo>
                    <a:lnTo>
                      <a:pt x="76" y="458"/>
                    </a:lnTo>
                    <a:lnTo>
                      <a:pt x="75" y="456"/>
                    </a:lnTo>
                    <a:lnTo>
                      <a:pt x="72" y="451"/>
                    </a:lnTo>
                    <a:lnTo>
                      <a:pt x="69" y="445"/>
                    </a:lnTo>
                    <a:lnTo>
                      <a:pt x="67" y="441"/>
                    </a:lnTo>
                    <a:lnTo>
                      <a:pt x="64" y="436"/>
                    </a:lnTo>
                    <a:lnTo>
                      <a:pt x="61" y="430"/>
                    </a:lnTo>
                    <a:lnTo>
                      <a:pt x="58" y="422"/>
                    </a:lnTo>
                    <a:lnTo>
                      <a:pt x="54" y="415"/>
                    </a:lnTo>
                    <a:lnTo>
                      <a:pt x="52" y="412"/>
                    </a:lnTo>
                    <a:lnTo>
                      <a:pt x="51" y="407"/>
                    </a:lnTo>
                    <a:lnTo>
                      <a:pt x="48" y="402"/>
                    </a:lnTo>
                    <a:lnTo>
                      <a:pt x="47" y="399"/>
                    </a:lnTo>
                    <a:lnTo>
                      <a:pt x="45" y="394"/>
                    </a:lnTo>
                    <a:lnTo>
                      <a:pt x="43" y="390"/>
                    </a:lnTo>
                    <a:lnTo>
                      <a:pt x="41" y="385"/>
                    </a:lnTo>
                    <a:lnTo>
                      <a:pt x="39" y="382"/>
                    </a:lnTo>
                    <a:lnTo>
                      <a:pt x="37" y="376"/>
                    </a:lnTo>
                    <a:lnTo>
                      <a:pt x="36" y="373"/>
                    </a:lnTo>
                    <a:lnTo>
                      <a:pt x="33" y="367"/>
                    </a:lnTo>
                    <a:lnTo>
                      <a:pt x="31" y="362"/>
                    </a:lnTo>
                    <a:lnTo>
                      <a:pt x="30" y="358"/>
                    </a:lnTo>
                    <a:lnTo>
                      <a:pt x="28" y="352"/>
                    </a:lnTo>
                    <a:lnTo>
                      <a:pt x="25" y="347"/>
                    </a:lnTo>
                    <a:lnTo>
                      <a:pt x="23" y="343"/>
                    </a:lnTo>
                    <a:lnTo>
                      <a:pt x="21" y="337"/>
                    </a:lnTo>
                    <a:lnTo>
                      <a:pt x="20" y="332"/>
                    </a:lnTo>
                    <a:lnTo>
                      <a:pt x="18" y="327"/>
                    </a:lnTo>
                    <a:lnTo>
                      <a:pt x="16" y="322"/>
                    </a:lnTo>
                    <a:lnTo>
                      <a:pt x="15" y="316"/>
                    </a:lnTo>
                    <a:lnTo>
                      <a:pt x="13" y="312"/>
                    </a:lnTo>
                    <a:lnTo>
                      <a:pt x="12" y="307"/>
                    </a:lnTo>
                    <a:lnTo>
                      <a:pt x="10" y="302"/>
                    </a:lnTo>
                    <a:lnTo>
                      <a:pt x="9" y="298"/>
                    </a:lnTo>
                    <a:lnTo>
                      <a:pt x="8" y="292"/>
                    </a:lnTo>
                    <a:lnTo>
                      <a:pt x="7" y="288"/>
                    </a:lnTo>
                    <a:lnTo>
                      <a:pt x="6" y="283"/>
                    </a:lnTo>
                    <a:lnTo>
                      <a:pt x="5" y="278"/>
                    </a:lnTo>
                    <a:lnTo>
                      <a:pt x="4" y="274"/>
                    </a:lnTo>
                    <a:lnTo>
                      <a:pt x="2" y="268"/>
                    </a:lnTo>
                    <a:lnTo>
                      <a:pt x="2" y="265"/>
                    </a:lnTo>
                    <a:lnTo>
                      <a:pt x="1" y="260"/>
                    </a:lnTo>
                    <a:lnTo>
                      <a:pt x="1" y="255"/>
                    </a:lnTo>
                    <a:lnTo>
                      <a:pt x="1" y="251"/>
                    </a:lnTo>
                    <a:lnTo>
                      <a:pt x="1" y="247"/>
                    </a:lnTo>
                    <a:lnTo>
                      <a:pt x="0" y="243"/>
                    </a:lnTo>
                    <a:lnTo>
                      <a:pt x="0" y="238"/>
                    </a:lnTo>
                    <a:lnTo>
                      <a:pt x="0" y="235"/>
                    </a:lnTo>
                    <a:lnTo>
                      <a:pt x="1" y="231"/>
                    </a:lnTo>
                    <a:lnTo>
                      <a:pt x="2" y="224"/>
                    </a:lnTo>
                    <a:lnTo>
                      <a:pt x="5" y="219"/>
                    </a:lnTo>
                    <a:lnTo>
                      <a:pt x="6" y="212"/>
                    </a:lnTo>
                    <a:lnTo>
                      <a:pt x="9" y="205"/>
                    </a:lnTo>
                    <a:lnTo>
                      <a:pt x="14" y="197"/>
                    </a:lnTo>
                    <a:lnTo>
                      <a:pt x="20" y="190"/>
                    </a:lnTo>
                    <a:lnTo>
                      <a:pt x="22" y="185"/>
                    </a:lnTo>
                    <a:lnTo>
                      <a:pt x="25" y="181"/>
                    </a:lnTo>
                    <a:lnTo>
                      <a:pt x="28" y="176"/>
                    </a:lnTo>
                    <a:lnTo>
                      <a:pt x="31" y="173"/>
                    </a:lnTo>
                    <a:lnTo>
                      <a:pt x="36" y="168"/>
                    </a:lnTo>
                    <a:lnTo>
                      <a:pt x="39" y="163"/>
                    </a:lnTo>
                    <a:lnTo>
                      <a:pt x="43" y="160"/>
                    </a:lnTo>
                    <a:lnTo>
                      <a:pt x="47" y="157"/>
                    </a:lnTo>
                    <a:lnTo>
                      <a:pt x="51" y="151"/>
                    </a:lnTo>
                    <a:lnTo>
                      <a:pt x="55" y="146"/>
                    </a:lnTo>
                    <a:lnTo>
                      <a:pt x="60" y="142"/>
                    </a:lnTo>
                    <a:lnTo>
                      <a:pt x="63" y="138"/>
                    </a:lnTo>
                    <a:lnTo>
                      <a:pt x="68" y="132"/>
                    </a:lnTo>
                    <a:lnTo>
                      <a:pt x="72" y="128"/>
                    </a:lnTo>
                    <a:lnTo>
                      <a:pt x="78" y="124"/>
                    </a:lnTo>
                    <a:lnTo>
                      <a:pt x="83" y="120"/>
                    </a:lnTo>
                    <a:lnTo>
                      <a:pt x="87" y="115"/>
                    </a:lnTo>
                    <a:lnTo>
                      <a:pt x="92" y="111"/>
                    </a:lnTo>
                    <a:lnTo>
                      <a:pt x="97" y="106"/>
                    </a:lnTo>
                    <a:lnTo>
                      <a:pt x="102" y="101"/>
                    </a:lnTo>
                    <a:lnTo>
                      <a:pt x="106" y="97"/>
                    </a:lnTo>
                    <a:lnTo>
                      <a:pt x="112" y="92"/>
                    </a:lnTo>
                    <a:lnTo>
                      <a:pt x="116" y="89"/>
                    </a:lnTo>
                    <a:lnTo>
                      <a:pt x="122" y="84"/>
                    </a:lnTo>
                    <a:lnTo>
                      <a:pt x="127" y="80"/>
                    </a:lnTo>
                    <a:lnTo>
                      <a:pt x="131" y="75"/>
                    </a:lnTo>
                    <a:lnTo>
                      <a:pt x="136" y="70"/>
                    </a:lnTo>
                    <a:lnTo>
                      <a:pt x="140" y="67"/>
                    </a:lnTo>
                    <a:lnTo>
                      <a:pt x="145" y="62"/>
                    </a:lnTo>
                    <a:lnTo>
                      <a:pt x="149" y="59"/>
                    </a:lnTo>
                    <a:lnTo>
                      <a:pt x="154" y="54"/>
                    </a:lnTo>
                    <a:lnTo>
                      <a:pt x="159" y="51"/>
                    </a:lnTo>
                    <a:lnTo>
                      <a:pt x="163" y="46"/>
                    </a:lnTo>
                    <a:lnTo>
                      <a:pt x="167" y="43"/>
                    </a:lnTo>
                    <a:lnTo>
                      <a:pt x="171" y="39"/>
                    </a:lnTo>
                    <a:lnTo>
                      <a:pt x="176" y="37"/>
                    </a:lnTo>
                    <a:lnTo>
                      <a:pt x="179" y="34"/>
                    </a:lnTo>
                    <a:lnTo>
                      <a:pt x="184" y="30"/>
                    </a:lnTo>
                    <a:lnTo>
                      <a:pt x="187" y="27"/>
                    </a:lnTo>
                    <a:lnTo>
                      <a:pt x="191" y="24"/>
                    </a:lnTo>
                    <a:lnTo>
                      <a:pt x="197" y="19"/>
                    </a:lnTo>
                    <a:lnTo>
                      <a:pt x="204" y="14"/>
                    </a:lnTo>
                    <a:lnTo>
                      <a:pt x="209" y="9"/>
                    </a:lnTo>
                    <a:lnTo>
                      <a:pt x="214" y="7"/>
                    </a:lnTo>
                    <a:lnTo>
                      <a:pt x="217" y="4"/>
                    </a:lnTo>
                    <a:lnTo>
                      <a:pt x="221" y="1"/>
                    </a:lnTo>
                    <a:lnTo>
                      <a:pt x="222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7" name="Freeform 194"/>
              <p:cNvSpPr>
                <a:spLocks/>
              </p:cNvSpPr>
              <p:nvPr/>
            </p:nvSpPr>
            <p:spPr bwMode="auto">
              <a:xfrm>
                <a:off x="4225" y="3403"/>
                <a:ext cx="24" cy="26"/>
              </a:xfrm>
              <a:custGeom>
                <a:avLst/>
                <a:gdLst>
                  <a:gd name="T0" fmla="*/ 80 w 147"/>
                  <a:gd name="T1" fmla="*/ 0 h 147"/>
                  <a:gd name="T2" fmla="*/ 94 w 147"/>
                  <a:gd name="T3" fmla="*/ 2 h 147"/>
                  <a:gd name="T4" fmla="*/ 107 w 147"/>
                  <a:gd name="T5" fmla="*/ 7 h 147"/>
                  <a:gd name="T6" fmla="*/ 119 w 147"/>
                  <a:gd name="T7" fmla="*/ 16 h 147"/>
                  <a:gd name="T8" fmla="*/ 130 w 147"/>
                  <a:gd name="T9" fmla="*/ 25 h 147"/>
                  <a:gd name="T10" fmla="*/ 137 w 147"/>
                  <a:gd name="T11" fmla="*/ 37 h 147"/>
                  <a:gd name="T12" fmla="*/ 142 w 147"/>
                  <a:gd name="T13" fmla="*/ 49 h 147"/>
                  <a:gd name="T14" fmla="*/ 146 w 147"/>
                  <a:gd name="T15" fmla="*/ 61 h 147"/>
                  <a:gd name="T16" fmla="*/ 146 w 147"/>
                  <a:gd name="T17" fmla="*/ 69 h 147"/>
                  <a:gd name="T18" fmla="*/ 146 w 147"/>
                  <a:gd name="T19" fmla="*/ 80 h 147"/>
                  <a:gd name="T20" fmla="*/ 142 w 147"/>
                  <a:gd name="T21" fmla="*/ 93 h 147"/>
                  <a:gd name="T22" fmla="*/ 137 w 147"/>
                  <a:gd name="T23" fmla="*/ 107 h 147"/>
                  <a:gd name="T24" fmla="*/ 130 w 147"/>
                  <a:gd name="T25" fmla="*/ 118 h 147"/>
                  <a:gd name="T26" fmla="*/ 119 w 147"/>
                  <a:gd name="T27" fmla="*/ 128 h 147"/>
                  <a:gd name="T28" fmla="*/ 107 w 147"/>
                  <a:gd name="T29" fmla="*/ 138 h 147"/>
                  <a:gd name="T30" fmla="*/ 94 w 147"/>
                  <a:gd name="T31" fmla="*/ 143 h 147"/>
                  <a:gd name="T32" fmla="*/ 80 w 147"/>
                  <a:gd name="T33" fmla="*/ 147 h 147"/>
                  <a:gd name="T34" fmla="*/ 69 w 147"/>
                  <a:gd name="T35" fmla="*/ 147 h 147"/>
                  <a:gd name="T36" fmla="*/ 61 w 147"/>
                  <a:gd name="T37" fmla="*/ 146 h 147"/>
                  <a:gd name="T38" fmla="*/ 50 w 147"/>
                  <a:gd name="T39" fmla="*/ 143 h 147"/>
                  <a:gd name="T40" fmla="*/ 38 w 147"/>
                  <a:gd name="T41" fmla="*/ 138 h 147"/>
                  <a:gd name="T42" fmla="*/ 25 w 147"/>
                  <a:gd name="T43" fmla="*/ 128 h 147"/>
                  <a:gd name="T44" fmla="*/ 16 w 147"/>
                  <a:gd name="T45" fmla="*/ 118 h 147"/>
                  <a:gd name="T46" fmla="*/ 8 w 147"/>
                  <a:gd name="T47" fmla="*/ 107 h 147"/>
                  <a:gd name="T48" fmla="*/ 2 w 147"/>
                  <a:gd name="T49" fmla="*/ 93 h 147"/>
                  <a:gd name="T50" fmla="*/ 0 w 147"/>
                  <a:gd name="T51" fmla="*/ 80 h 147"/>
                  <a:gd name="T52" fmla="*/ 0 w 147"/>
                  <a:gd name="T53" fmla="*/ 69 h 147"/>
                  <a:gd name="T54" fmla="*/ 0 w 147"/>
                  <a:gd name="T55" fmla="*/ 61 h 147"/>
                  <a:gd name="T56" fmla="*/ 2 w 147"/>
                  <a:gd name="T57" fmla="*/ 49 h 147"/>
                  <a:gd name="T58" fmla="*/ 8 w 147"/>
                  <a:gd name="T59" fmla="*/ 37 h 147"/>
                  <a:gd name="T60" fmla="*/ 16 w 147"/>
                  <a:gd name="T61" fmla="*/ 25 h 147"/>
                  <a:gd name="T62" fmla="*/ 25 w 147"/>
                  <a:gd name="T63" fmla="*/ 16 h 147"/>
                  <a:gd name="T64" fmla="*/ 38 w 147"/>
                  <a:gd name="T65" fmla="*/ 7 h 147"/>
                  <a:gd name="T66" fmla="*/ 50 w 147"/>
                  <a:gd name="T67" fmla="*/ 2 h 147"/>
                  <a:gd name="T68" fmla="*/ 61 w 147"/>
                  <a:gd name="T69" fmla="*/ 0 h 147"/>
                  <a:gd name="T70" fmla="*/ 69 w 147"/>
                  <a:gd name="T71" fmla="*/ 0 h 147"/>
                  <a:gd name="T72" fmla="*/ 73 w 147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7"/>
                  <a:gd name="T113" fmla="*/ 147 w 147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7">
                    <a:moveTo>
                      <a:pt x="73" y="0"/>
                    </a:moveTo>
                    <a:lnTo>
                      <a:pt x="80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1" y="6"/>
                    </a:lnTo>
                    <a:lnTo>
                      <a:pt x="107" y="7"/>
                    </a:lnTo>
                    <a:lnTo>
                      <a:pt x="114" y="11"/>
                    </a:lnTo>
                    <a:lnTo>
                      <a:pt x="119" y="16"/>
                    </a:lnTo>
                    <a:lnTo>
                      <a:pt x="125" y="20"/>
                    </a:lnTo>
                    <a:lnTo>
                      <a:pt x="130" y="25"/>
                    </a:lnTo>
                    <a:lnTo>
                      <a:pt x="133" y="31"/>
                    </a:lnTo>
                    <a:lnTo>
                      <a:pt x="137" y="37"/>
                    </a:lnTo>
                    <a:lnTo>
                      <a:pt x="141" y="43"/>
                    </a:lnTo>
                    <a:lnTo>
                      <a:pt x="142" y="49"/>
                    </a:lnTo>
                    <a:lnTo>
                      <a:pt x="145" y="57"/>
                    </a:lnTo>
                    <a:lnTo>
                      <a:pt x="146" y="61"/>
                    </a:lnTo>
                    <a:lnTo>
                      <a:pt x="146" y="64"/>
                    </a:lnTo>
                    <a:lnTo>
                      <a:pt x="146" y="69"/>
                    </a:lnTo>
                    <a:lnTo>
                      <a:pt x="147" y="72"/>
                    </a:lnTo>
                    <a:lnTo>
                      <a:pt x="146" y="80"/>
                    </a:lnTo>
                    <a:lnTo>
                      <a:pt x="145" y="87"/>
                    </a:lnTo>
                    <a:lnTo>
                      <a:pt x="142" y="93"/>
                    </a:lnTo>
                    <a:lnTo>
                      <a:pt x="141" y="100"/>
                    </a:lnTo>
                    <a:lnTo>
                      <a:pt x="137" y="107"/>
                    </a:lnTo>
                    <a:lnTo>
                      <a:pt x="133" y="114"/>
                    </a:lnTo>
                    <a:lnTo>
                      <a:pt x="130" y="118"/>
                    </a:lnTo>
                    <a:lnTo>
                      <a:pt x="125" y="124"/>
                    </a:lnTo>
                    <a:lnTo>
                      <a:pt x="119" y="128"/>
                    </a:lnTo>
                    <a:lnTo>
                      <a:pt x="114" y="133"/>
                    </a:lnTo>
                    <a:lnTo>
                      <a:pt x="107" y="138"/>
                    </a:lnTo>
                    <a:lnTo>
                      <a:pt x="101" y="141"/>
                    </a:lnTo>
                    <a:lnTo>
                      <a:pt x="94" y="143"/>
                    </a:lnTo>
                    <a:lnTo>
                      <a:pt x="87" y="145"/>
                    </a:lnTo>
                    <a:lnTo>
                      <a:pt x="80" y="147"/>
                    </a:lnTo>
                    <a:lnTo>
                      <a:pt x="73" y="147"/>
                    </a:lnTo>
                    <a:lnTo>
                      <a:pt x="69" y="147"/>
                    </a:lnTo>
                    <a:lnTo>
                      <a:pt x="64" y="147"/>
                    </a:lnTo>
                    <a:lnTo>
                      <a:pt x="61" y="146"/>
                    </a:lnTo>
                    <a:lnTo>
                      <a:pt x="57" y="145"/>
                    </a:lnTo>
                    <a:lnTo>
                      <a:pt x="50" y="143"/>
                    </a:lnTo>
                    <a:lnTo>
                      <a:pt x="44" y="141"/>
                    </a:lnTo>
                    <a:lnTo>
                      <a:pt x="38" y="138"/>
                    </a:lnTo>
                    <a:lnTo>
                      <a:pt x="31" y="133"/>
                    </a:lnTo>
                    <a:lnTo>
                      <a:pt x="25" y="128"/>
                    </a:lnTo>
                    <a:lnTo>
                      <a:pt x="22" y="124"/>
                    </a:lnTo>
                    <a:lnTo>
                      <a:pt x="16" y="118"/>
                    </a:lnTo>
                    <a:lnTo>
                      <a:pt x="13" y="114"/>
                    </a:lnTo>
                    <a:lnTo>
                      <a:pt x="8" y="107"/>
                    </a:lnTo>
                    <a:lnTo>
                      <a:pt x="6" y="100"/>
                    </a:lnTo>
                    <a:lnTo>
                      <a:pt x="2" y="93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1" y="57"/>
                    </a:lnTo>
                    <a:lnTo>
                      <a:pt x="2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3" y="31"/>
                    </a:lnTo>
                    <a:lnTo>
                      <a:pt x="16" y="25"/>
                    </a:lnTo>
                    <a:lnTo>
                      <a:pt x="22" y="20"/>
                    </a:lnTo>
                    <a:lnTo>
                      <a:pt x="25" y="16"/>
                    </a:lnTo>
                    <a:lnTo>
                      <a:pt x="31" y="11"/>
                    </a:lnTo>
                    <a:lnTo>
                      <a:pt x="38" y="7"/>
                    </a:lnTo>
                    <a:lnTo>
                      <a:pt x="44" y="6"/>
                    </a:lnTo>
                    <a:lnTo>
                      <a:pt x="50" y="2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8" name="Freeform 195"/>
              <p:cNvSpPr>
                <a:spLocks/>
              </p:cNvSpPr>
              <p:nvPr/>
            </p:nvSpPr>
            <p:spPr bwMode="auto">
              <a:xfrm>
                <a:off x="4266" y="3378"/>
                <a:ext cx="117" cy="95"/>
              </a:xfrm>
              <a:custGeom>
                <a:avLst/>
                <a:gdLst>
                  <a:gd name="T0" fmla="*/ 733 w 739"/>
                  <a:gd name="T1" fmla="*/ 342 h 538"/>
                  <a:gd name="T2" fmla="*/ 724 w 739"/>
                  <a:gd name="T3" fmla="*/ 356 h 538"/>
                  <a:gd name="T4" fmla="*/ 715 w 739"/>
                  <a:gd name="T5" fmla="*/ 370 h 538"/>
                  <a:gd name="T6" fmla="*/ 702 w 739"/>
                  <a:gd name="T7" fmla="*/ 383 h 538"/>
                  <a:gd name="T8" fmla="*/ 689 w 739"/>
                  <a:gd name="T9" fmla="*/ 397 h 538"/>
                  <a:gd name="T10" fmla="*/ 676 w 739"/>
                  <a:gd name="T11" fmla="*/ 412 h 538"/>
                  <a:gd name="T12" fmla="*/ 659 w 739"/>
                  <a:gd name="T13" fmla="*/ 427 h 538"/>
                  <a:gd name="T14" fmla="*/ 642 w 739"/>
                  <a:gd name="T15" fmla="*/ 441 h 538"/>
                  <a:gd name="T16" fmla="*/ 624 w 739"/>
                  <a:gd name="T17" fmla="*/ 456 h 538"/>
                  <a:gd name="T18" fmla="*/ 603 w 739"/>
                  <a:gd name="T19" fmla="*/ 470 h 538"/>
                  <a:gd name="T20" fmla="*/ 584 w 739"/>
                  <a:gd name="T21" fmla="*/ 483 h 538"/>
                  <a:gd name="T22" fmla="*/ 561 w 739"/>
                  <a:gd name="T23" fmla="*/ 495 h 538"/>
                  <a:gd name="T24" fmla="*/ 536 w 739"/>
                  <a:gd name="T25" fmla="*/ 506 h 538"/>
                  <a:gd name="T26" fmla="*/ 512 w 739"/>
                  <a:gd name="T27" fmla="*/ 516 h 538"/>
                  <a:gd name="T28" fmla="*/ 487 w 739"/>
                  <a:gd name="T29" fmla="*/ 525 h 538"/>
                  <a:gd name="T30" fmla="*/ 462 w 739"/>
                  <a:gd name="T31" fmla="*/ 530 h 538"/>
                  <a:gd name="T32" fmla="*/ 434 w 739"/>
                  <a:gd name="T33" fmla="*/ 535 h 538"/>
                  <a:gd name="T34" fmla="*/ 407 w 739"/>
                  <a:gd name="T35" fmla="*/ 537 h 538"/>
                  <a:gd name="T36" fmla="*/ 379 w 739"/>
                  <a:gd name="T37" fmla="*/ 538 h 538"/>
                  <a:gd name="T38" fmla="*/ 349 w 739"/>
                  <a:gd name="T39" fmla="*/ 536 h 538"/>
                  <a:gd name="T40" fmla="*/ 320 w 739"/>
                  <a:gd name="T41" fmla="*/ 532 h 538"/>
                  <a:gd name="T42" fmla="*/ 285 w 739"/>
                  <a:gd name="T43" fmla="*/ 522 h 538"/>
                  <a:gd name="T44" fmla="*/ 242 w 739"/>
                  <a:gd name="T45" fmla="*/ 506 h 538"/>
                  <a:gd name="T46" fmla="*/ 203 w 739"/>
                  <a:gd name="T47" fmla="*/ 486 h 538"/>
                  <a:gd name="T48" fmla="*/ 170 w 739"/>
                  <a:gd name="T49" fmla="*/ 462 h 538"/>
                  <a:gd name="T50" fmla="*/ 140 w 739"/>
                  <a:gd name="T51" fmla="*/ 435 h 538"/>
                  <a:gd name="T52" fmla="*/ 115 w 739"/>
                  <a:gd name="T53" fmla="*/ 408 h 538"/>
                  <a:gd name="T54" fmla="*/ 91 w 739"/>
                  <a:gd name="T55" fmla="*/ 375 h 538"/>
                  <a:gd name="T56" fmla="*/ 71 w 739"/>
                  <a:gd name="T57" fmla="*/ 343 h 538"/>
                  <a:gd name="T58" fmla="*/ 54 w 739"/>
                  <a:gd name="T59" fmla="*/ 310 h 538"/>
                  <a:gd name="T60" fmla="*/ 41 w 739"/>
                  <a:gd name="T61" fmla="*/ 277 h 538"/>
                  <a:gd name="T62" fmla="*/ 30 w 739"/>
                  <a:gd name="T63" fmla="*/ 242 h 538"/>
                  <a:gd name="T64" fmla="*/ 20 w 739"/>
                  <a:gd name="T65" fmla="*/ 209 h 538"/>
                  <a:gd name="T66" fmla="*/ 14 w 739"/>
                  <a:gd name="T67" fmla="*/ 175 h 538"/>
                  <a:gd name="T68" fmla="*/ 8 w 739"/>
                  <a:gd name="T69" fmla="*/ 146 h 538"/>
                  <a:gd name="T70" fmla="*/ 3 w 739"/>
                  <a:gd name="T71" fmla="*/ 115 h 538"/>
                  <a:gd name="T72" fmla="*/ 1 w 739"/>
                  <a:gd name="T73" fmla="*/ 88 h 538"/>
                  <a:gd name="T74" fmla="*/ 0 w 739"/>
                  <a:gd name="T75" fmla="*/ 63 h 538"/>
                  <a:gd name="T76" fmla="*/ 0 w 739"/>
                  <a:gd name="T77" fmla="*/ 42 h 538"/>
                  <a:gd name="T78" fmla="*/ 0 w 739"/>
                  <a:gd name="T79" fmla="*/ 26 h 538"/>
                  <a:gd name="T80" fmla="*/ 0 w 739"/>
                  <a:gd name="T81" fmla="*/ 13 h 538"/>
                  <a:gd name="T82" fmla="*/ 0 w 739"/>
                  <a:gd name="T83" fmla="*/ 3 h 538"/>
                  <a:gd name="T84" fmla="*/ 310 w 739"/>
                  <a:gd name="T85" fmla="*/ 297 h 5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9"/>
                  <a:gd name="T130" fmla="*/ 0 h 538"/>
                  <a:gd name="T131" fmla="*/ 739 w 739"/>
                  <a:gd name="T132" fmla="*/ 538 h 5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9" h="538">
                    <a:moveTo>
                      <a:pt x="739" y="335"/>
                    </a:moveTo>
                    <a:lnTo>
                      <a:pt x="735" y="339"/>
                    </a:lnTo>
                    <a:lnTo>
                      <a:pt x="733" y="342"/>
                    </a:lnTo>
                    <a:lnTo>
                      <a:pt x="731" y="347"/>
                    </a:lnTo>
                    <a:lnTo>
                      <a:pt x="728" y="351"/>
                    </a:lnTo>
                    <a:lnTo>
                      <a:pt x="724" y="356"/>
                    </a:lnTo>
                    <a:lnTo>
                      <a:pt x="721" y="359"/>
                    </a:lnTo>
                    <a:lnTo>
                      <a:pt x="718" y="365"/>
                    </a:lnTo>
                    <a:lnTo>
                      <a:pt x="715" y="370"/>
                    </a:lnTo>
                    <a:lnTo>
                      <a:pt x="711" y="374"/>
                    </a:lnTo>
                    <a:lnTo>
                      <a:pt x="707" y="378"/>
                    </a:lnTo>
                    <a:lnTo>
                      <a:pt x="702" y="383"/>
                    </a:lnTo>
                    <a:lnTo>
                      <a:pt x="699" y="388"/>
                    </a:lnTo>
                    <a:lnTo>
                      <a:pt x="694" y="393"/>
                    </a:lnTo>
                    <a:lnTo>
                      <a:pt x="689" y="397"/>
                    </a:lnTo>
                    <a:lnTo>
                      <a:pt x="685" y="402"/>
                    </a:lnTo>
                    <a:lnTo>
                      <a:pt x="681" y="408"/>
                    </a:lnTo>
                    <a:lnTo>
                      <a:pt x="676" y="412"/>
                    </a:lnTo>
                    <a:lnTo>
                      <a:pt x="671" y="417"/>
                    </a:lnTo>
                    <a:lnTo>
                      <a:pt x="665" y="422"/>
                    </a:lnTo>
                    <a:lnTo>
                      <a:pt x="659" y="427"/>
                    </a:lnTo>
                    <a:lnTo>
                      <a:pt x="654" y="432"/>
                    </a:lnTo>
                    <a:lnTo>
                      <a:pt x="648" y="437"/>
                    </a:lnTo>
                    <a:lnTo>
                      <a:pt x="642" y="441"/>
                    </a:lnTo>
                    <a:lnTo>
                      <a:pt x="636" y="447"/>
                    </a:lnTo>
                    <a:lnTo>
                      <a:pt x="630" y="451"/>
                    </a:lnTo>
                    <a:lnTo>
                      <a:pt x="624" y="456"/>
                    </a:lnTo>
                    <a:lnTo>
                      <a:pt x="617" y="460"/>
                    </a:lnTo>
                    <a:lnTo>
                      <a:pt x="611" y="465"/>
                    </a:lnTo>
                    <a:lnTo>
                      <a:pt x="603" y="470"/>
                    </a:lnTo>
                    <a:lnTo>
                      <a:pt x="596" y="474"/>
                    </a:lnTo>
                    <a:lnTo>
                      <a:pt x="589" y="479"/>
                    </a:lnTo>
                    <a:lnTo>
                      <a:pt x="584" y="483"/>
                    </a:lnTo>
                    <a:lnTo>
                      <a:pt x="576" y="488"/>
                    </a:lnTo>
                    <a:lnTo>
                      <a:pt x="569" y="491"/>
                    </a:lnTo>
                    <a:lnTo>
                      <a:pt x="561" y="495"/>
                    </a:lnTo>
                    <a:lnTo>
                      <a:pt x="554" y="498"/>
                    </a:lnTo>
                    <a:lnTo>
                      <a:pt x="545" y="503"/>
                    </a:lnTo>
                    <a:lnTo>
                      <a:pt x="536" y="506"/>
                    </a:lnTo>
                    <a:lnTo>
                      <a:pt x="530" y="510"/>
                    </a:lnTo>
                    <a:lnTo>
                      <a:pt x="522" y="513"/>
                    </a:lnTo>
                    <a:lnTo>
                      <a:pt x="512" y="516"/>
                    </a:lnTo>
                    <a:lnTo>
                      <a:pt x="504" y="519"/>
                    </a:lnTo>
                    <a:lnTo>
                      <a:pt x="496" y="521"/>
                    </a:lnTo>
                    <a:lnTo>
                      <a:pt x="487" y="525"/>
                    </a:lnTo>
                    <a:lnTo>
                      <a:pt x="479" y="527"/>
                    </a:lnTo>
                    <a:lnTo>
                      <a:pt x="470" y="528"/>
                    </a:lnTo>
                    <a:lnTo>
                      <a:pt x="462" y="530"/>
                    </a:lnTo>
                    <a:lnTo>
                      <a:pt x="454" y="533"/>
                    </a:lnTo>
                    <a:lnTo>
                      <a:pt x="443" y="534"/>
                    </a:lnTo>
                    <a:lnTo>
                      <a:pt x="434" y="535"/>
                    </a:lnTo>
                    <a:lnTo>
                      <a:pt x="425" y="536"/>
                    </a:lnTo>
                    <a:lnTo>
                      <a:pt x="416" y="537"/>
                    </a:lnTo>
                    <a:lnTo>
                      <a:pt x="407" y="537"/>
                    </a:lnTo>
                    <a:lnTo>
                      <a:pt x="397" y="538"/>
                    </a:lnTo>
                    <a:lnTo>
                      <a:pt x="388" y="538"/>
                    </a:lnTo>
                    <a:lnTo>
                      <a:pt x="379" y="538"/>
                    </a:lnTo>
                    <a:lnTo>
                      <a:pt x="369" y="538"/>
                    </a:lnTo>
                    <a:lnTo>
                      <a:pt x="359" y="537"/>
                    </a:lnTo>
                    <a:lnTo>
                      <a:pt x="349" y="536"/>
                    </a:lnTo>
                    <a:lnTo>
                      <a:pt x="340" y="535"/>
                    </a:lnTo>
                    <a:lnTo>
                      <a:pt x="330" y="533"/>
                    </a:lnTo>
                    <a:lnTo>
                      <a:pt x="320" y="532"/>
                    </a:lnTo>
                    <a:lnTo>
                      <a:pt x="310" y="529"/>
                    </a:lnTo>
                    <a:lnTo>
                      <a:pt x="301" y="527"/>
                    </a:lnTo>
                    <a:lnTo>
                      <a:pt x="285" y="522"/>
                    </a:lnTo>
                    <a:lnTo>
                      <a:pt x="270" y="518"/>
                    </a:lnTo>
                    <a:lnTo>
                      <a:pt x="255" y="512"/>
                    </a:lnTo>
                    <a:lnTo>
                      <a:pt x="242" y="506"/>
                    </a:lnTo>
                    <a:lnTo>
                      <a:pt x="228" y="498"/>
                    </a:lnTo>
                    <a:lnTo>
                      <a:pt x="216" y="493"/>
                    </a:lnTo>
                    <a:lnTo>
                      <a:pt x="203" y="486"/>
                    </a:lnTo>
                    <a:lnTo>
                      <a:pt x="193" y="479"/>
                    </a:lnTo>
                    <a:lnTo>
                      <a:pt x="180" y="470"/>
                    </a:lnTo>
                    <a:lnTo>
                      <a:pt x="170" y="462"/>
                    </a:lnTo>
                    <a:lnTo>
                      <a:pt x="159" y="452"/>
                    </a:lnTo>
                    <a:lnTo>
                      <a:pt x="150" y="444"/>
                    </a:lnTo>
                    <a:lnTo>
                      <a:pt x="140" y="435"/>
                    </a:lnTo>
                    <a:lnTo>
                      <a:pt x="131" y="426"/>
                    </a:lnTo>
                    <a:lnTo>
                      <a:pt x="123" y="417"/>
                    </a:lnTo>
                    <a:lnTo>
                      <a:pt x="115" y="408"/>
                    </a:lnTo>
                    <a:lnTo>
                      <a:pt x="107" y="396"/>
                    </a:lnTo>
                    <a:lnTo>
                      <a:pt x="99" y="386"/>
                    </a:lnTo>
                    <a:lnTo>
                      <a:pt x="91" y="375"/>
                    </a:lnTo>
                    <a:lnTo>
                      <a:pt x="84" y="365"/>
                    </a:lnTo>
                    <a:lnTo>
                      <a:pt x="78" y="353"/>
                    </a:lnTo>
                    <a:lnTo>
                      <a:pt x="71" y="343"/>
                    </a:lnTo>
                    <a:lnTo>
                      <a:pt x="65" y="332"/>
                    </a:lnTo>
                    <a:lnTo>
                      <a:pt x="60" y="321"/>
                    </a:lnTo>
                    <a:lnTo>
                      <a:pt x="54" y="310"/>
                    </a:lnTo>
                    <a:lnTo>
                      <a:pt x="49" y="298"/>
                    </a:lnTo>
                    <a:lnTo>
                      <a:pt x="45" y="287"/>
                    </a:lnTo>
                    <a:lnTo>
                      <a:pt x="41" y="277"/>
                    </a:lnTo>
                    <a:lnTo>
                      <a:pt x="37" y="265"/>
                    </a:lnTo>
                    <a:lnTo>
                      <a:pt x="33" y="254"/>
                    </a:lnTo>
                    <a:lnTo>
                      <a:pt x="30" y="242"/>
                    </a:lnTo>
                    <a:lnTo>
                      <a:pt x="27" y="232"/>
                    </a:lnTo>
                    <a:lnTo>
                      <a:pt x="24" y="220"/>
                    </a:lnTo>
                    <a:lnTo>
                      <a:pt x="20" y="209"/>
                    </a:lnTo>
                    <a:lnTo>
                      <a:pt x="18" y="197"/>
                    </a:lnTo>
                    <a:lnTo>
                      <a:pt x="16" y="187"/>
                    </a:lnTo>
                    <a:lnTo>
                      <a:pt x="14" y="175"/>
                    </a:lnTo>
                    <a:lnTo>
                      <a:pt x="11" y="165"/>
                    </a:lnTo>
                    <a:lnTo>
                      <a:pt x="10" y="155"/>
                    </a:lnTo>
                    <a:lnTo>
                      <a:pt x="8" y="146"/>
                    </a:lnTo>
                    <a:lnTo>
                      <a:pt x="5" y="134"/>
                    </a:lnTo>
                    <a:lnTo>
                      <a:pt x="4" y="125"/>
                    </a:lnTo>
                    <a:lnTo>
                      <a:pt x="3" y="115"/>
                    </a:lnTo>
                    <a:lnTo>
                      <a:pt x="3" y="106"/>
                    </a:lnTo>
                    <a:lnTo>
                      <a:pt x="2" y="96"/>
                    </a:lnTo>
                    <a:lnTo>
                      <a:pt x="1" y="88"/>
                    </a:lnTo>
                    <a:lnTo>
                      <a:pt x="1" y="80"/>
                    </a:lnTo>
                    <a:lnTo>
                      <a:pt x="1" y="72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5" y="0"/>
                    </a:lnTo>
                    <a:lnTo>
                      <a:pt x="310" y="297"/>
                    </a:lnTo>
                    <a:lnTo>
                      <a:pt x="739" y="33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9" name="Freeform 196"/>
              <p:cNvSpPr>
                <a:spLocks/>
              </p:cNvSpPr>
              <p:nvPr/>
            </p:nvSpPr>
            <p:spPr bwMode="auto">
              <a:xfrm>
                <a:off x="4332" y="3307"/>
                <a:ext cx="92" cy="97"/>
              </a:xfrm>
              <a:custGeom>
                <a:avLst/>
                <a:gdLst>
                  <a:gd name="T0" fmla="*/ 48 w 580"/>
                  <a:gd name="T1" fmla="*/ 167 h 550"/>
                  <a:gd name="T2" fmla="*/ 103 w 580"/>
                  <a:gd name="T3" fmla="*/ 367 h 550"/>
                  <a:gd name="T4" fmla="*/ 146 w 580"/>
                  <a:gd name="T5" fmla="*/ 483 h 550"/>
                  <a:gd name="T6" fmla="*/ 153 w 580"/>
                  <a:gd name="T7" fmla="*/ 483 h 550"/>
                  <a:gd name="T8" fmla="*/ 162 w 580"/>
                  <a:gd name="T9" fmla="*/ 483 h 550"/>
                  <a:gd name="T10" fmla="*/ 170 w 580"/>
                  <a:gd name="T11" fmla="*/ 483 h 550"/>
                  <a:gd name="T12" fmla="*/ 179 w 580"/>
                  <a:gd name="T13" fmla="*/ 482 h 550"/>
                  <a:gd name="T14" fmla="*/ 190 w 580"/>
                  <a:gd name="T15" fmla="*/ 481 h 550"/>
                  <a:gd name="T16" fmla="*/ 201 w 580"/>
                  <a:gd name="T17" fmla="*/ 480 h 550"/>
                  <a:gd name="T18" fmla="*/ 213 w 580"/>
                  <a:gd name="T19" fmla="*/ 477 h 550"/>
                  <a:gd name="T20" fmla="*/ 225 w 580"/>
                  <a:gd name="T21" fmla="*/ 475 h 550"/>
                  <a:gd name="T22" fmla="*/ 238 w 580"/>
                  <a:gd name="T23" fmla="*/ 472 h 550"/>
                  <a:gd name="T24" fmla="*/ 250 w 580"/>
                  <a:gd name="T25" fmla="*/ 467 h 550"/>
                  <a:gd name="T26" fmla="*/ 263 w 580"/>
                  <a:gd name="T27" fmla="*/ 462 h 550"/>
                  <a:gd name="T28" fmla="*/ 276 w 580"/>
                  <a:gd name="T29" fmla="*/ 457 h 550"/>
                  <a:gd name="T30" fmla="*/ 288 w 580"/>
                  <a:gd name="T31" fmla="*/ 451 h 550"/>
                  <a:gd name="T32" fmla="*/ 336 w 580"/>
                  <a:gd name="T33" fmla="*/ 527 h 550"/>
                  <a:gd name="T34" fmla="*/ 340 w 580"/>
                  <a:gd name="T35" fmla="*/ 532 h 550"/>
                  <a:gd name="T36" fmla="*/ 346 w 580"/>
                  <a:gd name="T37" fmla="*/ 537 h 550"/>
                  <a:gd name="T38" fmla="*/ 355 w 580"/>
                  <a:gd name="T39" fmla="*/ 543 h 550"/>
                  <a:gd name="T40" fmla="*/ 365 w 580"/>
                  <a:gd name="T41" fmla="*/ 547 h 550"/>
                  <a:gd name="T42" fmla="*/ 372 w 580"/>
                  <a:gd name="T43" fmla="*/ 549 h 550"/>
                  <a:gd name="T44" fmla="*/ 381 w 580"/>
                  <a:gd name="T45" fmla="*/ 550 h 550"/>
                  <a:gd name="T46" fmla="*/ 388 w 580"/>
                  <a:gd name="T47" fmla="*/ 549 h 550"/>
                  <a:gd name="T48" fmla="*/ 399 w 580"/>
                  <a:gd name="T49" fmla="*/ 549 h 550"/>
                  <a:gd name="T50" fmla="*/ 409 w 580"/>
                  <a:gd name="T51" fmla="*/ 546 h 550"/>
                  <a:gd name="T52" fmla="*/ 421 w 580"/>
                  <a:gd name="T53" fmla="*/ 543 h 550"/>
                  <a:gd name="T54" fmla="*/ 431 w 580"/>
                  <a:gd name="T55" fmla="*/ 538 h 550"/>
                  <a:gd name="T56" fmla="*/ 441 w 580"/>
                  <a:gd name="T57" fmla="*/ 532 h 550"/>
                  <a:gd name="T58" fmla="*/ 453 w 580"/>
                  <a:gd name="T59" fmla="*/ 526 h 550"/>
                  <a:gd name="T60" fmla="*/ 465 w 580"/>
                  <a:gd name="T61" fmla="*/ 518 h 550"/>
                  <a:gd name="T62" fmla="*/ 478 w 580"/>
                  <a:gd name="T63" fmla="*/ 507 h 550"/>
                  <a:gd name="T64" fmla="*/ 491 w 580"/>
                  <a:gd name="T65" fmla="*/ 498 h 550"/>
                  <a:gd name="T66" fmla="*/ 502 w 580"/>
                  <a:gd name="T67" fmla="*/ 486 h 550"/>
                  <a:gd name="T68" fmla="*/ 515 w 580"/>
                  <a:gd name="T69" fmla="*/ 475 h 550"/>
                  <a:gd name="T70" fmla="*/ 526 w 580"/>
                  <a:gd name="T71" fmla="*/ 461 h 550"/>
                  <a:gd name="T72" fmla="*/ 538 w 580"/>
                  <a:gd name="T73" fmla="*/ 447 h 550"/>
                  <a:gd name="T74" fmla="*/ 547 w 580"/>
                  <a:gd name="T75" fmla="*/ 432 h 550"/>
                  <a:gd name="T76" fmla="*/ 556 w 580"/>
                  <a:gd name="T77" fmla="*/ 419 h 550"/>
                  <a:gd name="T78" fmla="*/ 560 w 580"/>
                  <a:gd name="T79" fmla="*/ 411 h 550"/>
                  <a:gd name="T80" fmla="*/ 564 w 580"/>
                  <a:gd name="T81" fmla="*/ 403 h 550"/>
                  <a:gd name="T82" fmla="*/ 567 w 580"/>
                  <a:gd name="T83" fmla="*/ 393 h 550"/>
                  <a:gd name="T84" fmla="*/ 571 w 580"/>
                  <a:gd name="T85" fmla="*/ 387 h 550"/>
                  <a:gd name="T86" fmla="*/ 572 w 580"/>
                  <a:gd name="T87" fmla="*/ 376 h 550"/>
                  <a:gd name="T88" fmla="*/ 576 w 580"/>
                  <a:gd name="T89" fmla="*/ 368 h 550"/>
                  <a:gd name="T90" fmla="*/ 578 w 580"/>
                  <a:gd name="T91" fmla="*/ 360 h 550"/>
                  <a:gd name="T92" fmla="*/ 580 w 580"/>
                  <a:gd name="T93" fmla="*/ 351 h 550"/>
                  <a:gd name="T94" fmla="*/ 437 w 580"/>
                  <a:gd name="T95" fmla="*/ 89 h 550"/>
                  <a:gd name="T96" fmla="*/ 207 w 580"/>
                  <a:gd name="T97" fmla="*/ 0 h 550"/>
                  <a:gd name="T98" fmla="*/ 0 w 580"/>
                  <a:gd name="T99" fmla="*/ 102 h 5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80"/>
                  <a:gd name="T151" fmla="*/ 0 h 550"/>
                  <a:gd name="T152" fmla="*/ 580 w 580"/>
                  <a:gd name="T153" fmla="*/ 550 h 5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80" h="550">
                    <a:moveTo>
                      <a:pt x="0" y="102"/>
                    </a:moveTo>
                    <a:lnTo>
                      <a:pt x="48" y="167"/>
                    </a:lnTo>
                    <a:lnTo>
                      <a:pt x="56" y="368"/>
                    </a:lnTo>
                    <a:lnTo>
                      <a:pt x="103" y="367"/>
                    </a:lnTo>
                    <a:lnTo>
                      <a:pt x="146" y="484"/>
                    </a:lnTo>
                    <a:lnTo>
                      <a:pt x="146" y="483"/>
                    </a:lnTo>
                    <a:lnTo>
                      <a:pt x="149" y="483"/>
                    </a:lnTo>
                    <a:lnTo>
                      <a:pt x="153" y="483"/>
                    </a:lnTo>
                    <a:lnTo>
                      <a:pt x="160" y="483"/>
                    </a:lnTo>
                    <a:lnTo>
                      <a:pt x="162" y="483"/>
                    </a:lnTo>
                    <a:lnTo>
                      <a:pt x="167" y="483"/>
                    </a:lnTo>
                    <a:lnTo>
                      <a:pt x="170" y="483"/>
                    </a:lnTo>
                    <a:lnTo>
                      <a:pt x="176" y="483"/>
                    </a:lnTo>
                    <a:lnTo>
                      <a:pt x="179" y="482"/>
                    </a:lnTo>
                    <a:lnTo>
                      <a:pt x="185" y="481"/>
                    </a:lnTo>
                    <a:lnTo>
                      <a:pt x="190" y="481"/>
                    </a:lnTo>
                    <a:lnTo>
                      <a:pt x="195" y="481"/>
                    </a:lnTo>
                    <a:lnTo>
                      <a:pt x="201" y="480"/>
                    </a:lnTo>
                    <a:lnTo>
                      <a:pt x="207" y="478"/>
                    </a:lnTo>
                    <a:lnTo>
                      <a:pt x="213" y="477"/>
                    </a:lnTo>
                    <a:lnTo>
                      <a:pt x="218" y="476"/>
                    </a:lnTo>
                    <a:lnTo>
                      <a:pt x="225" y="475"/>
                    </a:lnTo>
                    <a:lnTo>
                      <a:pt x="231" y="474"/>
                    </a:lnTo>
                    <a:lnTo>
                      <a:pt x="238" y="472"/>
                    </a:lnTo>
                    <a:lnTo>
                      <a:pt x="244" y="470"/>
                    </a:lnTo>
                    <a:lnTo>
                      <a:pt x="250" y="467"/>
                    </a:lnTo>
                    <a:lnTo>
                      <a:pt x="257" y="465"/>
                    </a:lnTo>
                    <a:lnTo>
                      <a:pt x="263" y="462"/>
                    </a:lnTo>
                    <a:lnTo>
                      <a:pt x="270" y="460"/>
                    </a:lnTo>
                    <a:lnTo>
                      <a:pt x="276" y="457"/>
                    </a:lnTo>
                    <a:lnTo>
                      <a:pt x="283" y="454"/>
                    </a:lnTo>
                    <a:lnTo>
                      <a:pt x="288" y="451"/>
                    </a:lnTo>
                    <a:lnTo>
                      <a:pt x="295" y="449"/>
                    </a:lnTo>
                    <a:lnTo>
                      <a:pt x="336" y="527"/>
                    </a:lnTo>
                    <a:lnTo>
                      <a:pt x="337" y="528"/>
                    </a:lnTo>
                    <a:lnTo>
                      <a:pt x="340" y="532"/>
                    </a:lnTo>
                    <a:lnTo>
                      <a:pt x="342" y="535"/>
                    </a:lnTo>
                    <a:lnTo>
                      <a:pt x="346" y="537"/>
                    </a:lnTo>
                    <a:lnTo>
                      <a:pt x="349" y="539"/>
                    </a:lnTo>
                    <a:lnTo>
                      <a:pt x="355" y="543"/>
                    </a:lnTo>
                    <a:lnTo>
                      <a:pt x="359" y="545"/>
                    </a:lnTo>
                    <a:lnTo>
                      <a:pt x="365" y="547"/>
                    </a:lnTo>
                    <a:lnTo>
                      <a:pt x="369" y="549"/>
                    </a:lnTo>
                    <a:lnTo>
                      <a:pt x="372" y="549"/>
                    </a:lnTo>
                    <a:lnTo>
                      <a:pt x="377" y="549"/>
                    </a:lnTo>
                    <a:lnTo>
                      <a:pt x="381" y="550"/>
                    </a:lnTo>
                    <a:lnTo>
                      <a:pt x="385" y="549"/>
                    </a:lnTo>
                    <a:lnTo>
                      <a:pt x="388" y="549"/>
                    </a:lnTo>
                    <a:lnTo>
                      <a:pt x="394" y="549"/>
                    </a:lnTo>
                    <a:lnTo>
                      <a:pt x="399" y="549"/>
                    </a:lnTo>
                    <a:lnTo>
                      <a:pt x="403" y="546"/>
                    </a:lnTo>
                    <a:lnTo>
                      <a:pt x="409" y="546"/>
                    </a:lnTo>
                    <a:lnTo>
                      <a:pt x="415" y="544"/>
                    </a:lnTo>
                    <a:lnTo>
                      <a:pt x="421" y="543"/>
                    </a:lnTo>
                    <a:lnTo>
                      <a:pt x="425" y="540"/>
                    </a:lnTo>
                    <a:lnTo>
                      <a:pt x="431" y="538"/>
                    </a:lnTo>
                    <a:lnTo>
                      <a:pt x="436" y="535"/>
                    </a:lnTo>
                    <a:lnTo>
                      <a:pt x="441" y="532"/>
                    </a:lnTo>
                    <a:lnTo>
                      <a:pt x="447" y="529"/>
                    </a:lnTo>
                    <a:lnTo>
                      <a:pt x="453" y="526"/>
                    </a:lnTo>
                    <a:lnTo>
                      <a:pt x="460" y="521"/>
                    </a:lnTo>
                    <a:lnTo>
                      <a:pt x="465" y="518"/>
                    </a:lnTo>
                    <a:lnTo>
                      <a:pt x="471" y="513"/>
                    </a:lnTo>
                    <a:lnTo>
                      <a:pt x="478" y="507"/>
                    </a:lnTo>
                    <a:lnTo>
                      <a:pt x="484" y="503"/>
                    </a:lnTo>
                    <a:lnTo>
                      <a:pt x="491" y="498"/>
                    </a:lnTo>
                    <a:lnTo>
                      <a:pt x="496" y="492"/>
                    </a:lnTo>
                    <a:lnTo>
                      <a:pt x="502" y="486"/>
                    </a:lnTo>
                    <a:lnTo>
                      <a:pt x="509" y="481"/>
                    </a:lnTo>
                    <a:lnTo>
                      <a:pt x="515" y="475"/>
                    </a:lnTo>
                    <a:lnTo>
                      <a:pt x="521" y="468"/>
                    </a:lnTo>
                    <a:lnTo>
                      <a:pt x="526" y="461"/>
                    </a:lnTo>
                    <a:lnTo>
                      <a:pt x="532" y="454"/>
                    </a:lnTo>
                    <a:lnTo>
                      <a:pt x="538" y="447"/>
                    </a:lnTo>
                    <a:lnTo>
                      <a:pt x="542" y="441"/>
                    </a:lnTo>
                    <a:lnTo>
                      <a:pt x="547" y="432"/>
                    </a:lnTo>
                    <a:lnTo>
                      <a:pt x="552" y="426"/>
                    </a:lnTo>
                    <a:lnTo>
                      <a:pt x="556" y="419"/>
                    </a:lnTo>
                    <a:lnTo>
                      <a:pt x="557" y="414"/>
                    </a:lnTo>
                    <a:lnTo>
                      <a:pt x="560" y="411"/>
                    </a:lnTo>
                    <a:lnTo>
                      <a:pt x="562" y="406"/>
                    </a:lnTo>
                    <a:lnTo>
                      <a:pt x="564" y="403"/>
                    </a:lnTo>
                    <a:lnTo>
                      <a:pt x="565" y="398"/>
                    </a:lnTo>
                    <a:lnTo>
                      <a:pt x="567" y="393"/>
                    </a:lnTo>
                    <a:lnTo>
                      <a:pt x="569" y="390"/>
                    </a:lnTo>
                    <a:lnTo>
                      <a:pt x="571" y="387"/>
                    </a:lnTo>
                    <a:lnTo>
                      <a:pt x="571" y="381"/>
                    </a:lnTo>
                    <a:lnTo>
                      <a:pt x="572" y="376"/>
                    </a:lnTo>
                    <a:lnTo>
                      <a:pt x="575" y="373"/>
                    </a:lnTo>
                    <a:lnTo>
                      <a:pt x="576" y="368"/>
                    </a:lnTo>
                    <a:lnTo>
                      <a:pt x="577" y="364"/>
                    </a:lnTo>
                    <a:lnTo>
                      <a:pt x="578" y="360"/>
                    </a:lnTo>
                    <a:lnTo>
                      <a:pt x="578" y="356"/>
                    </a:lnTo>
                    <a:lnTo>
                      <a:pt x="580" y="351"/>
                    </a:lnTo>
                    <a:lnTo>
                      <a:pt x="465" y="197"/>
                    </a:lnTo>
                    <a:lnTo>
                      <a:pt x="437" y="89"/>
                    </a:lnTo>
                    <a:lnTo>
                      <a:pt x="345" y="45"/>
                    </a:lnTo>
                    <a:lnTo>
                      <a:pt x="207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0" name="Freeform 197"/>
              <p:cNvSpPr>
                <a:spLocks/>
              </p:cNvSpPr>
              <p:nvPr/>
            </p:nvSpPr>
            <p:spPr bwMode="auto">
              <a:xfrm>
                <a:off x="4363" y="3330"/>
                <a:ext cx="22" cy="29"/>
              </a:xfrm>
              <a:custGeom>
                <a:avLst/>
                <a:gdLst>
                  <a:gd name="T0" fmla="*/ 139 w 139"/>
                  <a:gd name="T1" fmla="*/ 25 h 164"/>
                  <a:gd name="T2" fmla="*/ 98 w 139"/>
                  <a:gd name="T3" fmla="*/ 122 h 164"/>
                  <a:gd name="T4" fmla="*/ 0 w 139"/>
                  <a:gd name="T5" fmla="*/ 164 h 164"/>
                  <a:gd name="T6" fmla="*/ 81 w 139"/>
                  <a:gd name="T7" fmla="*/ 0 h 164"/>
                  <a:gd name="T8" fmla="*/ 139 w 139"/>
                  <a:gd name="T9" fmla="*/ 25 h 164"/>
                  <a:gd name="T10" fmla="*/ 139 w 139"/>
                  <a:gd name="T11" fmla="*/ 25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64"/>
                  <a:gd name="T20" fmla="*/ 139 w 139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64">
                    <a:moveTo>
                      <a:pt x="139" y="25"/>
                    </a:moveTo>
                    <a:lnTo>
                      <a:pt x="98" y="122"/>
                    </a:lnTo>
                    <a:lnTo>
                      <a:pt x="0" y="164"/>
                    </a:lnTo>
                    <a:lnTo>
                      <a:pt x="81" y="0"/>
                    </a:lnTo>
                    <a:lnTo>
                      <a:pt x="139" y="2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1" name="Freeform 198"/>
              <p:cNvSpPr>
                <a:spLocks/>
              </p:cNvSpPr>
              <p:nvPr/>
            </p:nvSpPr>
            <p:spPr bwMode="auto">
              <a:xfrm>
                <a:off x="4379" y="3347"/>
                <a:ext cx="18" cy="40"/>
              </a:xfrm>
              <a:custGeom>
                <a:avLst/>
                <a:gdLst>
                  <a:gd name="T0" fmla="*/ 112 w 117"/>
                  <a:gd name="T1" fmla="*/ 0 h 227"/>
                  <a:gd name="T2" fmla="*/ 0 w 117"/>
                  <a:gd name="T3" fmla="*/ 227 h 227"/>
                  <a:gd name="T4" fmla="*/ 117 w 117"/>
                  <a:gd name="T5" fmla="*/ 136 h 227"/>
                  <a:gd name="T6" fmla="*/ 112 w 117"/>
                  <a:gd name="T7" fmla="*/ 0 h 227"/>
                  <a:gd name="T8" fmla="*/ 112 w 117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227"/>
                  <a:gd name="T17" fmla="*/ 117 w 117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227">
                    <a:moveTo>
                      <a:pt x="112" y="0"/>
                    </a:moveTo>
                    <a:lnTo>
                      <a:pt x="0" y="227"/>
                    </a:lnTo>
                    <a:lnTo>
                      <a:pt x="117" y="13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2" name="Freeform 199"/>
              <p:cNvSpPr>
                <a:spLocks/>
              </p:cNvSpPr>
              <p:nvPr/>
            </p:nvSpPr>
            <p:spPr bwMode="auto">
              <a:xfrm>
                <a:off x="4329" y="3281"/>
                <a:ext cx="81" cy="67"/>
              </a:xfrm>
              <a:custGeom>
                <a:avLst/>
                <a:gdLst>
                  <a:gd name="T0" fmla="*/ 232 w 515"/>
                  <a:gd name="T1" fmla="*/ 203 h 385"/>
                  <a:gd name="T2" fmla="*/ 241 w 515"/>
                  <a:gd name="T3" fmla="*/ 221 h 385"/>
                  <a:gd name="T4" fmla="*/ 250 w 515"/>
                  <a:gd name="T5" fmla="*/ 239 h 385"/>
                  <a:gd name="T6" fmla="*/ 259 w 515"/>
                  <a:gd name="T7" fmla="*/ 255 h 385"/>
                  <a:gd name="T8" fmla="*/ 269 w 515"/>
                  <a:gd name="T9" fmla="*/ 269 h 385"/>
                  <a:gd name="T10" fmla="*/ 279 w 515"/>
                  <a:gd name="T11" fmla="*/ 283 h 385"/>
                  <a:gd name="T12" fmla="*/ 287 w 515"/>
                  <a:gd name="T13" fmla="*/ 296 h 385"/>
                  <a:gd name="T14" fmla="*/ 296 w 515"/>
                  <a:gd name="T15" fmla="*/ 309 h 385"/>
                  <a:gd name="T16" fmla="*/ 309 w 515"/>
                  <a:gd name="T17" fmla="*/ 324 h 385"/>
                  <a:gd name="T18" fmla="*/ 326 w 515"/>
                  <a:gd name="T19" fmla="*/ 344 h 385"/>
                  <a:gd name="T20" fmla="*/ 339 w 515"/>
                  <a:gd name="T21" fmla="*/ 339 h 385"/>
                  <a:gd name="T22" fmla="*/ 346 w 515"/>
                  <a:gd name="T23" fmla="*/ 323 h 385"/>
                  <a:gd name="T24" fmla="*/ 359 w 515"/>
                  <a:gd name="T25" fmla="*/ 302 h 385"/>
                  <a:gd name="T26" fmla="*/ 376 w 515"/>
                  <a:gd name="T27" fmla="*/ 281 h 385"/>
                  <a:gd name="T28" fmla="*/ 390 w 515"/>
                  <a:gd name="T29" fmla="*/ 273 h 385"/>
                  <a:gd name="T30" fmla="*/ 403 w 515"/>
                  <a:gd name="T31" fmla="*/ 271 h 385"/>
                  <a:gd name="T32" fmla="*/ 417 w 515"/>
                  <a:gd name="T33" fmla="*/ 274 h 385"/>
                  <a:gd name="T34" fmla="*/ 426 w 515"/>
                  <a:gd name="T35" fmla="*/ 279 h 385"/>
                  <a:gd name="T36" fmla="*/ 434 w 515"/>
                  <a:gd name="T37" fmla="*/ 289 h 385"/>
                  <a:gd name="T38" fmla="*/ 439 w 515"/>
                  <a:gd name="T39" fmla="*/ 302 h 385"/>
                  <a:gd name="T40" fmla="*/ 441 w 515"/>
                  <a:gd name="T41" fmla="*/ 316 h 385"/>
                  <a:gd name="T42" fmla="*/ 441 w 515"/>
                  <a:gd name="T43" fmla="*/ 329 h 385"/>
                  <a:gd name="T44" fmla="*/ 439 w 515"/>
                  <a:gd name="T45" fmla="*/ 344 h 385"/>
                  <a:gd name="T46" fmla="*/ 435 w 515"/>
                  <a:gd name="T47" fmla="*/ 357 h 385"/>
                  <a:gd name="T48" fmla="*/ 434 w 515"/>
                  <a:gd name="T49" fmla="*/ 370 h 385"/>
                  <a:gd name="T50" fmla="*/ 430 w 515"/>
                  <a:gd name="T51" fmla="*/ 383 h 385"/>
                  <a:gd name="T52" fmla="*/ 515 w 515"/>
                  <a:gd name="T53" fmla="*/ 131 h 385"/>
                  <a:gd name="T54" fmla="*/ 495 w 515"/>
                  <a:gd name="T55" fmla="*/ 103 h 385"/>
                  <a:gd name="T56" fmla="*/ 474 w 515"/>
                  <a:gd name="T57" fmla="*/ 80 h 385"/>
                  <a:gd name="T58" fmla="*/ 454 w 515"/>
                  <a:gd name="T59" fmla="*/ 62 h 385"/>
                  <a:gd name="T60" fmla="*/ 432 w 515"/>
                  <a:gd name="T61" fmla="*/ 44 h 385"/>
                  <a:gd name="T62" fmla="*/ 410 w 515"/>
                  <a:gd name="T63" fmla="*/ 32 h 385"/>
                  <a:gd name="T64" fmla="*/ 387 w 515"/>
                  <a:gd name="T65" fmla="*/ 20 h 385"/>
                  <a:gd name="T66" fmla="*/ 365 w 515"/>
                  <a:gd name="T67" fmla="*/ 12 h 385"/>
                  <a:gd name="T68" fmla="*/ 342 w 515"/>
                  <a:gd name="T69" fmla="*/ 7 h 385"/>
                  <a:gd name="T70" fmla="*/ 318 w 515"/>
                  <a:gd name="T71" fmla="*/ 2 h 385"/>
                  <a:gd name="T72" fmla="*/ 296 w 515"/>
                  <a:gd name="T73" fmla="*/ 0 h 385"/>
                  <a:gd name="T74" fmla="*/ 272 w 515"/>
                  <a:gd name="T75" fmla="*/ 1 h 385"/>
                  <a:gd name="T76" fmla="*/ 250 w 515"/>
                  <a:gd name="T77" fmla="*/ 2 h 385"/>
                  <a:gd name="T78" fmla="*/ 228 w 515"/>
                  <a:gd name="T79" fmla="*/ 4 h 385"/>
                  <a:gd name="T80" fmla="*/ 207 w 515"/>
                  <a:gd name="T81" fmla="*/ 9 h 385"/>
                  <a:gd name="T82" fmla="*/ 187 w 515"/>
                  <a:gd name="T83" fmla="*/ 15 h 385"/>
                  <a:gd name="T84" fmla="*/ 169 w 515"/>
                  <a:gd name="T85" fmla="*/ 20 h 385"/>
                  <a:gd name="T86" fmla="*/ 149 w 515"/>
                  <a:gd name="T87" fmla="*/ 27 h 385"/>
                  <a:gd name="T88" fmla="*/ 133 w 515"/>
                  <a:gd name="T89" fmla="*/ 34 h 385"/>
                  <a:gd name="T90" fmla="*/ 118 w 515"/>
                  <a:gd name="T91" fmla="*/ 41 h 385"/>
                  <a:gd name="T92" fmla="*/ 104 w 515"/>
                  <a:gd name="T93" fmla="*/ 50 h 385"/>
                  <a:gd name="T94" fmla="*/ 92 w 515"/>
                  <a:gd name="T95" fmla="*/ 58 h 385"/>
                  <a:gd name="T96" fmla="*/ 76 w 515"/>
                  <a:gd name="T97" fmla="*/ 71 h 385"/>
                  <a:gd name="T98" fmla="*/ 56 w 515"/>
                  <a:gd name="T99" fmla="*/ 88 h 385"/>
                  <a:gd name="T100" fmla="*/ 40 w 515"/>
                  <a:gd name="T101" fmla="*/ 108 h 385"/>
                  <a:gd name="T102" fmla="*/ 25 w 515"/>
                  <a:gd name="T103" fmla="*/ 127 h 385"/>
                  <a:gd name="T104" fmla="*/ 13 w 515"/>
                  <a:gd name="T105" fmla="*/ 148 h 385"/>
                  <a:gd name="T106" fmla="*/ 5 w 515"/>
                  <a:gd name="T107" fmla="*/ 170 h 385"/>
                  <a:gd name="T108" fmla="*/ 1 w 515"/>
                  <a:gd name="T109" fmla="*/ 190 h 385"/>
                  <a:gd name="T110" fmla="*/ 0 w 515"/>
                  <a:gd name="T111" fmla="*/ 210 h 385"/>
                  <a:gd name="T112" fmla="*/ 3 w 515"/>
                  <a:gd name="T113" fmla="*/ 229 h 385"/>
                  <a:gd name="T114" fmla="*/ 11 w 515"/>
                  <a:gd name="T115" fmla="*/ 247 h 385"/>
                  <a:gd name="T116" fmla="*/ 25 w 515"/>
                  <a:gd name="T117" fmla="*/ 263 h 3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5"/>
                  <a:gd name="T178" fmla="*/ 0 h 385"/>
                  <a:gd name="T179" fmla="*/ 515 w 515"/>
                  <a:gd name="T180" fmla="*/ 385 h 3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5" h="385">
                    <a:moveTo>
                      <a:pt x="25" y="263"/>
                    </a:moveTo>
                    <a:lnTo>
                      <a:pt x="230" y="197"/>
                    </a:lnTo>
                    <a:lnTo>
                      <a:pt x="232" y="203"/>
                    </a:lnTo>
                    <a:lnTo>
                      <a:pt x="235" y="210"/>
                    </a:lnTo>
                    <a:lnTo>
                      <a:pt x="238" y="216"/>
                    </a:lnTo>
                    <a:lnTo>
                      <a:pt x="241" y="221"/>
                    </a:lnTo>
                    <a:lnTo>
                      <a:pt x="244" y="227"/>
                    </a:lnTo>
                    <a:lnTo>
                      <a:pt x="248" y="233"/>
                    </a:lnTo>
                    <a:lnTo>
                      <a:pt x="250" y="239"/>
                    </a:lnTo>
                    <a:lnTo>
                      <a:pt x="254" y="244"/>
                    </a:lnTo>
                    <a:lnTo>
                      <a:pt x="256" y="250"/>
                    </a:lnTo>
                    <a:lnTo>
                      <a:pt x="259" y="255"/>
                    </a:lnTo>
                    <a:lnTo>
                      <a:pt x="263" y="259"/>
                    </a:lnTo>
                    <a:lnTo>
                      <a:pt x="266" y="264"/>
                    </a:lnTo>
                    <a:lnTo>
                      <a:pt x="269" y="269"/>
                    </a:lnTo>
                    <a:lnTo>
                      <a:pt x="272" y="274"/>
                    </a:lnTo>
                    <a:lnTo>
                      <a:pt x="276" y="279"/>
                    </a:lnTo>
                    <a:lnTo>
                      <a:pt x="279" y="283"/>
                    </a:lnTo>
                    <a:lnTo>
                      <a:pt x="281" y="288"/>
                    </a:lnTo>
                    <a:lnTo>
                      <a:pt x="285" y="293"/>
                    </a:lnTo>
                    <a:lnTo>
                      <a:pt x="287" y="296"/>
                    </a:lnTo>
                    <a:lnTo>
                      <a:pt x="290" y="301"/>
                    </a:lnTo>
                    <a:lnTo>
                      <a:pt x="294" y="304"/>
                    </a:lnTo>
                    <a:lnTo>
                      <a:pt x="296" y="309"/>
                    </a:lnTo>
                    <a:lnTo>
                      <a:pt x="300" y="312"/>
                    </a:lnTo>
                    <a:lnTo>
                      <a:pt x="303" y="317"/>
                    </a:lnTo>
                    <a:lnTo>
                      <a:pt x="309" y="324"/>
                    </a:lnTo>
                    <a:lnTo>
                      <a:pt x="315" y="331"/>
                    </a:lnTo>
                    <a:lnTo>
                      <a:pt x="320" y="337"/>
                    </a:lnTo>
                    <a:lnTo>
                      <a:pt x="326" y="344"/>
                    </a:lnTo>
                    <a:lnTo>
                      <a:pt x="339" y="342"/>
                    </a:lnTo>
                    <a:lnTo>
                      <a:pt x="339" y="341"/>
                    </a:lnTo>
                    <a:lnTo>
                      <a:pt x="339" y="339"/>
                    </a:lnTo>
                    <a:lnTo>
                      <a:pt x="341" y="334"/>
                    </a:lnTo>
                    <a:lnTo>
                      <a:pt x="343" y="329"/>
                    </a:lnTo>
                    <a:lnTo>
                      <a:pt x="346" y="323"/>
                    </a:lnTo>
                    <a:lnTo>
                      <a:pt x="350" y="316"/>
                    </a:lnTo>
                    <a:lnTo>
                      <a:pt x="354" y="308"/>
                    </a:lnTo>
                    <a:lnTo>
                      <a:pt x="359" y="302"/>
                    </a:lnTo>
                    <a:lnTo>
                      <a:pt x="363" y="294"/>
                    </a:lnTo>
                    <a:lnTo>
                      <a:pt x="370" y="287"/>
                    </a:lnTo>
                    <a:lnTo>
                      <a:pt x="376" y="281"/>
                    </a:lnTo>
                    <a:lnTo>
                      <a:pt x="384" y="277"/>
                    </a:lnTo>
                    <a:lnTo>
                      <a:pt x="387" y="274"/>
                    </a:lnTo>
                    <a:lnTo>
                      <a:pt x="390" y="273"/>
                    </a:lnTo>
                    <a:lnTo>
                      <a:pt x="395" y="272"/>
                    </a:lnTo>
                    <a:lnTo>
                      <a:pt x="398" y="272"/>
                    </a:lnTo>
                    <a:lnTo>
                      <a:pt x="403" y="271"/>
                    </a:lnTo>
                    <a:lnTo>
                      <a:pt x="408" y="272"/>
                    </a:lnTo>
                    <a:lnTo>
                      <a:pt x="411" y="272"/>
                    </a:lnTo>
                    <a:lnTo>
                      <a:pt x="417" y="274"/>
                    </a:lnTo>
                    <a:lnTo>
                      <a:pt x="420" y="275"/>
                    </a:lnTo>
                    <a:lnTo>
                      <a:pt x="424" y="278"/>
                    </a:lnTo>
                    <a:lnTo>
                      <a:pt x="426" y="279"/>
                    </a:lnTo>
                    <a:lnTo>
                      <a:pt x="430" y="283"/>
                    </a:lnTo>
                    <a:lnTo>
                      <a:pt x="432" y="286"/>
                    </a:lnTo>
                    <a:lnTo>
                      <a:pt x="434" y="289"/>
                    </a:lnTo>
                    <a:lnTo>
                      <a:pt x="435" y="294"/>
                    </a:lnTo>
                    <a:lnTo>
                      <a:pt x="438" y="298"/>
                    </a:lnTo>
                    <a:lnTo>
                      <a:pt x="439" y="302"/>
                    </a:lnTo>
                    <a:lnTo>
                      <a:pt x="440" y="306"/>
                    </a:lnTo>
                    <a:lnTo>
                      <a:pt x="440" y="311"/>
                    </a:lnTo>
                    <a:lnTo>
                      <a:pt x="441" y="316"/>
                    </a:lnTo>
                    <a:lnTo>
                      <a:pt x="441" y="320"/>
                    </a:lnTo>
                    <a:lnTo>
                      <a:pt x="441" y="326"/>
                    </a:lnTo>
                    <a:lnTo>
                      <a:pt x="441" y="329"/>
                    </a:lnTo>
                    <a:lnTo>
                      <a:pt x="441" y="335"/>
                    </a:lnTo>
                    <a:lnTo>
                      <a:pt x="440" y="340"/>
                    </a:lnTo>
                    <a:lnTo>
                      <a:pt x="439" y="344"/>
                    </a:lnTo>
                    <a:lnTo>
                      <a:pt x="438" y="348"/>
                    </a:lnTo>
                    <a:lnTo>
                      <a:pt x="438" y="354"/>
                    </a:lnTo>
                    <a:lnTo>
                      <a:pt x="435" y="357"/>
                    </a:lnTo>
                    <a:lnTo>
                      <a:pt x="435" y="362"/>
                    </a:lnTo>
                    <a:lnTo>
                      <a:pt x="434" y="365"/>
                    </a:lnTo>
                    <a:lnTo>
                      <a:pt x="434" y="370"/>
                    </a:lnTo>
                    <a:lnTo>
                      <a:pt x="432" y="375"/>
                    </a:lnTo>
                    <a:lnTo>
                      <a:pt x="431" y="380"/>
                    </a:lnTo>
                    <a:lnTo>
                      <a:pt x="430" y="383"/>
                    </a:lnTo>
                    <a:lnTo>
                      <a:pt x="430" y="385"/>
                    </a:lnTo>
                    <a:lnTo>
                      <a:pt x="513" y="358"/>
                    </a:lnTo>
                    <a:lnTo>
                      <a:pt x="515" y="131"/>
                    </a:lnTo>
                    <a:lnTo>
                      <a:pt x="508" y="120"/>
                    </a:lnTo>
                    <a:lnTo>
                      <a:pt x="502" y="112"/>
                    </a:lnTo>
                    <a:lnTo>
                      <a:pt x="495" y="103"/>
                    </a:lnTo>
                    <a:lnTo>
                      <a:pt x="489" y="95"/>
                    </a:lnTo>
                    <a:lnTo>
                      <a:pt x="482" y="88"/>
                    </a:lnTo>
                    <a:lnTo>
                      <a:pt x="474" y="80"/>
                    </a:lnTo>
                    <a:lnTo>
                      <a:pt x="467" y="74"/>
                    </a:lnTo>
                    <a:lnTo>
                      <a:pt x="462" y="67"/>
                    </a:lnTo>
                    <a:lnTo>
                      <a:pt x="454" y="62"/>
                    </a:lnTo>
                    <a:lnTo>
                      <a:pt x="447" y="55"/>
                    </a:lnTo>
                    <a:lnTo>
                      <a:pt x="440" y="49"/>
                    </a:lnTo>
                    <a:lnTo>
                      <a:pt x="432" y="44"/>
                    </a:lnTo>
                    <a:lnTo>
                      <a:pt x="425" y="40"/>
                    </a:lnTo>
                    <a:lnTo>
                      <a:pt x="417" y="35"/>
                    </a:lnTo>
                    <a:lnTo>
                      <a:pt x="410" y="32"/>
                    </a:lnTo>
                    <a:lnTo>
                      <a:pt x="403" y="28"/>
                    </a:lnTo>
                    <a:lnTo>
                      <a:pt x="395" y="24"/>
                    </a:lnTo>
                    <a:lnTo>
                      <a:pt x="387" y="20"/>
                    </a:lnTo>
                    <a:lnTo>
                      <a:pt x="380" y="17"/>
                    </a:lnTo>
                    <a:lnTo>
                      <a:pt x="372" y="15"/>
                    </a:lnTo>
                    <a:lnTo>
                      <a:pt x="365" y="12"/>
                    </a:lnTo>
                    <a:lnTo>
                      <a:pt x="357" y="10"/>
                    </a:lnTo>
                    <a:lnTo>
                      <a:pt x="349" y="8"/>
                    </a:lnTo>
                    <a:lnTo>
                      <a:pt x="342" y="7"/>
                    </a:lnTo>
                    <a:lnTo>
                      <a:pt x="333" y="4"/>
                    </a:lnTo>
                    <a:lnTo>
                      <a:pt x="326" y="3"/>
                    </a:lnTo>
                    <a:lnTo>
                      <a:pt x="318" y="2"/>
                    </a:lnTo>
                    <a:lnTo>
                      <a:pt x="311" y="2"/>
                    </a:lnTo>
                    <a:lnTo>
                      <a:pt x="303" y="1"/>
                    </a:lnTo>
                    <a:lnTo>
                      <a:pt x="296" y="0"/>
                    </a:lnTo>
                    <a:lnTo>
                      <a:pt x="288" y="0"/>
                    </a:lnTo>
                    <a:lnTo>
                      <a:pt x="281" y="1"/>
                    </a:lnTo>
                    <a:lnTo>
                      <a:pt x="272" y="1"/>
                    </a:lnTo>
                    <a:lnTo>
                      <a:pt x="265" y="1"/>
                    </a:lnTo>
                    <a:lnTo>
                      <a:pt x="257" y="1"/>
                    </a:lnTo>
                    <a:lnTo>
                      <a:pt x="250" y="2"/>
                    </a:lnTo>
                    <a:lnTo>
                      <a:pt x="242" y="2"/>
                    </a:lnTo>
                    <a:lnTo>
                      <a:pt x="235" y="4"/>
                    </a:lnTo>
                    <a:lnTo>
                      <a:pt x="228" y="4"/>
                    </a:lnTo>
                    <a:lnTo>
                      <a:pt x="222" y="7"/>
                    </a:lnTo>
                    <a:lnTo>
                      <a:pt x="215" y="8"/>
                    </a:lnTo>
                    <a:lnTo>
                      <a:pt x="207" y="9"/>
                    </a:lnTo>
                    <a:lnTo>
                      <a:pt x="201" y="10"/>
                    </a:lnTo>
                    <a:lnTo>
                      <a:pt x="194" y="12"/>
                    </a:lnTo>
                    <a:lnTo>
                      <a:pt x="187" y="15"/>
                    </a:lnTo>
                    <a:lnTo>
                      <a:pt x="181" y="17"/>
                    </a:lnTo>
                    <a:lnTo>
                      <a:pt x="174" y="19"/>
                    </a:lnTo>
                    <a:lnTo>
                      <a:pt x="169" y="20"/>
                    </a:lnTo>
                    <a:lnTo>
                      <a:pt x="163" y="23"/>
                    </a:lnTo>
                    <a:lnTo>
                      <a:pt x="156" y="25"/>
                    </a:lnTo>
                    <a:lnTo>
                      <a:pt x="149" y="27"/>
                    </a:lnTo>
                    <a:lnTo>
                      <a:pt x="145" y="30"/>
                    </a:lnTo>
                    <a:lnTo>
                      <a:pt x="139" y="32"/>
                    </a:lnTo>
                    <a:lnTo>
                      <a:pt x="133" y="34"/>
                    </a:lnTo>
                    <a:lnTo>
                      <a:pt x="127" y="36"/>
                    </a:lnTo>
                    <a:lnTo>
                      <a:pt x="124" y="39"/>
                    </a:lnTo>
                    <a:lnTo>
                      <a:pt x="118" y="41"/>
                    </a:lnTo>
                    <a:lnTo>
                      <a:pt x="112" y="44"/>
                    </a:lnTo>
                    <a:lnTo>
                      <a:pt x="109" y="47"/>
                    </a:lnTo>
                    <a:lnTo>
                      <a:pt x="104" y="50"/>
                    </a:lnTo>
                    <a:lnTo>
                      <a:pt x="100" y="53"/>
                    </a:lnTo>
                    <a:lnTo>
                      <a:pt x="96" y="55"/>
                    </a:lnTo>
                    <a:lnTo>
                      <a:pt x="92" y="58"/>
                    </a:lnTo>
                    <a:lnTo>
                      <a:pt x="89" y="61"/>
                    </a:lnTo>
                    <a:lnTo>
                      <a:pt x="82" y="65"/>
                    </a:lnTo>
                    <a:lnTo>
                      <a:pt x="76" y="71"/>
                    </a:lnTo>
                    <a:lnTo>
                      <a:pt x="69" y="75"/>
                    </a:lnTo>
                    <a:lnTo>
                      <a:pt x="63" y="82"/>
                    </a:lnTo>
                    <a:lnTo>
                      <a:pt x="56" y="88"/>
                    </a:lnTo>
                    <a:lnTo>
                      <a:pt x="50" y="94"/>
                    </a:lnTo>
                    <a:lnTo>
                      <a:pt x="45" y="101"/>
                    </a:lnTo>
                    <a:lnTo>
                      <a:pt x="40" y="108"/>
                    </a:lnTo>
                    <a:lnTo>
                      <a:pt x="34" y="113"/>
                    </a:lnTo>
                    <a:lnTo>
                      <a:pt x="30" y="120"/>
                    </a:lnTo>
                    <a:lnTo>
                      <a:pt x="25" y="127"/>
                    </a:lnTo>
                    <a:lnTo>
                      <a:pt x="22" y="134"/>
                    </a:lnTo>
                    <a:lnTo>
                      <a:pt x="17" y="141"/>
                    </a:lnTo>
                    <a:lnTo>
                      <a:pt x="13" y="148"/>
                    </a:lnTo>
                    <a:lnTo>
                      <a:pt x="10" y="155"/>
                    </a:lnTo>
                    <a:lnTo>
                      <a:pt x="9" y="163"/>
                    </a:lnTo>
                    <a:lnTo>
                      <a:pt x="5" y="170"/>
                    </a:lnTo>
                    <a:lnTo>
                      <a:pt x="3" y="177"/>
                    </a:lnTo>
                    <a:lnTo>
                      <a:pt x="1" y="182"/>
                    </a:lnTo>
                    <a:lnTo>
                      <a:pt x="1" y="190"/>
                    </a:lnTo>
                    <a:lnTo>
                      <a:pt x="0" y="196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1" y="217"/>
                    </a:lnTo>
                    <a:lnTo>
                      <a:pt x="1" y="223"/>
                    </a:lnTo>
                    <a:lnTo>
                      <a:pt x="3" y="229"/>
                    </a:lnTo>
                    <a:lnTo>
                      <a:pt x="5" y="235"/>
                    </a:lnTo>
                    <a:lnTo>
                      <a:pt x="9" y="242"/>
                    </a:lnTo>
                    <a:lnTo>
                      <a:pt x="11" y="247"/>
                    </a:lnTo>
                    <a:lnTo>
                      <a:pt x="16" y="252"/>
                    </a:lnTo>
                    <a:lnTo>
                      <a:pt x="19" y="257"/>
                    </a:lnTo>
                    <a:lnTo>
                      <a:pt x="25" y="263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3" name="Freeform 200"/>
              <p:cNvSpPr>
                <a:spLocks/>
              </p:cNvSpPr>
              <p:nvPr/>
            </p:nvSpPr>
            <p:spPr bwMode="auto">
              <a:xfrm>
                <a:off x="4291" y="3320"/>
                <a:ext cx="61" cy="65"/>
              </a:xfrm>
              <a:custGeom>
                <a:avLst/>
                <a:gdLst>
                  <a:gd name="T0" fmla="*/ 0 w 383"/>
                  <a:gd name="T1" fmla="*/ 353 h 373"/>
                  <a:gd name="T2" fmla="*/ 4 w 383"/>
                  <a:gd name="T3" fmla="*/ 361 h 373"/>
                  <a:gd name="T4" fmla="*/ 10 w 383"/>
                  <a:gd name="T5" fmla="*/ 367 h 373"/>
                  <a:gd name="T6" fmla="*/ 19 w 383"/>
                  <a:gd name="T7" fmla="*/ 372 h 373"/>
                  <a:gd name="T8" fmla="*/ 361 w 383"/>
                  <a:gd name="T9" fmla="*/ 373 h 373"/>
                  <a:gd name="T10" fmla="*/ 368 w 383"/>
                  <a:gd name="T11" fmla="*/ 371 h 373"/>
                  <a:gd name="T12" fmla="*/ 376 w 383"/>
                  <a:gd name="T13" fmla="*/ 366 h 373"/>
                  <a:gd name="T14" fmla="*/ 381 w 383"/>
                  <a:gd name="T15" fmla="*/ 358 h 373"/>
                  <a:gd name="T16" fmla="*/ 383 w 383"/>
                  <a:gd name="T17" fmla="*/ 349 h 373"/>
                  <a:gd name="T18" fmla="*/ 382 w 383"/>
                  <a:gd name="T19" fmla="*/ 88 h 373"/>
                  <a:gd name="T20" fmla="*/ 377 w 383"/>
                  <a:gd name="T21" fmla="*/ 79 h 373"/>
                  <a:gd name="T22" fmla="*/ 372 w 383"/>
                  <a:gd name="T23" fmla="*/ 73 h 373"/>
                  <a:gd name="T24" fmla="*/ 365 w 383"/>
                  <a:gd name="T25" fmla="*/ 70 h 373"/>
                  <a:gd name="T26" fmla="*/ 359 w 383"/>
                  <a:gd name="T27" fmla="*/ 70 h 373"/>
                  <a:gd name="T28" fmla="*/ 350 w 383"/>
                  <a:gd name="T29" fmla="*/ 70 h 373"/>
                  <a:gd name="T30" fmla="*/ 341 w 383"/>
                  <a:gd name="T31" fmla="*/ 70 h 373"/>
                  <a:gd name="T32" fmla="*/ 330 w 383"/>
                  <a:gd name="T33" fmla="*/ 70 h 373"/>
                  <a:gd name="T34" fmla="*/ 317 w 383"/>
                  <a:gd name="T35" fmla="*/ 70 h 373"/>
                  <a:gd name="T36" fmla="*/ 305 w 383"/>
                  <a:gd name="T37" fmla="*/ 70 h 373"/>
                  <a:gd name="T38" fmla="*/ 298 w 383"/>
                  <a:gd name="T39" fmla="*/ 70 h 373"/>
                  <a:gd name="T40" fmla="*/ 290 w 383"/>
                  <a:gd name="T41" fmla="*/ 70 h 373"/>
                  <a:gd name="T42" fmla="*/ 281 w 383"/>
                  <a:gd name="T43" fmla="*/ 70 h 373"/>
                  <a:gd name="T44" fmla="*/ 277 w 383"/>
                  <a:gd name="T45" fmla="*/ 64 h 373"/>
                  <a:gd name="T46" fmla="*/ 277 w 383"/>
                  <a:gd name="T47" fmla="*/ 54 h 373"/>
                  <a:gd name="T48" fmla="*/ 277 w 383"/>
                  <a:gd name="T49" fmla="*/ 43 h 373"/>
                  <a:gd name="T50" fmla="*/ 277 w 383"/>
                  <a:gd name="T51" fmla="*/ 33 h 373"/>
                  <a:gd name="T52" fmla="*/ 277 w 383"/>
                  <a:gd name="T53" fmla="*/ 25 h 373"/>
                  <a:gd name="T54" fmla="*/ 277 w 383"/>
                  <a:gd name="T55" fmla="*/ 17 h 373"/>
                  <a:gd name="T56" fmla="*/ 277 w 383"/>
                  <a:gd name="T57" fmla="*/ 10 h 373"/>
                  <a:gd name="T58" fmla="*/ 275 w 383"/>
                  <a:gd name="T59" fmla="*/ 4 h 373"/>
                  <a:gd name="T60" fmla="*/ 271 w 383"/>
                  <a:gd name="T61" fmla="*/ 0 h 373"/>
                  <a:gd name="T62" fmla="*/ 184 w 383"/>
                  <a:gd name="T63" fmla="*/ 0 h 373"/>
                  <a:gd name="T64" fmla="*/ 174 w 383"/>
                  <a:gd name="T65" fmla="*/ 1 h 373"/>
                  <a:gd name="T66" fmla="*/ 161 w 383"/>
                  <a:gd name="T67" fmla="*/ 9 h 373"/>
                  <a:gd name="T68" fmla="*/ 158 w 383"/>
                  <a:gd name="T69" fmla="*/ 14 h 373"/>
                  <a:gd name="T70" fmla="*/ 153 w 383"/>
                  <a:gd name="T71" fmla="*/ 20 h 373"/>
                  <a:gd name="T72" fmla="*/ 150 w 383"/>
                  <a:gd name="T73" fmla="*/ 28 h 373"/>
                  <a:gd name="T74" fmla="*/ 144 w 383"/>
                  <a:gd name="T75" fmla="*/ 37 h 373"/>
                  <a:gd name="T76" fmla="*/ 138 w 383"/>
                  <a:gd name="T77" fmla="*/ 49 h 373"/>
                  <a:gd name="T78" fmla="*/ 133 w 383"/>
                  <a:gd name="T79" fmla="*/ 59 h 373"/>
                  <a:gd name="T80" fmla="*/ 127 w 383"/>
                  <a:gd name="T81" fmla="*/ 70 h 373"/>
                  <a:gd name="T82" fmla="*/ 119 w 383"/>
                  <a:gd name="T83" fmla="*/ 70 h 373"/>
                  <a:gd name="T84" fmla="*/ 112 w 383"/>
                  <a:gd name="T85" fmla="*/ 70 h 373"/>
                  <a:gd name="T86" fmla="*/ 99 w 383"/>
                  <a:gd name="T87" fmla="*/ 70 h 373"/>
                  <a:gd name="T88" fmla="*/ 99 w 383"/>
                  <a:gd name="T89" fmla="*/ 64 h 373"/>
                  <a:gd name="T90" fmla="*/ 95 w 383"/>
                  <a:gd name="T91" fmla="*/ 55 h 373"/>
                  <a:gd name="T92" fmla="*/ 87 w 383"/>
                  <a:gd name="T93" fmla="*/ 51 h 373"/>
                  <a:gd name="T94" fmla="*/ 38 w 383"/>
                  <a:gd name="T95" fmla="*/ 52 h 373"/>
                  <a:gd name="T96" fmla="*/ 33 w 383"/>
                  <a:gd name="T97" fmla="*/ 58 h 373"/>
                  <a:gd name="T98" fmla="*/ 30 w 383"/>
                  <a:gd name="T99" fmla="*/ 66 h 373"/>
                  <a:gd name="T100" fmla="*/ 26 w 383"/>
                  <a:gd name="T101" fmla="*/ 70 h 373"/>
                  <a:gd name="T102" fmla="*/ 19 w 383"/>
                  <a:gd name="T103" fmla="*/ 70 h 373"/>
                  <a:gd name="T104" fmla="*/ 10 w 383"/>
                  <a:gd name="T105" fmla="*/ 73 h 373"/>
                  <a:gd name="T106" fmla="*/ 4 w 383"/>
                  <a:gd name="T107" fmla="*/ 79 h 373"/>
                  <a:gd name="T108" fmla="*/ 0 w 383"/>
                  <a:gd name="T109" fmla="*/ 88 h 373"/>
                  <a:gd name="T110" fmla="*/ 0 w 383"/>
                  <a:gd name="T111" fmla="*/ 349 h 3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3"/>
                  <a:gd name="T169" fmla="*/ 0 h 373"/>
                  <a:gd name="T170" fmla="*/ 383 w 383"/>
                  <a:gd name="T171" fmla="*/ 373 h 3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3" h="373">
                    <a:moveTo>
                      <a:pt x="0" y="349"/>
                    </a:moveTo>
                    <a:lnTo>
                      <a:pt x="0" y="353"/>
                    </a:lnTo>
                    <a:lnTo>
                      <a:pt x="3" y="358"/>
                    </a:lnTo>
                    <a:lnTo>
                      <a:pt x="4" y="361"/>
                    </a:lnTo>
                    <a:lnTo>
                      <a:pt x="7" y="366"/>
                    </a:lnTo>
                    <a:lnTo>
                      <a:pt x="10" y="367"/>
                    </a:lnTo>
                    <a:lnTo>
                      <a:pt x="14" y="371"/>
                    </a:lnTo>
                    <a:lnTo>
                      <a:pt x="19" y="372"/>
                    </a:lnTo>
                    <a:lnTo>
                      <a:pt x="25" y="373"/>
                    </a:lnTo>
                    <a:lnTo>
                      <a:pt x="361" y="373"/>
                    </a:lnTo>
                    <a:lnTo>
                      <a:pt x="365" y="372"/>
                    </a:lnTo>
                    <a:lnTo>
                      <a:pt x="368" y="371"/>
                    </a:lnTo>
                    <a:lnTo>
                      <a:pt x="372" y="367"/>
                    </a:lnTo>
                    <a:lnTo>
                      <a:pt x="376" y="366"/>
                    </a:lnTo>
                    <a:lnTo>
                      <a:pt x="377" y="361"/>
                    </a:lnTo>
                    <a:lnTo>
                      <a:pt x="381" y="358"/>
                    </a:lnTo>
                    <a:lnTo>
                      <a:pt x="382" y="353"/>
                    </a:lnTo>
                    <a:lnTo>
                      <a:pt x="383" y="349"/>
                    </a:lnTo>
                    <a:lnTo>
                      <a:pt x="383" y="94"/>
                    </a:lnTo>
                    <a:lnTo>
                      <a:pt x="382" y="88"/>
                    </a:lnTo>
                    <a:lnTo>
                      <a:pt x="381" y="83"/>
                    </a:lnTo>
                    <a:lnTo>
                      <a:pt x="377" y="79"/>
                    </a:lnTo>
                    <a:lnTo>
                      <a:pt x="376" y="77"/>
                    </a:lnTo>
                    <a:lnTo>
                      <a:pt x="372" y="73"/>
                    </a:lnTo>
                    <a:lnTo>
                      <a:pt x="368" y="71"/>
                    </a:lnTo>
                    <a:lnTo>
                      <a:pt x="365" y="70"/>
                    </a:lnTo>
                    <a:lnTo>
                      <a:pt x="361" y="70"/>
                    </a:lnTo>
                    <a:lnTo>
                      <a:pt x="359" y="70"/>
                    </a:lnTo>
                    <a:lnTo>
                      <a:pt x="353" y="70"/>
                    </a:lnTo>
                    <a:lnTo>
                      <a:pt x="350" y="70"/>
                    </a:lnTo>
                    <a:lnTo>
                      <a:pt x="346" y="70"/>
                    </a:lnTo>
                    <a:lnTo>
                      <a:pt x="341" y="70"/>
                    </a:lnTo>
                    <a:lnTo>
                      <a:pt x="337" y="70"/>
                    </a:lnTo>
                    <a:lnTo>
                      <a:pt x="330" y="70"/>
                    </a:lnTo>
                    <a:lnTo>
                      <a:pt x="323" y="70"/>
                    </a:lnTo>
                    <a:lnTo>
                      <a:pt x="317" y="70"/>
                    </a:lnTo>
                    <a:lnTo>
                      <a:pt x="310" y="70"/>
                    </a:lnTo>
                    <a:lnTo>
                      <a:pt x="305" y="70"/>
                    </a:lnTo>
                    <a:lnTo>
                      <a:pt x="302" y="70"/>
                    </a:lnTo>
                    <a:lnTo>
                      <a:pt x="298" y="70"/>
                    </a:lnTo>
                    <a:lnTo>
                      <a:pt x="295" y="70"/>
                    </a:lnTo>
                    <a:lnTo>
                      <a:pt x="290" y="70"/>
                    </a:lnTo>
                    <a:lnTo>
                      <a:pt x="286" y="70"/>
                    </a:lnTo>
                    <a:lnTo>
                      <a:pt x="281" y="70"/>
                    </a:lnTo>
                    <a:lnTo>
                      <a:pt x="277" y="70"/>
                    </a:lnTo>
                    <a:lnTo>
                      <a:pt x="277" y="64"/>
                    </a:lnTo>
                    <a:lnTo>
                      <a:pt x="277" y="59"/>
                    </a:lnTo>
                    <a:lnTo>
                      <a:pt x="277" y="54"/>
                    </a:lnTo>
                    <a:lnTo>
                      <a:pt x="277" y="49"/>
                    </a:lnTo>
                    <a:lnTo>
                      <a:pt x="277" y="43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7" y="28"/>
                    </a:lnTo>
                    <a:lnTo>
                      <a:pt x="277" y="25"/>
                    </a:lnTo>
                    <a:lnTo>
                      <a:pt x="277" y="20"/>
                    </a:lnTo>
                    <a:lnTo>
                      <a:pt x="277" y="17"/>
                    </a:lnTo>
                    <a:lnTo>
                      <a:pt x="277" y="14"/>
                    </a:lnTo>
                    <a:lnTo>
                      <a:pt x="277" y="10"/>
                    </a:lnTo>
                    <a:lnTo>
                      <a:pt x="277" y="9"/>
                    </a:lnTo>
                    <a:lnTo>
                      <a:pt x="275" y="4"/>
                    </a:lnTo>
                    <a:lnTo>
                      <a:pt x="274" y="2"/>
                    </a:lnTo>
                    <a:lnTo>
                      <a:pt x="271" y="0"/>
                    </a:lnTo>
                    <a:lnTo>
                      <a:pt x="266" y="0"/>
                    </a:lnTo>
                    <a:lnTo>
                      <a:pt x="184" y="0"/>
                    </a:lnTo>
                    <a:lnTo>
                      <a:pt x="179" y="0"/>
                    </a:lnTo>
                    <a:lnTo>
                      <a:pt x="174" y="1"/>
                    </a:lnTo>
                    <a:lnTo>
                      <a:pt x="167" y="4"/>
                    </a:lnTo>
                    <a:lnTo>
                      <a:pt x="161" y="9"/>
                    </a:lnTo>
                    <a:lnTo>
                      <a:pt x="160" y="10"/>
                    </a:lnTo>
                    <a:lnTo>
                      <a:pt x="158" y="14"/>
                    </a:lnTo>
                    <a:lnTo>
                      <a:pt x="156" y="17"/>
                    </a:lnTo>
                    <a:lnTo>
                      <a:pt x="153" y="20"/>
                    </a:lnTo>
                    <a:lnTo>
                      <a:pt x="151" y="25"/>
                    </a:lnTo>
                    <a:lnTo>
                      <a:pt x="150" y="28"/>
                    </a:lnTo>
                    <a:lnTo>
                      <a:pt x="148" y="33"/>
                    </a:lnTo>
                    <a:lnTo>
                      <a:pt x="144" y="37"/>
                    </a:lnTo>
                    <a:lnTo>
                      <a:pt x="142" y="43"/>
                    </a:lnTo>
                    <a:lnTo>
                      <a:pt x="138" y="49"/>
                    </a:lnTo>
                    <a:lnTo>
                      <a:pt x="135" y="54"/>
                    </a:lnTo>
                    <a:lnTo>
                      <a:pt x="133" y="59"/>
                    </a:lnTo>
                    <a:lnTo>
                      <a:pt x="129" y="64"/>
                    </a:lnTo>
                    <a:lnTo>
                      <a:pt x="127" y="70"/>
                    </a:lnTo>
                    <a:lnTo>
                      <a:pt x="123" y="70"/>
                    </a:lnTo>
                    <a:lnTo>
                      <a:pt x="119" y="70"/>
                    </a:lnTo>
                    <a:lnTo>
                      <a:pt x="115" y="70"/>
                    </a:lnTo>
                    <a:lnTo>
                      <a:pt x="112" y="70"/>
                    </a:lnTo>
                    <a:lnTo>
                      <a:pt x="105" y="70"/>
                    </a:lnTo>
                    <a:lnTo>
                      <a:pt x="99" y="70"/>
                    </a:lnTo>
                    <a:lnTo>
                      <a:pt x="99" y="65"/>
                    </a:lnTo>
                    <a:lnTo>
                      <a:pt x="99" y="64"/>
                    </a:lnTo>
                    <a:lnTo>
                      <a:pt x="97" y="58"/>
                    </a:lnTo>
                    <a:lnTo>
                      <a:pt x="95" y="55"/>
                    </a:lnTo>
                    <a:lnTo>
                      <a:pt x="90" y="52"/>
                    </a:lnTo>
                    <a:lnTo>
                      <a:pt x="87" y="51"/>
                    </a:lnTo>
                    <a:lnTo>
                      <a:pt x="44" y="51"/>
                    </a:lnTo>
                    <a:lnTo>
                      <a:pt x="38" y="52"/>
                    </a:lnTo>
                    <a:lnTo>
                      <a:pt x="35" y="55"/>
                    </a:lnTo>
                    <a:lnTo>
                      <a:pt x="33" y="58"/>
                    </a:lnTo>
                    <a:lnTo>
                      <a:pt x="33" y="64"/>
                    </a:lnTo>
                    <a:lnTo>
                      <a:pt x="30" y="66"/>
                    </a:lnTo>
                    <a:lnTo>
                      <a:pt x="29" y="70"/>
                    </a:lnTo>
                    <a:lnTo>
                      <a:pt x="26" y="70"/>
                    </a:lnTo>
                    <a:lnTo>
                      <a:pt x="25" y="70"/>
                    </a:lnTo>
                    <a:lnTo>
                      <a:pt x="19" y="70"/>
                    </a:lnTo>
                    <a:lnTo>
                      <a:pt x="14" y="71"/>
                    </a:lnTo>
                    <a:lnTo>
                      <a:pt x="10" y="73"/>
                    </a:lnTo>
                    <a:lnTo>
                      <a:pt x="7" y="77"/>
                    </a:lnTo>
                    <a:lnTo>
                      <a:pt x="4" y="79"/>
                    </a:lnTo>
                    <a:lnTo>
                      <a:pt x="3" y="83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4" name="Freeform 201"/>
              <p:cNvSpPr>
                <a:spLocks/>
              </p:cNvSpPr>
              <p:nvPr/>
            </p:nvSpPr>
            <p:spPr bwMode="auto">
              <a:xfrm>
                <a:off x="4335" y="3329"/>
                <a:ext cx="28" cy="60"/>
              </a:xfrm>
              <a:custGeom>
                <a:avLst/>
                <a:gdLst>
                  <a:gd name="T0" fmla="*/ 112 w 183"/>
                  <a:gd name="T1" fmla="*/ 269 h 344"/>
                  <a:gd name="T2" fmla="*/ 177 w 183"/>
                  <a:gd name="T3" fmla="*/ 41 h 344"/>
                  <a:gd name="T4" fmla="*/ 166 w 183"/>
                  <a:gd name="T5" fmla="*/ 32 h 344"/>
                  <a:gd name="T6" fmla="*/ 153 w 183"/>
                  <a:gd name="T7" fmla="*/ 23 h 344"/>
                  <a:gd name="T8" fmla="*/ 139 w 183"/>
                  <a:gd name="T9" fmla="*/ 16 h 344"/>
                  <a:gd name="T10" fmla="*/ 124 w 183"/>
                  <a:gd name="T11" fmla="*/ 11 h 344"/>
                  <a:gd name="T12" fmla="*/ 109 w 183"/>
                  <a:gd name="T13" fmla="*/ 7 h 344"/>
                  <a:gd name="T14" fmla="*/ 98 w 183"/>
                  <a:gd name="T15" fmla="*/ 4 h 344"/>
                  <a:gd name="T16" fmla="*/ 90 w 183"/>
                  <a:gd name="T17" fmla="*/ 2 h 344"/>
                  <a:gd name="T18" fmla="*/ 78 w 183"/>
                  <a:gd name="T19" fmla="*/ 2 h 344"/>
                  <a:gd name="T20" fmla="*/ 65 w 183"/>
                  <a:gd name="T21" fmla="*/ 0 h 344"/>
                  <a:gd name="T22" fmla="*/ 51 w 183"/>
                  <a:gd name="T23" fmla="*/ 0 h 344"/>
                  <a:gd name="T24" fmla="*/ 38 w 183"/>
                  <a:gd name="T25" fmla="*/ 0 h 344"/>
                  <a:gd name="T26" fmla="*/ 25 w 183"/>
                  <a:gd name="T27" fmla="*/ 0 h 344"/>
                  <a:gd name="T28" fmla="*/ 16 w 183"/>
                  <a:gd name="T29" fmla="*/ 0 h 344"/>
                  <a:gd name="T30" fmla="*/ 8 w 183"/>
                  <a:gd name="T31" fmla="*/ 0 h 344"/>
                  <a:gd name="T32" fmla="*/ 1 w 183"/>
                  <a:gd name="T33" fmla="*/ 2 h 344"/>
                  <a:gd name="T34" fmla="*/ 2 w 183"/>
                  <a:gd name="T35" fmla="*/ 21 h 344"/>
                  <a:gd name="T36" fmla="*/ 83 w 183"/>
                  <a:gd name="T37" fmla="*/ 69 h 344"/>
                  <a:gd name="T38" fmla="*/ 4 w 183"/>
                  <a:gd name="T39" fmla="*/ 41 h 344"/>
                  <a:gd name="T40" fmla="*/ 4 w 183"/>
                  <a:gd name="T41" fmla="*/ 47 h 344"/>
                  <a:gd name="T42" fmla="*/ 5 w 183"/>
                  <a:gd name="T43" fmla="*/ 55 h 344"/>
                  <a:gd name="T44" fmla="*/ 11 w 183"/>
                  <a:gd name="T45" fmla="*/ 64 h 344"/>
                  <a:gd name="T46" fmla="*/ 21 w 183"/>
                  <a:gd name="T47" fmla="*/ 75 h 344"/>
                  <a:gd name="T48" fmla="*/ 30 w 183"/>
                  <a:gd name="T49" fmla="*/ 84 h 344"/>
                  <a:gd name="T50" fmla="*/ 40 w 183"/>
                  <a:gd name="T51" fmla="*/ 92 h 344"/>
                  <a:gd name="T52" fmla="*/ 50 w 183"/>
                  <a:gd name="T53" fmla="*/ 98 h 344"/>
                  <a:gd name="T54" fmla="*/ 60 w 183"/>
                  <a:gd name="T55" fmla="*/ 107 h 344"/>
                  <a:gd name="T56" fmla="*/ 62 w 183"/>
                  <a:gd name="T57" fmla="*/ 109 h 344"/>
                  <a:gd name="T58" fmla="*/ 58 w 183"/>
                  <a:gd name="T59" fmla="*/ 116 h 344"/>
                  <a:gd name="T60" fmla="*/ 51 w 183"/>
                  <a:gd name="T61" fmla="*/ 126 h 344"/>
                  <a:gd name="T62" fmla="*/ 45 w 183"/>
                  <a:gd name="T63" fmla="*/ 136 h 344"/>
                  <a:gd name="T64" fmla="*/ 40 w 183"/>
                  <a:gd name="T65" fmla="*/ 144 h 344"/>
                  <a:gd name="T66" fmla="*/ 36 w 183"/>
                  <a:gd name="T67" fmla="*/ 152 h 344"/>
                  <a:gd name="T68" fmla="*/ 30 w 183"/>
                  <a:gd name="T69" fmla="*/ 161 h 344"/>
                  <a:gd name="T70" fmla="*/ 27 w 183"/>
                  <a:gd name="T71" fmla="*/ 169 h 344"/>
                  <a:gd name="T72" fmla="*/ 22 w 183"/>
                  <a:gd name="T73" fmla="*/ 177 h 344"/>
                  <a:gd name="T74" fmla="*/ 16 w 183"/>
                  <a:gd name="T75" fmla="*/ 188 h 344"/>
                  <a:gd name="T76" fmla="*/ 12 w 183"/>
                  <a:gd name="T77" fmla="*/ 202 h 344"/>
                  <a:gd name="T78" fmla="*/ 11 w 183"/>
                  <a:gd name="T79" fmla="*/ 215 h 344"/>
                  <a:gd name="T80" fmla="*/ 8 w 183"/>
                  <a:gd name="T81" fmla="*/ 226 h 344"/>
                  <a:gd name="T82" fmla="*/ 8 w 183"/>
                  <a:gd name="T83" fmla="*/ 236 h 344"/>
                  <a:gd name="T84" fmla="*/ 8 w 183"/>
                  <a:gd name="T85" fmla="*/ 248 h 344"/>
                  <a:gd name="T86" fmla="*/ 11 w 183"/>
                  <a:gd name="T87" fmla="*/ 258 h 344"/>
                  <a:gd name="T88" fmla="*/ 12 w 183"/>
                  <a:gd name="T89" fmla="*/ 266 h 344"/>
                  <a:gd name="T90" fmla="*/ 15 w 183"/>
                  <a:gd name="T91" fmla="*/ 275 h 344"/>
                  <a:gd name="T92" fmla="*/ 20 w 183"/>
                  <a:gd name="T93" fmla="*/ 283 h 344"/>
                  <a:gd name="T94" fmla="*/ 24 w 183"/>
                  <a:gd name="T95" fmla="*/ 294 h 344"/>
                  <a:gd name="T96" fmla="*/ 35 w 183"/>
                  <a:gd name="T97" fmla="*/ 306 h 344"/>
                  <a:gd name="T98" fmla="*/ 45 w 183"/>
                  <a:gd name="T99" fmla="*/ 317 h 344"/>
                  <a:gd name="T100" fmla="*/ 58 w 183"/>
                  <a:gd name="T101" fmla="*/ 324 h 344"/>
                  <a:gd name="T102" fmla="*/ 70 w 183"/>
                  <a:gd name="T103" fmla="*/ 331 h 344"/>
                  <a:gd name="T104" fmla="*/ 82 w 183"/>
                  <a:gd name="T105" fmla="*/ 335 h 344"/>
                  <a:gd name="T106" fmla="*/ 94 w 183"/>
                  <a:gd name="T107" fmla="*/ 339 h 344"/>
                  <a:gd name="T108" fmla="*/ 106 w 183"/>
                  <a:gd name="T109" fmla="*/ 341 h 344"/>
                  <a:gd name="T110" fmla="*/ 115 w 183"/>
                  <a:gd name="T111" fmla="*/ 342 h 344"/>
                  <a:gd name="T112" fmla="*/ 123 w 183"/>
                  <a:gd name="T113" fmla="*/ 342 h 344"/>
                  <a:gd name="T114" fmla="*/ 132 w 183"/>
                  <a:gd name="T115" fmla="*/ 343 h 344"/>
                  <a:gd name="T116" fmla="*/ 135 w 183"/>
                  <a:gd name="T117" fmla="*/ 344 h 3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3"/>
                  <a:gd name="T178" fmla="*/ 0 h 344"/>
                  <a:gd name="T179" fmla="*/ 183 w 183"/>
                  <a:gd name="T180" fmla="*/ 344 h 3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3" h="344">
                    <a:moveTo>
                      <a:pt x="135" y="344"/>
                    </a:moveTo>
                    <a:lnTo>
                      <a:pt x="112" y="269"/>
                    </a:lnTo>
                    <a:lnTo>
                      <a:pt x="183" y="48"/>
                    </a:lnTo>
                    <a:lnTo>
                      <a:pt x="177" y="41"/>
                    </a:lnTo>
                    <a:lnTo>
                      <a:pt x="171" y="36"/>
                    </a:lnTo>
                    <a:lnTo>
                      <a:pt x="166" y="32"/>
                    </a:lnTo>
                    <a:lnTo>
                      <a:pt x="160" y="27"/>
                    </a:lnTo>
                    <a:lnTo>
                      <a:pt x="153" y="23"/>
                    </a:lnTo>
                    <a:lnTo>
                      <a:pt x="146" y="19"/>
                    </a:lnTo>
                    <a:lnTo>
                      <a:pt x="139" y="16"/>
                    </a:lnTo>
                    <a:lnTo>
                      <a:pt x="132" y="13"/>
                    </a:lnTo>
                    <a:lnTo>
                      <a:pt x="124" y="11"/>
                    </a:lnTo>
                    <a:lnTo>
                      <a:pt x="117" y="9"/>
                    </a:lnTo>
                    <a:lnTo>
                      <a:pt x="109" y="7"/>
                    </a:lnTo>
                    <a:lnTo>
                      <a:pt x="102" y="5"/>
                    </a:lnTo>
                    <a:lnTo>
                      <a:pt x="98" y="4"/>
                    </a:lnTo>
                    <a:lnTo>
                      <a:pt x="93" y="3"/>
                    </a:lnTo>
                    <a:lnTo>
                      <a:pt x="90" y="2"/>
                    </a:lnTo>
                    <a:lnTo>
                      <a:pt x="86" y="2"/>
                    </a:lnTo>
                    <a:lnTo>
                      <a:pt x="78" y="2"/>
                    </a:lnTo>
                    <a:lnTo>
                      <a:pt x="73" y="2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21"/>
                    </a:lnTo>
                    <a:lnTo>
                      <a:pt x="81" y="63"/>
                    </a:lnTo>
                    <a:lnTo>
                      <a:pt x="83" y="69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4" y="47"/>
                    </a:lnTo>
                    <a:lnTo>
                      <a:pt x="5" y="50"/>
                    </a:lnTo>
                    <a:lnTo>
                      <a:pt x="5" y="55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71"/>
                    </a:lnTo>
                    <a:lnTo>
                      <a:pt x="21" y="75"/>
                    </a:lnTo>
                    <a:lnTo>
                      <a:pt x="25" y="80"/>
                    </a:lnTo>
                    <a:lnTo>
                      <a:pt x="30" y="84"/>
                    </a:lnTo>
                    <a:lnTo>
                      <a:pt x="36" y="88"/>
                    </a:lnTo>
                    <a:lnTo>
                      <a:pt x="40" y="92"/>
                    </a:lnTo>
                    <a:lnTo>
                      <a:pt x="45" y="95"/>
                    </a:lnTo>
                    <a:lnTo>
                      <a:pt x="50" y="98"/>
                    </a:lnTo>
                    <a:lnTo>
                      <a:pt x="54" y="102"/>
                    </a:lnTo>
                    <a:lnTo>
                      <a:pt x="60" y="107"/>
                    </a:lnTo>
                    <a:lnTo>
                      <a:pt x="63" y="109"/>
                    </a:lnTo>
                    <a:lnTo>
                      <a:pt x="62" y="109"/>
                    </a:lnTo>
                    <a:lnTo>
                      <a:pt x="60" y="111"/>
                    </a:lnTo>
                    <a:lnTo>
                      <a:pt x="58" y="116"/>
                    </a:lnTo>
                    <a:lnTo>
                      <a:pt x="55" y="120"/>
                    </a:lnTo>
                    <a:lnTo>
                      <a:pt x="51" y="126"/>
                    </a:lnTo>
                    <a:lnTo>
                      <a:pt x="47" y="133"/>
                    </a:lnTo>
                    <a:lnTo>
                      <a:pt x="45" y="136"/>
                    </a:lnTo>
                    <a:lnTo>
                      <a:pt x="43" y="140"/>
                    </a:lnTo>
                    <a:lnTo>
                      <a:pt x="40" y="144"/>
                    </a:lnTo>
                    <a:lnTo>
                      <a:pt x="38" y="149"/>
                    </a:lnTo>
                    <a:lnTo>
                      <a:pt x="36" y="152"/>
                    </a:lnTo>
                    <a:lnTo>
                      <a:pt x="34" y="156"/>
                    </a:lnTo>
                    <a:lnTo>
                      <a:pt x="30" y="161"/>
                    </a:lnTo>
                    <a:lnTo>
                      <a:pt x="29" y="165"/>
                    </a:lnTo>
                    <a:lnTo>
                      <a:pt x="27" y="169"/>
                    </a:lnTo>
                    <a:lnTo>
                      <a:pt x="24" y="173"/>
                    </a:lnTo>
                    <a:lnTo>
                      <a:pt x="22" y="177"/>
                    </a:lnTo>
                    <a:lnTo>
                      <a:pt x="21" y="181"/>
                    </a:lnTo>
                    <a:lnTo>
                      <a:pt x="16" y="188"/>
                    </a:lnTo>
                    <a:lnTo>
                      <a:pt x="14" y="196"/>
                    </a:lnTo>
                    <a:lnTo>
                      <a:pt x="12" y="202"/>
                    </a:lnTo>
                    <a:lnTo>
                      <a:pt x="12" y="209"/>
                    </a:lnTo>
                    <a:lnTo>
                      <a:pt x="11" y="215"/>
                    </a:lnTo>
                    <a:lnTo>
                      <a:pt x="9" y="220"/>
                    </a:lnTo>
                    <a:lnTo>
                      <a:pt x="8" y="226"/>
                    </a:lnTo>
                    <a:lnTo>
                      <a:pt x="8" y="232"/>
                    </a:lnTo>
                    <a:lnTo>
                      <a:pt x="8" y="236"/>
                    </a:lnTo>
                    <a:lnTo>
                      <a:pt x="8" y="242"/>
                    </a:lnTo>
                    <a:lnTo>
                      <a:pt x="8" y="248"/>
                    </a:lnTo>
                    <a:lnTo>
                      <a:pt x="11" y="254"/>
                    </a:lnTo>
                    <a:lnTo>
                      <a:pt x="11" y="258"/>
                    </a:lnTo>
                    <a:lnTo>
                      <a:pt x="12" y="263"/>
                    </a:lnTo>
                    <a:lnTo>
                      <a:pt x="12" y="266"/>
                    </a:lnTo>
                    <a:lnTo>
                      <a:pt x="14" y="272"/>
                    </a:lnTo>
                    <a:lnTo>
                      <a:pt x="15" y="275"/>
                    </a:lnTo>
                    <a:lnTo>
                      <a:pt x="17" y="279"/>
                    </a:lnTo>
                    <a:lnTo>
                      <a:pt x="20" y="283"/>
                    </a:lnTo>
                    <a:lnTo>
                      <a:pt x="21" y="288"/>
                    </a:lnTo>
                    <a:lnTo>
                      <a:pt x="24" y="294"/>
                    </a:lnTo>
                    <a:lnTo>
                      <a:pt x="30" y="301"/>
                    </a:lnTo>
                    <a:lnTo>
                      <a:pt x="35" y="306"/>
                    </a:lnTo>
                    <a:lnTo>
                      <a:pt x="40" y="312"/>
                    </a:lnTo>
                    <a:lnTo>
                      <a:pt x="45" y="317"/>
                    </a:lnTo>
                    <a:lnTo>
                      <a:pt x="52" y="320"/>
                    </a:lnTo>
                    <a:lnTo>
                      <a:pt x="58" y="324"/>
                    </a:lnTo>
                    <a:lnTo>
                      <a:pt x="65" y="328"/>
                    </a:lnTo>
                    <a:lnTo>
                      <a:pt x="70" y="331"/>
                    </a:lnTo>
                    <a:lnTo>
                      <a:pt x="77" y="333"/>
                    </a:lnTo>
                    <a:lnTo>
                      <a:pt x="82" y="335"/>
                    </a:lnTo>
                    <a:lnTo>
                      <a:pt x="89" y="337"/>
                    </a:lnTo>
                    <a:lnTo>
                      <a:pt x="94" y="339"/>
                    </a:lnTo>
                    <a:lnTo>
                      <a:pt x="101" y="340"/>
                    </a:lnTo>
                    <a:lnTo>
                      <a:pt x="106" y="341"/>
                    </a:lnTo>
                    <a:lnTo>
                      <a:pt x="112" y="342"/>
                    </a:lnTo>
                    <a:lnTo>
                      <a:pt x="115" y="342"/>
                    </a:lnTo>
                    <a:lnTo>
                      <a:pt x="120" y="342"/>
                    </a:lnTo>
                    <a:lnTo>
                      <a:pt x="123" y="342"/>
                    </a:lnTo>
                    <a:lnTo>
                      <a:pt x="128" y="343"/>
                    </a:lnTo>
                    <a:lnTo>
                      <a:pt x="132" y="343"/>
                    </a:lnTo>
                    <a:lnTo>
                      <a:pt x="135" y="344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5" name="Freeform 202"/>
              <p:cNvSpPr>
                <a:spLocks/>
              </p:cNvSpPr>
              <p:nvPr/>
            </p:nvSpPr>
            <p:spPr bwMode="auto">
              <a:xfrm>
                <a:off x="4236" y="3329"/>
                <a:ext cx="94" cy="63"/>
              </a:xfrm>
              <a:custGeom>
                <a:avLst/>
                <a:gdLst>
                  <a:gd name="T0" fmla="*/ 529 w 593"/>
                  <a:gd name="T1" fmla="*/ 66 h 364"/>
                  <a:gd name="T2" fmla="*/ 314 w 593"/>
                  <a:gd name="T3" fmla="*/ 41 h 364"/>
                  <a:gd name="T4" fmla="*/ 301 w 593"/>
                  <a:gd name="T5" fmla="*/ 30 h 364"/>
                  <a:gd name="T6" fmla="*/ 0 w 593"/>
                  <a:gd name="T7" fmla="*/ 0 h 364"/>
                  <a:gd name="T8" fmla="*/ 3 w 593"/>
                  <a:gd name="T9" fmla="*/ 364 h 364"/>
                  <a:gd name="T10" fmla="*/ 301 w 593"/>
                  <a:gd name="T11" fmla="*/ 316 h 364"/>
                  <a:gd name="T12" fmla="*/ 319 w 593"/>
                  <a:gd name="T13" fmla="*/ 296 h 364"/>
                  <a:gd name="T14" fmla="*/ 537 w 593"/>
                  <a:gd name="T15" fmla="*/ 268 h 364"/>
                  <a:gd name="T16" fmla="*/ 541 w 593"/>
                  <a:gd name="T17" fmla="*/ 264 h 364"/>
                  <a:gd name="T18" fmla="*/ 546 w 593"/>
                  <a:gd name="T19" fmla="*/ 262 h 364"/>
                  <a:gd name="T20" fmla="*/ 552 w 593"/>
                  <a:gd name="T21" fmla="*/ 258 h 364"/>
                  <a:gd name="T22" fmla="*/ 556 w 593"/>
                  <a:gd name="T23" fmla="*/ 255 h 364"/>
                  <a:gd name="T24" fmla="*/ 561 w 593"/>
                  <a:gd name="T25" fmla="*/ 250 h 364"/>
                  <a:gd name="T26" fmla="*/ 567 w 593"/>
                  <a:gd name="T27" fmla="*/ 245 h 364"/>
                  <a:gd name="T28" fmla="*/ 570 w 593"/>
                  <a:gd name="T29" fmla="*/ 239 h 364"/>
                  <a:gd name="T30" fmla="*/ 576 w 593"/>
                  <a:gd name="T31" fmla="*/ 234 h 364"/>
                  <a:gd name="T32" fmla="*/ 577 w 593"/>
                  <a:gd name="T33" fmla="*/ 230 h 364"/>
                  <a:gd name="T34" fmla="*/ 579 w 593"/>
                  <a:gd name="T35" fmla="*/ 226 h 364"/>
                  <a:gd name="T36" fmla="*/ 580 w 593"/>
                  <a:gd name="T37" fmla="*/ 223 h 364"/>
                  <a:gd name="T38" fmla="*/ 583 w 593"/>
                  <a:gd name="T39" fmla="*/ 219 h 364"/>
                  <a:gd name="T40" fmla="*/ 584 w 593"/>
                  <a:gd name="T41" fmla="*/ 215 h 364"/>
                  <a:gd name="T42" fmla="*/ 585 w 593"/>
                  <a:gd name="T43" fmla="*/ 210 h 364"/>
                  <a:gd name="T44" fmla="*/ 586 w 593"/>
                  <a:gd name="T45" fmla="*/ 205 h 364"/>
                  <a:gd name="T46" fmla="*/ 588 w 593"/>
                  <a:gd name="T47" fmla="*/ 202 h 364"/>
                  <a:gd name="T48" fmla="*/ 588 w 593"/>
                  <a:gd name="T49" fmla="*/ 197 h 364"/>
                  <a:gd name="T50" fmla="*/ 590 w 593"/>
                  <a:gd name="T51" fmla="*/ 193 h 364"/>
                  <a:gd name="T52" fmla="*/ 591 w 593"/>
                  <a:gd name="T53" fmla="*/ 187 h 364"/>
                  <a:gd name="T54" fmla="*/ 592 w 593"/>
                  <a:gd name="T55" fmla="*/ 183 h 364"/>
                  <a:gd name="T56" fmla="*/ 592 w 593"/>
                  <a:gd name="T57" fmla="*/ 177 h 364"/>
                  <a:gd name="T58" fmla="*/ 592 w 593"/>
                  <a:gd name="T59" fmla="*/ 171 h 364"/>
                  <a:gd name="T60" fmla="*/ 592 w 593"/>
                  <a:gd name="T61" fmla="*/ 165 h 364"/>
                  <a:gd name="T62" fmla="*/ 593 w 593"/>
                  <a:gd name="T63" fmla="*/ 161 h 364"/>
                  <a:gd name="T64" fmla="*/ 592 w 593"/>
                  <a:gd name="T65" fmla="*/ 154 h 364"/>
                  <a:gd name="T66" fmla="*/ 591 w 593"/>
                  <a:gd name="T67" fmla="*/ 148 h 364"/>
                  <a:gd name="T68" fmla="*/ 591 w 593"/>
                  <a:gd name="T69" fmla="*/ 142 h 364"/>
                  <a:gd name="T70" fmla="*/ 590 w 593"/>
                  <a:gd name="T71" fmla="*/ 137 h 364"/>
                  <a:gd name="T72" fmla="*/ 587 w 593"/>
                  <a:gd name="T73" fmla="*/ 131 h 364"/>
                  <a:gd name="T74" fmla="*/ 586 w 593"/>
                  <a:gd name="T75" fmla="*/ 125 h 364"/>
                  <a:gd name="T76" fmla="*/ 584 w 593"/>
                  <a:gd name="T77" fmla="*/ 122 h 364"/>
                  <a:gd name="T78" fmla="*/ 583 w 593"/>
                  <a:gd name="T79" fmla="*/ 117 h 364"/>
                  <a:gd name="T80" fmla="*/ 579 w 593"/>
                  <a:gd name="T81" fmla="*/ 112 h 364"/>
                  <a:gd name="T82" fmla="*/ 577 w 593"/>
                  <a:gd name="T83" fmla="*/ 108 h 364"/>
                  <a:gd name="T84" fmla="*/ 573 w 593"/>
                  <a:gd name="T85" fmla="*/ 103 h 364"/>
                  <a:gd name="T86" fmla="*/ 571 w 593"/>
                  <a:gd name="T87" fmla="*/ 100 h 364"/>
                  <a:gd name="T88" fmla="*/ 567 w 593"/>
                  <a:gd name="T89" fmla="*/ 94 h 364"/>
                  <a:gd name="T90" fmla="*/ 561 w 593"/>
                  <a:gd name="T91" fmla="*/ 88 h 364"/>
                  <a:gd name="T92" fmla="*/ 554 w 593"/>
                  <a:gd name="T93" fmla="*/ 81 h 364"/>
                  <a:gd name="T94" fmla="*/ 548 w 593"/>
                  <a:gd name="T95" fmla="*/ 77 h 364"/>
                  <a:gd name="T96" fmla="*/ 542 w 593"/>
                  <a:gd name="T97" fmla="*/ 73 h 364"/>
                  <a:gd name="T98" fmla="*/ 538 w 593"/>
                  <a:gd name="T99" fmla="*/ 71 h 364"/>
                  <a:gd name="T100" fmla="*/ 534 w 593"/>
                  <a:gd name="T101" fmla="*/ 68 h 364"/>
                  <a:gd name="T102" fmla="*/ 531 w 593"/>
                  <a:gd name="T103" fmla="*/ 66 h 364"/>
                  <a:gd name="T104" fmla="*/ 529 w 593"/>
                  <a:gd name="T105" fmla="*/ 66 h 364"/>
                  <a:gd name="T106" fmla="*/ 529 w 593"/>
                  <a:gd name="T107" fmla="*/ 66 h 3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93"/>
                  <a:gd name="T163" fmla="*/ 0 h 364"/>
                  <a:gd name="T164" fmla="*/ 593 w 593"/>
                  <a:gd name="T165" fmla="*/ 364 h 36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93" h="364">
                    <a:moveTo>
                      <a:pt x="529" y="66"/>
                    </a:moveTo>
                    <a:lnTo>
                      <a:pt x="314" y="41"/>
                    </a:lnTo>
                    <a:lnTo>
                      <a:pt x="301" y="30"/>
                    </a:lnTo>
                    <a:lnTo>
                      <a:pt x="0" y="0"/>
                    </a:lnTo>
                    <a:lnTo>
                      <a:pt x="3" y="364"/>
                    </a:lnTo>
                    <a:lnTo>
                      <a:pt x="301" y="316"/>
                    </a:lnTo>
                    <a:lnTo>
                      <a:pt x="319" y="296"/>
                    </a:lnTo>
                    <a:lnTo>
                      <a:pt x="537" y="268"/>
                    </a:lnTo>
                    <a:lnTo>
                      <a:pt x="541" y="264"/>
                    </a:lnTo>
                    <a:lnTo>
                      <a:pt x="546" y="262"/>
                    </a:lnTo>
                    <a:lnTo>
                      <a:pt x="552" y="258"/>
                    </a:lnTo>
                    <a:lnTo>
                      <a:pt x="556" y="255"/>
                    </a:lnTo>
                    <a:lnTo>
                      <a:pt x="561" y="250"/>
                    </a:lnTo>
                    <a:lnTo>
                      <a:pt x="567" y="245"/>
                    </a:lnTo>
                    <a:lnTo>
                      <a:pt x="570" y="239"/>
                    </a:lnTo>
                    <a:lnTo>
                      <a:pt x="576" y="234"/>
                    </a:lnTo>
                    <a:lnTo>
                      <a:pt x="577" y="230"/>
                    </a:lnTo>
                    <a:lnTo>
                      <a:pt x="579" y="226"/>
                    </a:lnTo>
                    <a:lnTo>
                      <a:pt x="580" y="223"/>
                    </a:lnTo>
                    <a:lnTo>
                      <a:pt x="583" y="219"/>
                    </a:lnTo>
                    <a:lnTo>
                      <a:pt x="584" y="215"/>
                    </a:lnTo>
                    <a:lnTo>
                      <a:pt x="585" y="210"/>
                    </a:lnTo>
                    <a:lnTo>
                      <a:pt x="586" y="205"/>
                    </a:lnTo>
                    <a:lnTo>
                      <a:pt x="588" y="202"/>
                    </a:lnTo>
                    <a:lnTo>
                      <a:pt x="588" y="197"/>
                    </a:lnTo>
                    <a:lnTo>
                      <a:pt x="590" y="193"/>
                    </a:lnTo>
                    <a:lnTo>
                      <a:pt x="591" y="187"/>
                    </a:lnTo>
                    <a:lnTo>
                      <a:pt x="592" y="183"/>
                    </a:lnTo>
                    <a:lnTo>
                      <a:pt x="592" y="177"/>
                    </a:lnTo>
                    <a:lnTo>
                      <a:pt x="592" y="171"/>
                    </a:lnTo>
                    <a:lnTo>
                      <a:pt x="592" y="165"/>
                    </a:lnTo>
                    <a:lnTo>
                      <a:pt x="593" y="161"/>
                    </a:lnTo>
                    <a:lnTo>
                      <a:pt x="592" y="154"/>
                    </a:lnTo>
                    <a:lnTo>
                      <a:pt x="591" y="148"/>
                    </a:lnTo>
                    <a:lnTo>
                      <a:pt x="591" y="142"/>
                    </a:lnTo>
                    <a:lnTo>
                      <a:pt x="590" y="137"/>
                    </a:lnTo>
                    <a:lnTo>
                      <a:pt x="587" y="131"/>
                    </a:lnTo>
                    <a:lnTo>
                      <a:pt x="586" y="125"/>
                    </a:lnTo>
                    <a:lnTo>
                      <a:pt x="584" y="122"/>
                    </a:lnTo>
                    <a:lnTo>
                      <a:pt x="583" y="117"/>
                    </a:lnTo>
                    <a:lnTo>
                      <a:pt x="579" y="112"/>
                    </a:lnTo>
                    <a:lnTo>
                      <a:pt x="577" y="108"/>
                    </a:lnTo>
                    <a:lnTo>
                      <a:pt x="573" y="103"/>
                    </a:lnTo>
                    <a:lnTo>
                      <a:pt x="571" y="100"/>
                    </a:lnTo>
                    <a:lnTo>
                      <a:pt x="567" y="94"/>
                    </a:lnTo>
                    <a:lnTo>
                      <a:pt x="561" y="88"/>
                    </a:lnTo>
                    <a:lnTo>
                      <a:pt x="554" y="81"/>
                    </a:lnTo>
                    <a:lnTo>
                      <a:pt x="548" y="77"/>
                    </a:lnTo>
                    <a:lnTo>
                      <a:pt x="542" y="73"/>
                    </a:lnTo>
                    <a:lnTo>
                      <a:pt x="538" y="71"/>
                    </a:lnTo>
                    <a:lnTo>
                      <a:pt x="534" y="68"/>
                    </a:lnTo>
                    <a:lnTo>
                      <a:pt x="531" y="66"/>
                    </a:lnTo>
                    <a:lnTo>
                      <a:pt x="529" y="6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6" name="Freeform 203"/>
              <p:cNvSpPr>
                <a:spLocks/>
              </p:cNvSpPr>
              <p:nvPr/>
            </p:nvSpPr>
            <p:spPr bwMode="auto">
              <a:xfrm>
                <a:off x="4222" y="3329"/>
                <a:ext cx="30" cy="63"/>
              </a:xfrm>
              <a:custGeom>
                <a:avLst/>
                <a:gdLst>
                  <a:gd name="T0" fmla="*/ 113 w 191"/>
                  <a:gd name="T1" fmla="*/ 362 h 363"/>
                  <a:gd name="T2" fmla="*/ 127 w 191"/>
                  <a:gd name="T3" fmla="*/ 356 h 363"/>
                  <a:gd name="T4" fmla="*/ 139 w 191"/>
                  <a:gd name="T5" fmla="*/ 348 h 363"/>
                  <a:gd name="T6" fmla="*/ 150 w 191"/>
                  <a:gd name="T7" fmla="*/ 334 h 363"/>
                  <a:gd name="T8" fmla="*/ 160 w 191"/>
                  <a:gd name="T9" fmla="*/ 319 h 363"/>
                  <a:gd name="T10" fmla="*/ 169 w 191"/>
                  <a:gd name="T11" fmla="*/ 301 h 363"/>
                  <a:gd name="T12" fmla="*/ 177 w 191"/>
                  <a:gd name="T13" fmla="*/ 280 h 363"/>
                  <a:gd name="T14" fmla="*/ 181 w 191"/>
                  <a:gd name="T15" fmla="*/ 269 h 363"/>
                  <a:gd name="T16" fmla="*/ 183 w 191"/>
                  <a:gd name="T17" fmla="*/ 257 h 363"/>
                  <a:gd name="T18" fmla="*/ 185 w 191"/>
                  <a:gd name="T19" fmla="*/ 244 h 363"/>
                  <a:gd name="T20" fmla="*/ 188 w 191"/>
                  <a:gd name="T21" fmla="*/ 232 h 363"/>
                  <a:gd name="T22" fmla="*/ 189 w 191"/>
                  <a:gd name="T23" fmla="*/ 219 h 363"/>
                  <a:gd name="T24" fmla="*/ 190 w 191"/>
                  <a:gd name="T25" fmla="*/ 205 h 363"/>
                  <a:gd name="T26" fmla="*/ 190 w 191"/>
                  <a:gd name="T27" fmla="*/ 192 h 363"/>
                  <a:gd name="T28" fmla="*/ 191 w 191"/>
                  <a:gd name="T29" fmla="*/ 179 h 363"/>
                  <a:gd name="T30" fmla="*/ 189 w 191"/>
                  <a:gd name="T31" fmla="*/ 164 h 363"/>
                  <a:gd name="T32" fmla="*/ 188 w 191"/>
                  <a:gd name="T33" fmla="*/ 149 h 363"/>
                  <a:gd name="T34" fmla="*/ 185 w 191"/>
                  <a:gd name="T35" fmla="*/ 136 h 363"/>
                  <a:gd name="T36" fmla="*/ 184 w 191"/>
                  <a:gd name="T37" fmla="*/ 124 h 363"/>
                  <a:gd name="T38" fmla="*/ 181 w 191"/>
                  <a:gd name="T39" fmla="*/ 111 h 363"/>
                  <a:gd name="T40" fmla="*/ 177 w 191"/>
                  <a:gd name="T41" fmla="*/ 98 h 363"/>
                  <a:gd name="T42" fmla="*/ 171 w 191"/>
                  <a:gd name="T43" fmla="*/ 84 h 363"/>
                  <a:gd name="T44" fmla="*/ 163 w 191"/>
                  <a:gd name="T45" fmla="*/ 63 h 363"/>
                  <a:gd name="T46" fmla="*/ 152 w 191"/>
                  <a:gd name="T47" fmla="*/ 44 h 363"/>
                  <a:gd name="T48" fmla="*/ 142 w 191"/>
                  <a:gd name="T49" fmla="*/ 28 h 363"/>
                  <a:gd name="T50" fmla="*/ 128 w 191"/>
                  <a:gd name="T51" fmla="*/ 16 h 363"/>
                  <a:gd name="T52" fmla="*/ 115 w 191"/>
                  <a:gd name="T53" fmla="*/ 7 h 363"/>
                  <a:gd name="T54" fmla="*/ 101 w 191"/>
                  <a:gd name="T55" fmla="*/ 1 h 363"/>
                  <a:gd name="T56" fmla="*/ 88 w 191"/>
                  <a:gd name="T57" fmla="*/ 1 h 363"/>
                  <a:gd name="T58" fmla="*/ 73 w 191"/>
                  <a:gd name="T59" fmla="*/ 2 h 363"/>
                  <a:gd name="T60" fmla="*/ 60 w 191"/>
                  <a:gd name="T61" fmla="*/ 9 h 363"/>
                  <a:gd name="T62" fmla="*/ 46 w 191"/>
                  <a:gd name="T63" fmla="*/ 19 h 363"/>
                  <a:gd name="T64" fmla="*/ 36 w 191"/>
                  <a:gd name="T65" fmla="*/ 33 h 363"/>
                  <a:gd name="T66" fmla="*/ 24 w 191"/>
                  <a:gd name="T67" fmla="*/ 50 h 363"/>
                  <a:gd name="T68" fmla="*/ 16 w 191"/>
                  <a:gd name="T69" fmla="*/ 69 h 363"/>
                  <a:gd name="T70" fmla="*/ 9 w 191"/>
                  <a:gd name="T71" fmla="*/ 89 h 363"/>
                  <a:gd name="T72" fmla="*/ 6 w 191"/>
                  <a:gd name="T73" fmla="*/ 107 h 363"/>
                  <a:gd name="T74" fmla="*/ 4 w 191"/>
                  <a:gd name="T75" fmla="*/ 118 h 363"/>
                  <a:gd name="T76" fmla="*/ 2 w 191"/>
                  <a:gd name="T77" fmla="*/ 131 h 363"/>
                  <a:gd name="T78" fmla="*/ 0 w 191"/>
                  <a:gd name="T79" fmla="*/ 143 h 363"/>
                  <a:gd name="T80" fmla="*/ 0 w 191"/>
                  <a:gd name="T81" fmla="*/ 157 h 363"/>
                  <a:gd name="T82" fmla="*/ 0 w 191"/>
                  <a:gd name="T83" fmla="*/ 171 h 363"/>
                  <a:gd name="T84" fmla="*/ 0 w 191"/>
                  <a:gd name="T85" fmla="*/ 186 h 363"/>
                  <a:gd name="T86" fmla="*/ 0 w 191"/>
                  <a:gd name="T87" fmla="*/ 200 h 363"/>
                  <a:gd name="T88" fmla="*/ 2 w 191"/>
                  <a:gd name="T89" fmla="*/ 212 h 363"/>
                  <a:gd name="T90" fmla="*/ 4 w 191"/>
                  <a:gd name="T91" fmla="*/ 226 h 363"/>
                  <a:gd name="T92" fmla="*/ 6 w 191"/>
                  <a:gd name="T93" fmla="*/ 239 h 363"/>
                  <a:gd name="T94" fmla="*/ 9 w 191"/>
                  <a:gd name="T95" fmla="*/ 251 h 363"/>
                  <a:gd name="T96" fmla="*/ 15 w 191"/>
                  <a:gd name="T97" fmla="*/ 271 h 363"/>
                  <a:gd name="T98" fmla="*/ 22 w 191"/>
                  <a:gd name="T99" fmla="*/ 293 h 363"/>
                  <a:gd name="T100" fmla="*/ 34 w 191"/>
                  <a:gd name="T101" fmla="*/ 312 h 363"/>
                  <a:gd name="T102" fmla="*/ 44 w 191"/>
                  <a:gd name="T103" fmla="*/ 328 h 363"/>
                  <a:gd name="T104" fmla="*/ 56 w 191"/>
                  <a:gd name="T105" fmla="*/ 342 h 363"/>
                  <a:gd name="T106" fmla="*/ 69 w 191"/>
                  <a:gd name="T107" fmla="*/ 352 h 363"/>
                  <a:gd name="T108" fmla="*/ 84 w 191"/>
                  <a:gd name="T109" fmla="*/ 359 h 363"/>
                  <a:gd name="T110" fmla="*/ 98 w 191"/>
                  <a:gd name="T111" fmla="*/ 363 h 3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363"/>
                  <a:gd name="T170" fmla="*/ 191 w 191"/>
                  <a:gd name="T171" fmla="*/ 363 h 36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363">
                    <a:moveTo>
                      <a:pt x="104" y="363"/>
                    </a:moveTo>
                    <a:lnTo>
                      <a:pt x="108" y="362"/>
                    </a:lnTo>
                    <a:lnTo>
                      <a:pt x="113" y="362"/>
                    </a:lnTo>
                    <a:lnTo>
                      <a:pt x="117" y="359"/>
                    </a:lnTo>
                    <a:lnTo>
                      <a:pt x="122" y="358"/>
                    </a:lnTo>
                    <a:lnTo>
                      <a:pt x="127" y="356"/>
                    </a:lnTo>
                    <a:lnTo>
                      <a:pt x="130" y="354"/>
                    </a:lnTo>
                    <a:lnTo>
                      <a:pt x="135" y="350"/>
                    </a:lnTo>
                    <a:lnTo>
                      <a:pt x="139" y="348"/>
                    </a:lnTo>
                    <a:lnTo>
                      <a:pt x="143" y="343"/>
                    </a:lnTo>
                    <a:lnTo>
                      <a:pt x="146" y="339"/>
                    </a:lnTo>
                    <a:lnTo>
                      <a:pt x="150" y="334"/>
                    </a:lnTo>
                    <a:lnTo>
                      <a:pt x="154" y="329"/>
                    </a:lnTo>
                    <a:lnTo>
                      <a:pt x="156" y="324"/>
                    </a:lnTo>
                    <a:lnTo>
                      <a:pt x="160" y="319"/>
                    </a:lnTo>
                    <a:lnTo>
                      <a:pt x="163" y="313"/>
                    </a:lnTo>
                    <a:lnTo>
                      <a:pt x="167" y="308"/>
                    </a:lnTo>
                    <a:lnTo>
                      <a:pt x="169" y="301"/>
                    </a:lnTo>
                    <a:lnTo>
                      <a:pt x="173" y="294"/>
                    </a:lnTo>
                    <a:lnTo>
                      <a:pt x="175" y="287"/>
                    </a:lnTo>
                    <a:lnTo>
                      <a:pt x="177" y="280"/>
                    </a:lnTo>
                    <a:lnTo>
                      <a:pt x="178" y="275"/>
                    </a:lnTo>
                    <a:lnTo>
                      <a:pt x="179" y="272"/>
                    </a:lnTo>
                    <a:lnTo>
                      <a:pt x="181" y="269"/>
                    </a:lnTo>
                    <a:lnTo>
                      <a:pt x="182" y="264"/>
                    </a:lnTo>
                    <a:lnTo>
                      <a:pt x="182" y="260"/>
                    </a:lnTo>
                    <a:lnTo>
                      <a:pt x="183" y="257"/>
                    </a:lnTo>
                    <a:lnTo>
                      <a:pt x="184" y="252"/>
                    </a:lnTo>
                    <a:lnTo>
                      <a:pt x="185" y="249"/>
                    </a:lnTo>
                    <a:lnTo>
                      <a:pt x="185" y="244"/>
                    </a:lnTo>
                    <a:lnTo>
                      <a:pt x="186" y="240"/>
                    </a:lnTo>
                    <a:lnTo>
                      <a:pt x="186" y="236"/>
                    </a:lnTo>
                    <a:lnTo>
                      <a:pt x="188" y="232"/>
                    </a:lnTo>
                    <a:lnTo>
                      <a:pt x="188" y="227"/>
                    </a:lnTo>
                    <a:lnTo>
                      <a:pt x="188" y="224"/>
                    </a:lnTo>
                    <a:lnTo>
                      <a:pt x="189" y="219"/>
                    </a:lnTo>
                    <a:lnTo>
                      <a:pt x="190" y="215"/>
                    </a:lnTo>
                    <a:lnTo>
                      <a:pt x="190" y="210"/>
                    </a:lnTo>
                    <a:lnTo>
                      <a:pt x="190" y="205"/>
                    </a:lnTo>
                    <a:lnTo>
                      <a:pt x="190" y="201"/>
                    </a:lnTo>
                    <a:lnTo>
                      <a:pt x="190" y="196"/>
                    </a:lnTo>
                    <a:lnTo>
                      <a:pt x="190" y="192"/>
                    </a:lnTo>
                    <a:lnTo>
                      <a:pt x="190" y="187"/>
                    </a:lnTo>
                    <a:lnTo>
                      <a:pt x="190" y="182"/>
                    </a:lnTo>
                    <a:lnTo>
                      <a:pt x="191" y="179"/>
                    </a:lnTo>
                    <a:lnTo>
                      <a:pt x="190" y="173"/>
                    </a:lnTo>
                    <a:lnTo>
                      <a:pt x="190" y="169"/>
                    </a:lnTo>
                    <a:lnTo>
                      <a:pt x="189" y="164"/>
                    </a:lnTo>
                    <a:lnTo>
                      <a:pt x="189" y="159"/>
                    </a:lnTo>
                    <a:lnTo>
                      <a:pt x="188" y="155"/>
                    </a:lnTo>
                    <a:lnTo>
                      <a:pt x="188" y="149"/>
                    </a:lnTo>
                    <a:lnTo>
                      <a:pt x="186" y="146"/>
                    </a:lnTo>
                    <a:lnTo>
                      <a:pt x="186" y="141"/>
                    </a:lnTo>
                    <a:lnTo>
                      <a:pt x="185" y="136"/>
                    </a:lnTo>
                    <a:lnTo>
                      <a:pt x="185" y="132"/>
                    </a:lnTo>
                    <a:lnTo>
                      <a:pt x="184" y="128"/>
                    </a:lnTo>
                    <a:lnTo>
                      <a:pt x="184" y="124"/>
                    </a:lnTo>
                    <a:lnTo>
                      <a:pt x="182" y="119"/>
                    </a:lnTo>
                    <a:lnTo>
                      <a:pt x="182" y="116"/>
                    </a:lnTo>
                    <a:lnTo>
                      <a:pt x="181" y="111"/>
                    </a:lnTo>
                    <a:lnTo>
                      <a:pt x="181" y="108"/>
                    </a:lnTo>
                    <a:lnTo>
                      <a:pt x="178" y="103"/>
                    </a:lnTo>
                    <a:lnTo>
                      <a:pt x="177" y="98"/>
                    </a:lnTo>
                    <a:lnTo>
                      <a:pt x="175" y="95"/>
                    </a:lnTo>
                    <a:lnTo>
                      <a:pt x="175" y="92"/>
                    </a:lnTo>
                    <a:lnTo>
                      <a:pt x="171" y="84"/>
                    </a:lnTo>
                    <a:lnTo>
                      <a:pt x="169" y="77"/>
                    </a:lnTo>
                    <a:lnTo>
                      <a:pt x="166" y="69"/>
                    </a:lnTo>
                    <a:lnTo>
                      <a:pt x="163" y="63"/>
                    </a:lnTo>
                    <a:lnTo>
                      <a:pt x="160" y="56"/>
                    </a:lnTo>
                    <a:lnTo>
                      <a:pt x="156" y="50"/>
                    </a:lnTo>
                    <a:lnTo>
                      <a:pt x="152" y="44"/>
                    </a:lnTo>
                    <a:lnTo>
                      <a:pt x="148" y="39"/>
                    </a:lnTo>
                    <a:lnTo>
                      <a:pt x="145" y="33"/>
                    </a:lnTo>
                    <a:lnTo>
                      <a:pt x="142" y="28"/>
                    </a:lnTo>
                    <a:lnTo>
                      <a:pt x="137" y="24"/>
                    </a:lnTo>
                    <a:lnTo>
                      <a:pt x="132" y="19"/>
                    </a:lnTo>
                    <a:lnTo>
                      <a:pt x="128" y="16"/>
                    </a:lnTo>
                    <a:lnTo>
                      <a:pt x="124" y="13"/>
                    </a:lnTo>
                    <a:lnTo>
                      <a:pt x="120" y="9"/>
                    </a:lnTo>
                    <a:lnTo>
                      <a:pt x="115" y="7"/>
                    </a:lnTo>
                    <a:lnTo>
                      <a:pt x="111" y="4"/>
                    </a:lnTo>
                    <a:lnTo>
                      <a:pt x="106" y="3"/>
                    </a:lnTo>
                    <a:lnTo>
                      <a:pt x="101" y="1"/>
                    </a:lnTo>
                    <a:lnTo>
                      <a:pt x="97" y="1"/>
                    </a:lnTo>
                    <a:lnTo>
                      <a:pt x="92" y="0"/>
                    </a:lnTo>
                    <a:lnTo>
                      <a:pt x="88" y="1"/>
                    </a:lnTo>
                    <a:lnTo>
                      <a:pt x="82" y="1"/>
                    </a:lnTo>
                    <a:lnTo>
                      <a:pt x="77" y="2"/>
                    </a:lnTo>
                    <a:lnTo>
                      <a:pt x="73" y="2"/>
                    </a:lnTo>
                    <a:lnTo>
                      <a:pt x="68" y="4"/>
                    </a:lnTo>
                    <a:lnTo>
                      <a:pt x="63" y="7"/>
                    </a:lnTo>
                    <a:lnTo>
                      <a:pt x="60" y="9"/>
                    </a:lnTo>
                    <a:lnTo>
                      <a:pt x="55" y="11"/>
                    </a:lnTo>
                    <a:lnTo>
                      <a:pt x="51" y="16"/>
                    </a:lnTo>
                    <a:lnTo>
                      <a:pt x="46" y="19"/>
                    </a:lnTo>
                    <a:lnTo>
                      <a:pt x="43" y="23"/>
                    </a:lnTo>
                    <a:lnTo>
                      <a:pt x="38" y="27"/>
                    </a:lnTo>
                    <a:lnTo>
                      <a:pt x="36" y="33"/>
                    </a:lnTo>
                    <a:lnTo>
                      <a:pt x="31" y="38"/>
                    </a:lnTo>
                    <a:lnTo>
                      <a:pt x="28" y="43"/>
                    </a:lnTo>
                    <a:lnTo>
                      <a:pt x="24" y="50"/>
                    </a:lnTo>
                    <a:lnTo>
                      <a:pt x="22" y="56"/>
                    </a:lnTo>
                    <a:lnTo>
                      <a:pt x="19" y="62"/>
                    </a:lnTo>
                    <a:lnTo>
                      <a:pt x="16" y="69"/>
                    </a:lnTo>
                    <a:lnTo>
                      <a:pt x="14" y="75"/>
                    </a:lnTo>
                    <a:lnTo>
                      <a:pt x="12" y="84"/>
                    </a:lnTo>
                    <a:lnTo>
                      <a:pt x="9" y="89"/>
                    </a:lnTo>
                    <a:lnTo>
                      <a:pt x="7" y="97"/>
                    </a:lnTo>
                    <a:lnTo>
                      <a:pt x="6" y="102"/>
                    </a:lnTo>
                    <a:lnTo>
                      <a:pt x="6" y="107"/>
                    </a:lnTo>
                    <a:lnTo>
                      <a:pt x="5" y="110"/>
                    </a:lnTo>
                    <a:lnTo>
                      <a:pt x="5" y="115"/>
                    </a:lnTo>
                    <a:lnTo>
                      <a:pt x="4" y="118"/>
                    </a:lnTo>
                    <a:lnTo>
                      <a:pt x="2" y="123"/>
                    </a:lnTo>
                    <a:lnTo>
                      <a:pt x="2" y="126"/>
                    </a:lnTo>
                    <a:lnTo>
                      <a:pt x="2" y="131"/>
                    </a:lnTo>
                    <a:lnTo>
                      <a:pt x="1" y="135"/>
                    </a:lnTo>
                    <a:lnTo>
                      <a:pt x="0" y="140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7"/>
                    </a:lnTo>
                    <a:lnTo>
                      <a:pt x="0" y="162"/>
                    </a:lnTo>
                    <a:lnTo>
                      <a:pt x="0" y="167"/>
                    </a:lnTo>
                    <a:lnTo>
                      <a:pt x="0" y="171"/>
                    </a:lnTo>
                    <a:lnTo>
                      <a:pt x="0" y="177"/>
                    </a:lnTo>
                    <a:lnTo>
                      <a:pt x="0" y="181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200"/>
                    </a:lnTo>
                    <a:lnTo>
                      <a:pt x="1" y="204"/>
                    </a:lnTo>
                    <a:lnTo>
                      <a:pt x="1" y="209"/>
                    </a:lnTo>
                    <a:lnTo>
                      <a:pt x="2" y="212"/>
                    </a:lnTo>
                    <a:lnTo>
                      <a:pt x="2" y="217"/>
                    </a:lnTo>
                    <a:lnTo>
                      <a:pt x="4" y="221"/>
                    </a:lnTo>
                    <a:lnTo>
                      <a:pt x="4" y="226"/>
                    </a:lnTo>
                    <a:lnTo>
                      <a:pt x="4" y="231"/>
                    </a:lnTo>
                    <a:lnTo>
                      <a:pt x="5" y="235"/>
                    </a:lnTo>
                    <a:lnTo>
                      <a:pt x="6" y="239"/>
                    </a:lnTo>
                    <a:lnTo>
                      <a:pt x="7" y="243"/>
                    </a:lnTo>
                    <a:lnTo>
                      <a:pt x="8" y="248"/>
                    </a:lnTo>
                    <a:lnTo>
                      <a:pt x="9" y="251"/>
                    </a:lnTo>
                    <a:lnTo>
                      <a:pt x="11" y="256"/>
                    </a:lnTo>
                    <a:lnTo>
                      <a:pt x="13" y="263"/>
                    </a:lnTo>
                    <a:lnTo>
                      <a:pt x="15" y="271"/>
                    </a:lnTo>
                    <a:lnTo>
                      <a:pt x="17" y="278"/>
                    </a:lnTo>
                    <a:lnTo>
                      <a:pt x="21" y="286"/>
                    </a:lnTo>
                    <a:lnTo>
                      <a:pt x="22" y="293"/>
                    </a:lnTo>
                    <a:lnTo>
                      <a:pt x="27" y="300"/>
                    </a:lnTo>
                    <a:lnTo>
                      <a:pt x="29" y="305"/>
                    </a:lnTo>
                    <a:lnTo>
                      <a:pt x="34" y="312"/>
                    </a:lnTo>
                    <a:lnTo>
                      <a:pt x="36" y="318"/>
                    </a:lnTo>
                    <a:lnTo>
                      <a:pt x="39" y="324"/>
                    </a:lnTo>
                    <a:lnTo>
                      <a:pt x="44" y="328"/>
                    </a:lnTo>
                    <a:lnTo>
                      <a:pt x="48" y="334"/>
                    </a:lnTo>
                    <a:lnTo>
                      <a:pt x="52" y="339"/>
                    </a:lnTo>
                    <a:lnTo>
                      <a:pt x="56" y="342"/>
                    </a:lnTo>
                    <a:lnTo>
                      <a:pt x="61" y="347"/>
                    </a:lnTo>
                    <a:lnTo>
                      <a:pt x="65" y="350"/>
                    </a:lnTo>
                    <a:lnTo>
                      <a:pt x="69" y="352"/>
                    </a:lnTo>
                    <a:lnTo>
                      <a:pt x="74" y="356"/>
                    </a:lnTo>
                    <a:lnTo>
                      <a:pt x="78" y="357"/>
                    </a:lnTo>
                    <a:lnTo>
                      <a:pt x="84" y="359"/>
                    </a:lnTo>
                    <a:lnTo>
                      <a:pt x="88" y="362"/>
                    </a:lnTo>
                    <a:lnTo>
                      <a:pt x="93" y="363"/>
                    </a:lnTo>
                    <a:lnTo>
                      <a:pt x="98" y="363"/>
                    </a:lnTo>
                    <a:lnTo>
                      <a:pt x="104" y="363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7" name="Freeform 204"/>
              <p:cNvSpPr>
                <a:spLocks/>
              </p:cNvSpPr>
              <p:nvPr/>
            </p:nvSpPr>
            <p:spPr bwMode="auto">
              <a:xfrm>
                <a:off x="4235" y="3339"/>
                <a:ext cx="17" cy="44"/>
              </a:xfrm>
              <a:custGeom>
                <a:avLst/>
                <a:gdLst>
                  <a:gd name="T0" fmla="*/ 84 w 108"/>
                  <a:gd name="T1" fmla="*/ 248 h 252"/>
                  <a:gd name="T2" fmla="*/ 89 w 108"/>
                  <a:gd name="T3" fmla="*/ 237 h 252"/>
                  <a:gd name="T4" fmla="*/ 93 w 108"/>
                  <a:gd name="T5" fmla="*/ 224 h 252"/>
                  <a:gd name="T6" fmla="*/ 97 w 108"/>
                  <a:gd name="T7" fmla="*/ 209 h 252"/>
                  <a:gd name="T8" fmla="*/ 99 w 108"/>
                  <a:gd name="T9" fmla="*/ 197 h 252"/>
                  <a:gd name="T10" fmla="*/ 101 w 108"/>
                  <a:gd name="T11" fmla="*/ 189 h 252"/>
                  <a:gd name="T12" fmla="*/ 103 w 108"/>
                  <a:gd name="T13" fmla="*/ 179 h 252"/>
                  <a:gd name="T14" fmla="*/ 104 w 108"/>
                  <a:gd name="T15" fmla="*/ 170 h 252"/>
                  <a:gd name="T16" fmla="*/ 105 w 108"/>
                  <a:gd name="T17" fmla="*/ 159 h 252"/>
                  <a:gd name="T18" fmla="*/ 106 w 108"/>
                  <a:gd name="T19" fmla="*/ 149 h 252"/>
                  <a:gd name="T20" fmla="*/ 106 w 108"/>
                  <a:gd name="T21" fmla="*/ 139 h 252"/>
                  <a:gd name="T22" fmla="*/ 107 w 108"/>
                  <a:gd name="T23" fmla="*/ 129 h 252"/>
                  <a:gd name="T24" fmla="*/ 107 w 108"/>
                  <a:gd name="T25" fmla="*/ 118 h 252"/>
                  <a:gd name="T26" fmla="*/ 106 w 108"/>
                  <a:gd name="T27" fmla="*/ 106 h 252"/>
                  <a:gd name="T28" fmla="*/ 105 w 108"/>
                  <a:gd name="T29" fmla="*/ 95 h 252"/>
                  <a:gd name="T30" fmla="*/ 105 w 108"/>
                  <a:gd name="T31" fmla="*/ 85 h 252"/>
                  <a:gd name="T32" fmla="*/ 103 w 108"/>
                  <a:gd name="T33" fmla="*/ 75 h 252"/>
                  <a:gd name="T34" fmla="*/ 101 w 108"/>
                  <a:gd name="T35" fmla="*/ 65 h 252"/>
                  <a:gd name="T36" fmla="*/ 99 w 108"/>
                  <a:gd name="T37" fmla="*/ 56 h 252"/>
                  <a:gd name="T38" fmla="*/ 98 w 108"/>
                  <a:gd name="T39" fmla="*/ 47 h 252"/>
                  <a:gd name="T40" fmla="*/ 96 w 108"/>
                  <a:gd name="T41" fmla="*/ 40 h 252"/>
                  <a:gd name="T42" fmla="*/ 93 w 108"/>
                  <a:gd name="T43" fmla="*/ 32 h 252"/>
                  <a:gd name="T44" fmla="*/ 90 w 108"/>
                  <a:gd name="T45" fmla="*/ 21 h 252"/>
                  <a:gd name="T46" fmla="*/ 85 w 108"/>
                  <a:gd name="T47" fmla="*/ 10 h 252"/>
                  <a:gd name="T48" fmla="*/ 82 w 108"/>
                  <a:gd name="T49" fmla="*/ 2 h 252"/>
                  <a:gd name="T50" fmla="*/ 73 w 108"/>
                  <a:gd name="T51" fmla="*/ 0 h 252"/>
                  <a:gd name="T52" fmla="*/ 59 w 108"/>
                  <a:gd name="T53" fmla="*/ 4 h 252"/>
                  <a:gd name="T54" fmla="*/ 45 w 108"/>
                  <a:gd name="T55" fmla="*/ 12 h 252"/>
                  <a:gd name="T56" fmla="*/ 36 w 108"/>
                  <a:gd name="T57" fmla="*/ 21 h 252"/>
                  <a:gd name="T58" fmla="*/ 30 w 108"/>
                  <a:gd name="T59" fmla="*/ 29 h 252"/>
                  <a:gd name="T60" fmla="*/ 24 w 108"/>
                  <a:gd name="T61" fmla="*/ 37 h 252"/>
                  <a:gd name="T62" fmla="*/ 19 w 108"/>
                  <a:gd name="T63" fmla="*/ 47 h 252"/>
                  <a:gd name="T64" fmla="*/ 14 w 108"/>
                  <a:gd name="T65" fmla="*/ 57 h 252"/>
                  <a:gd name="T66" fmla="*/ 11 w 108"/>
                  <a:gd name="T67" fmla="*/ 67 h 252"/>
                  <a:gd name="T68" fmla="*/ 7 w 108"/>
                  <a:gd name="T69" fmla="*/ 80 h 252"/>
                  <a:gd name="T70" fmla="*/ 4 w 108"/>
                  <a:gd name="T71" fmla="*/ 93 h 252"/>
                  <a:gd name="T72" fmla="*/ 3 w 108"/>
                  <a:gd name="T73" fmla="*/ 105 h 252"/>
                  <a:gd name="T74" fmla="*/ 1 w 108"/>
                  <a:gd name="T75" fmla="*/ 117 h 252"/>
                  <a:gd name="T76" fmla="*/ 1 w 108"/>
                  <a:gd name="T77" fmla="*/ 125 h 252"/>
                  <a:gd name="T78" fmla="*/ 0 w 108"/>
                  <a:gd name="T79" fmla="*/ 136 h 252"/>
                  <a:gd name="T80" fmla="*/ 1 w 108"/>
                  <a:gd name="T81" fmla="*/ 150 h 252"/>
                  <a:gd name="T82" fmla="*/ 3 w 108"/>
                  <a:gd name="T83" fmla="*/ 164 h 252"/>
                  <a:gd name="T84" fmla="*/ 6 w 108"/>
                  <a:gd name="T85" fmla="*/ 177 h 252"/>
                  <a:gd name="T86" fmla="*/ 9 w 108"/>
                  <a:gd name="T87" fmla="*/ 188 h 252"/>
                  <a:gd name="T88" fmla="*/ 13 w 108"/>
                  <a:gd name="T89" fmla="*/ 198 h 252"/>
                  <a:gd name="T90" fmla="*/ 19 w 108"/>
                  <a:gd name="T91" fmla="*/ 209 h 252"/>
                  <a:gd name="T92" fmla="*/ 24 w 108"/>
                  <a:gd name="T93" fmla="*/ 218 h 252"/>
                  <a:gd name="T94" fmla="*/ 34 w 108"/>
                  <a:gd name="T95" fmla="*/ 229 h 252"/>
                  <a:gd name="T96" fmla="*/ 47 w 108"/>
                  <a:gd name="T97" fmla="*/ 241 h 252"/>
                  <a:gd name="T98" fmla="*/ 61 w 108"/>
                  <a:gd name="T99" fmla="*/ 249 h 252"/>
                  <a:gd name="T100" fmla="*/ 75 w 108"/>
                  <a:gd name="T101" fmla="*/ 251 h 252"/>
                  <a:gd name="T102" fmla="*/ 82 w 108"/>
                  <a:gd name="T103" fmla="*/ 252 h 2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8"/>
                  <a:gd name="T157" fmla="*/ 0 h 252"/>
                  <a:gd name="T158" fmla="*/ 108 w 108"/>
                  <a:gd name="T159" fmla="*/ 252 h 2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8" h="252">
                    <a:moveTo>
                      <a:pt x="82" y="252"/>
                    </a:moveTo>
                    <a:lnTo>
                      <a:pt x="84" y="248"/>
                    </a:lnTo>
                    <a:lnTo>
                      <a:pt x="86" y="243"/>
                    </a:lnTo>
                    <a:lnTo>
                      <a:pt x="89" y="237"/>
                    </a:lnTo>
                    <a:lnTo>
                      <a:pt x="91" y="232"/>
                    </a:lnTo>
                    <a:lnTo>
                      <a:pt x="93" y="224"/>
                    </a:lnTo>
                    <a:lnTo>
                      <a:pt x="96" y="217"/>
                    </a:lnTo>
                    <a:lnTo>
                      <a:pt x="97" y="209"/>
                    </a:lnTo>
                    <a:lnTo>
                      <a:pt x="99" y="202"/>
                    </a:lnTo>
                    <a:lnTo>
                      <a:pt x="99" y="197"/>
                    </a:lnTo>
                    <a:lnTo>
                      <a:pt x="101" y="193"/>
                    </a:lnTo>
                    <a:lnTo>
                      <a:pt x="101" y="189"/>
                    </a:lnTo>
                    <a:lnTo>
                      <a:pt x="103" y="185"/>
                    </a:lnTo>
                    <a:lnTo>
                      <a:pt x="103" y="179"/>
                    </a:lnTo>
                    <a:lnTo>
                      <a:pt x="104" y="174"/>
                    </a:lnTo>
                    <a:lnTo>
                      <a:pt x="104" y="170"/>
                    </a:lnTo>
                    <a:lnTo>
                      <a:pt x="105" y="165"/>
                    </a:lnTo>
                    <a:lnTo>
                      <a:pt x="105" y="159"/>
                    </a:lnTo>
                    <a:lnTo>
                      <a:pt x="106" y="155"/>
                    </a:lnTo>
                    <a:lnTo>
                      <a:pt x="106" y="149"/>
                    </a:lnTo>
                    <a:lnTo>
                      <a:pt x="106" y="144"/>
                    </a:lnTo>
                    <a:lnTo>
                      <a:pt x="106" y="139"/>
                    </a:lnTo>
                    <a:lnTo>
                      <a:pt x="107" y="134"/>
                    </a:lnTo>
                    <a:lnTo>
                      <a:pt x="107" y="129"/>
                    </a:lnTo>
                    <a:lnTo>
                      <a:pt x="108" y="124"/>
                    </a:lnTo>
                    <a:lnTo>
                      <a:pt x="107" y="118"/>
                    </a:lnTo>
                    <a:lnTo>
                      <a:pt x="106" y="112"/>
                    </a:lnTo>
                    <a:lnTo>
                      <a:pt x="106" y="106"/>
                    </a:lnTo>
                    <a:lnTo>
                      <a:pt x="106" y="101"/>
                    </a:lnTo>
                    <a:lnTo>
                      <a:pt x="105" y="95"/>
                    </a:lnTo>
                    <a:lnTo>
                      <a:pt x="105" y="90"/>
                    </a:lnTo>
                    <a:lnTo>
                      <a:pt x="105" y="85"/>
                    </a:lnTo>
                    <a:lnTo>
                      <a:pt x="105" y="80"/>
                    </a:lnTo>
                    <a:lnTo>
                      <a:pt x="103" y="75"/>
                    </a:lnTo>
                    <a:lnTo>
                      <a:pt x="103" y="70"/>
                    </a:lnTo>
                    <a:lnTo>
                      <a:pt x="101" y="65"/>
                    </a:lnTo>
                    <a:lnTo>
                      <a:pt x="101" y="60"/>
                    </a:lnTo>
                    <a:lnTo>
                      <a:pt x="99" y="56"/>
                    </a:lnTo>
                    <a:lnTo>
                      <a:pt x="99" y="51"/>
                    </a:lnTo>
                    <a:lnTo>
                      <a:pt x="98" y="47"/>
                    </a:lnTo>
                    <a:lnTo>
                      <a:pt x="97" y="43"/>
                    </a:lnTo>
                    <a:lnTo>
                      <a:pt x="96" y="40"/>
                    </a:lnTo>
                    <a:lnTo>
                      <a:pt x="94" y="35"/>
                    </a:lnTo>
                    <a:lnTo>
                      <a:pt x="93" y="32"/>
                    </a:lnTo>
                    <a:lnTo>
                      <a:pt x="92" y="28"/>
                    </a:lnTo>
                    <a:lnTo>
                      <a:pt x="90" y="21"/>
                    </a:lnTo>
                    <a:lnTo>
                      <a:pt x="88" y="16"/>
                    </a:lnTo>
                    <a:lnTo>
                      <a:pt x="85" y="10"/>
                    </a:lnTo>
                    <a:lnTo>
                      <a:pt x="84" y="5"/>
                    </a:lnTo>
                    <a:lnTo>
                      <a:pt x="82" y="2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66" y="2"/>
                    </a:lnTo>
                    <a:lnTo>
                      <a:pt x="59" y="4"/>
                    </a:lnTo>
                    <a:lnTo>
                      <a:pt x="52" y="8"/>
                    </a:lnTo>
                    <a:lnTo>
                      <a:pt x="45" y="12"/>
                    </a:lnTo>
                    <a:lnTo>
                      <a:pt x="39" y="19"/>
                    </a:lnTo>
                    <a:lnTo>
                      <a:pt x="36" y="21"/>
                    </a:lnTo>
                    <a:lnTo>
                      <a:pt x="32" y="25"/>
                    </a:lnTo>
                    <a:lnTo>
                      <a:pt x="30" y="29"/>
                    </a:lnTo>
                    <a:lnTo>
                      <a:pt x="28" y="34"/>
                    </a:lnTo>
                    <a:lnTo>
                      <a:pt x="24" y="37"/>
                    </a:lnTo>
                    <a:lnTo>
                      <a:pt x="21" y="41"/>
                    </a:lnTo>
                    <a:lnTo>
                      <a:pt x="19" y="47"/>
                    </a:lnTo>
                    <a:lnTo>
                      <a:pt x="17" y="51"/>
                    </a:lnTo>
                    <a:lnTo>
                      <a:pt x="14" y="57"/>
                    </a:lnTo>
                    <a:lnTo>
                      <a:pt x="12" y="62"/>
                    </a:lnTo>
                    <a:lnTo>
                      <a:pt x="11" y="67"/>
                    </a:lnTo>
                    <a:lnTo>
                      <a:pt x="9" y="74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3" y="100"/>
                    </a:lnTo>
                    <a:lnTo>
                      <a:pt x="3" y="105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5"/>
                    </a:lnTo>
                    <a:lnTo>
                      <a:pt x="1" y="129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1" y="150"/>
                    </a:lnTo>
                    <a:lnTo>
                      <a:pt x="3" y="157"/>
                    </a:lnTo>
                    <a:lnTo>
                      <a:pt x="3" y="164"/>
                    </a:lnTo>
                    <a:lnTo>
                      <a:pt x="5" y="170"/>
                    </a:lnTo>
                    <a:lnTo>
                      <a:pt x="6" y="177"/>
                    </a:lnTo>
                    <a:lnTo>
                      <a:pt x="8" y="182"/>
                    </a:lnTo>
                    <a:lnTo>
                      <a:pt x="9" y="188"/>
                    </a:lnTo>
                    <a:lnTo>
                      <a:pt x="12" y="194"/>
                    </a:lnTo>
                    <a:lnTo>
                      <a:pt x="13" y="198"/>
                    </a:lnTo>
                    <a:lnTo>
                      <a:pt x="16" y="204"/>
                    </a:lnTo>
                    <a:lnTo>
                      <a:pt x="19" y="209"/>
                    </a:lnTo>
                    <a:lnTo>
                      <a:pt x="21" y="213"/>
                    </a:lnTo>
                    <a:lnTo>
                      <a:pt x="24" y="218"/>
                    </a:lnTo>
                    <a:lnTo>
                      <a:pt x="28" y="222"/>
                    </a:lnTo>
                    <a:lnTo>
                      <a:pt x="34" y="229"/>
                    </a:lnTo>
                    <a:lnTo>
                      <a:pt x="39" y="236"/>
                    </a:lnTo>
                    <a:lnTo>
                      <a:pt x="47" y="241"/>
                    </a:lnTo>
                    <a:lnTo>
                      <a:pt x="54" y="247"/>
                    </a:lnTo>
                    <a:lnTo>
                      <a:pt x="61" y="249"/>
                    </a:lnTo>
                    <a:lnTo>
                      <a:pt x="68" y="251"/>
                    </a:lnTo>
                    <a:lnTo>
                      <a:pt x="75" y="251"/>
                    </a:lnTo>
                    <a:lnTo>
                      <a:pt x="82" y="25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8" name="Freeform 205"/>
              <p:cNvSpPr>
                <a:spLocks/>
              </p:cNvSpPr>
              <p:nvPr/>
            </p:nvSpPr>
            <p:spPr bwMode="auto">
              <a:xfrm>
                <a:off x="4238" y="3347"/>
                <a:ext cx="8" cy="19"/>
              </a:xfrm>
              <a:custGeom>
                <a:avLst/>
                <a:gdLst>
                  <a:gd name="T0" fmla="*/ 21 w 54"/>
                  <a:gd name="T1" fmla="*/ 0 h 113"/>
                  <a:gd name="T2" fmla="*/ 54 w 54"/>
                  <a:gd name="T3" fmla="*/ 49 h 113"/>
                  <a:gd name="T4" fmla="*/ 48 w 54"/>
                  <a:gd name="T5" fmla="*/ 113 h 113"/>
                  <a:gd name="T6" fmla="*/ 4 w 54"/>
                  <a:gd name="T7" fmla="*/ 113 h 113"/>
                  <a:gd name="T8" fmla="*/ 2 w 54"/>
                  <a:gd name="T9" fmla="*/ 111 h 113"/>
                  <a:gd name="T10" fmla="*/ 1 w 54"/>
                  <a:gd name="T11" fmla="*/ 105 h 113"/>
                  <a:gd name="T12" fmla="*/ 0 w 54"/>
                  <a:gd name="T13" fmla="*/ 100 h 113"/>
                  <a:gd name="T14" fmla="*/ 0 w 54"/>
                  <a:gd name="T15" fmla="*/ 96 h 113"/>
                  <a:gd name="T16" fmla="*/ 0 w 54"/>
                  <a:gd name="T17" fmla="*/ 90 h 113"/>
                  <a:gd name="T18" fmla="*/ 0 w 54"/>
                  <a:gd name="T19" fmla="*/ 85 h 113"/>
                  <a:gd name="T20" fmla="*/ 0 w 54"/>
                  <a:gd name="T21" fmla="*/ 81 h 113"/>
                  <a:gd name="T22" fmla="*/ 0 w 54"/>
                  <a:gd name="T23" fmla="*/ 77 h 113"/>
                  <a:gd name="T24" fmla="*/ 0 w 54"/>
                  <a:gd name="T25" fmla="*/ 73 h 113"/>
                  <a:gd name="T26" fmla="*/ 1 w 54"/>
                  <a:gd name="T27" fmla="*/ 68 h 113"/>
                  <a:gd name="T28" fmla="*/ 1 w 54"/>
                  <a:gd name="T29" fmla="*/ 64 h 113"/>
                  <a:gd name="T30" fmla="*/ 2 w 54"/>
                  <a:gd name="T31" fmla="*/ 59 h 113"/>
                  <a:gd name="T32" fmla="*/ 4 w 54"/>
                  <a:gd name="T33" fmla="*/ 54 h 113"/>
                  <a:gd name="T34" fmla="*/ 6 w 54"/>
                  <a:gd name="T35" fmla="*/ 50 h 113"/>
                  <a:gd name="T36" fmla="*/ 6 w 54"/>
                  <a:gd name="T37" fmla="*/ 44 h 113"/>
                  <a:gd name="T38" fmla="*/ 8 w 54"/>
                  <a:gd name="T39" fmla="*/ 38 h 113"/>
                  <a:gd name="T40" fmla="*/ 9 w 54"/>
                  <a:gd name="T41" fmla="*/ 33 h 113"/>
                  <a:gd name="T42" fmla="*/ 12 w 54"/>
                  <a:gd name="T43" fmla="*/ 27 h 113"/>
                  <a:gd name="T44" fmla="*/ 13 w 54"/>
                  <a:gd name="T45" fmla="*/ 20 h 113"/>
                  <a:gd name="T46" fmla="*/ 15 w 54"/>
                  <a:gd name="T47" fmla="*/ 14 h 113"/>
                  <a:gd name="T48" fmla="*/ 17 w 54"/>
                  <a:gd name="T49" fmla="*/ 6 h 113"/>
                  <a:gd name="T50" fmla="*/ 21 w 54"/>
                  <a:gd name="T51" fmla="*/ 0 h 113"/>
                  <a:gd name="T52" fmla="*/ 21 w 54"/>
                  <a:gd name="T53" fmla="*/ 0 h 1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4"/>
                  <a:gd name="T82" fmla="*/ 0 h 113"/>
                  <a:gd name="T83" fmla="*/ 54 w 54"/>
                  <a:gd name="T84" fmla="*/ 113 h 1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4" h="113">
                    <a:moveTo>
                      <a:pt x="21" y="0"/>
                    </a:moveTo>
                    <a:lnTo>
                      <a:pt x="54" y="49"/>
                    </a:lnTo>
                    <a:lnTo>
                      <a:pt x="48" y="113"/>
                    </a:lnTo>
                    <a:lnTo>
                      <a:pt x="4" y="113"/>
                    </a:lnTo>
                    <a:lnTo>
                      <a:pt x="2" y="111"/>
                    </a:lnTo>
                    <a:lnTo>
                      <a:pt x="1" y="105"/>
                    </a:lnTo>
                    <a:lnTo>
                      <a:pt x="0" y="100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6" y="50"/>
                    </a:lnTo>
                    <a:lnTo>
                      <a:pt x="6" y="44"/>
                    </a:lnTo>
                    <a:lnTo>
                      <a:pt x="8" y="38"/>
                    </a:lnTo>
                    <a:lnTo>
                      <a:pt x="9" y="33"/>
                    </a:lnTo>
                    <a:lnTo>
                      <a:pt x="12" y="27"/>
                    </a:lnTo>
                    <a:lnTo>
                      <a:pt x="13" y="20"/>
                    </a:lnTo>
                    <a:lnTo>
                      <a:pt x="15" y="14"/>
                    </a:lnTo>
                    <a:lnTo>
                      <a:pt x="17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9" name="Freeform 206"/>
              <p:cNvSpPr>
                <a:spLocks/>
              </p:cNvSpPr>
              <p:nvPr/>
            </p:nvSpPr>
            <p:spPr bwMode="auto">
              <a:xfrm>
                <a:off x="4283" y="3333"/>
                <a:ext cx="10" cy="51"/>
              </a:xfrm>
              <a:custGeom>
                <a:avLst/>
                <a:gdLst>
                  <a:gd name="T0" fmla="*/ 0 w 59"/>
                  <a:gd name="T1" fmla="*/ 1 h 286"/>
                  <a:gd name="T2" fmla="*/ 5 w 59"/>
                  <a:gd name="T3" fmla="*/ 7 h 286"/>
                  <a:gd name="T4" fmla="*/ 9 w 59"/>
                  <a:gd name="T5" fmla="*/ 16 h 286"/>
                  <a:gd name="T6" fmla="*/ 14 w 59"/>
                  <a:gd name="T7" fmla="*/ 25 h 286"/>
                  <a:gd name="T8" fmla="*/ 19 w 59"/>
                  <a:gd name="T9" fmla="*/ 38 h 286"/>
                  <a:gd name="T10" fmla="*/ 23 w 59"/>
                  <a:gd name="T11" fmla="*/ 49 h 286"/>
                  <a:gd name="T12" fmla="*/ 26 w 59"/>
                  <a:gd name="T13" fmla="*/ 57 h 286"/>
                  <a:gd name="T14" fmla="*/ 29 w 59"/>
                  <a:gd name="T15" fmla="*/ 66 h 286"/>
                  <a:gd name="T16" fmla="*/ 32 w 59"/>
                  <a:gd name="T17" fmla="*/ 76 h 286"/>
                  <a:gd name="T18" fmla="*/ 34 w 59"/>
                  <a:gd name="T19" fmla="*/ 85 h 286"/>
                  <a:gd name="T20" fmla="*/ 37 w 59"/>
                  <a:gd name="T21" fmla="*/ 95 h 286"/>
                  <a:gd name="T22" fmla="*/ 38 w 59"/>
                  <a:gd name="T23" fmla="*/ 105 h 286"/>
                  <a:gd name="T24" fmla="*/ 39 w 59"/>
                  <a:gd name="T25" fmla="*/ 116 h 286"/>
                  <a:gd name="T26" fmla="*/ 40 w 59"/>
                  <a:gd name="T27" fmla="*/ 127 h 286"/>
                  <a:gd name="T28" fmla="*/ 40 w 59"/>
                  <a:gd name="T29" fmla="*/ 139 h 286"/>
                  <a:gd name="T30" fmla="*/ 39 w 59"/>
                  <a:gd name="T31" fmla="*/ 151 h 286"/>
                  <a:gd name="T32" fmla="*/ 38 w 59"/>
                  <a:gd name="T33" fmla="*/ 164 h 286"/>
                  <a:gd name="T34" fmla="*/ 37 w 59"/>
                  <a:gd name="T35" fmla="*/ 178 h 286"/>
                  <a:gd name="T36" fmla="*/ 34 w 59"/>
                  <a:gd name="T37" fmla="*/ 190 h 286"/>
                  <a:gd name="T38" fmla="*/ 32 w 59"/>
                  <a:gd name="T39" fmla="*/ 204 h 286"/>
                  <a:gd name="T40" fmla="*/ 29 w 59"/>
                  <a:gd name="T41" fmla="*/ 218 h 286"/>
                  <a:gd name="T42" fmla="*/ 24 w 59"/>
                  <a:gd name="T43" fmla="*/ 232 h 286"/>
                  <a:gd name="T44" fmla="*/ 19 w 59"/>
                  <a:gd name="T45" fmla="*/ 247 h 286"/>
                  <a:gd name="T46" fmla="*/ 13 w 59"/>
                  <a:gd name="T47" fmla="*/ 262 h 286"/>
                  <a:gd name="T48" fmla="*/ 7 w 59"/>
                  <a:gd name="T49" fmla="*/ 277 h 286"/>
                  <a:gd name="T50" fmla="*/ 32 w 59"/>
                  <a:gd name="T51" fmla="*/ 263 h 286"/>
                  <a:gd name="T52" fmla="*/ 34 w 59"/>
                  <a:gd name="T53" fmla="*/ 256 h 286"/>
                  <a:gd name="T54" fmla="*/ 37 w 59"/>
                  <a:gd name="T55" fmla="*/ 248 h 286"/>
                  <a:gd name="T56" fmla="*/ 41 w 59"/>
                  <a:gd name="T57" fmla="*/ 239 h 286"/>
                  <a:gd name="T58" fmla="*/ 45 w 59"/>
                  <a:gd name="T59" fmla="*/ 226 h 286"/>
                  <a:gd name="T60" fmla="*/ 49 w 59"/>
                  <a:gd name="T61" fmla="*/ 212 h 286"/>
                  <a:gd name="T62" fmla="*/ 50 w 59"/>
                  <a:gd name="T63" fmla="*/ 204 h 286"/>
                  <a:gd name="T64" fmla="*/ 53 w 59"/>
                  <a:gd name="T65" fmla="*/ 196 h 286"/>
                  <a:gd name="T66" fmla="*/ 54 w 59"/>
                  <a:gd name="T67" fmla="*/ 187 h 286"/>
                  <a:gd name="T68" fmla="*/ 56 w 59"/>
                  <a:gd name="T69" fmla="*/ 179 h 286"/>
                  <a:gd name="T70" fmla="*/ 56 w 59"/>
                  <a:gd name="T71" fmla="*/ 169 h 286"/>
                  <a:gd name="T72" fmla="*/ 57 w 59"/>
                  <a:gd name="T73" fmla="*/ 159 h 286"/>
                  <a:gd name="T74" fmla="*/ 59 w 59"/>
                  <a:gd name="T75" fmla="*/ 149 h 286"/>
                  <a:gd name="T76" fmla="*/ 59 w 59"/>
                  <a:gd name="T77" fmla="*/ 139 h 286"/>
                  <a:gd name="T78" fmla="*/ 59 w 59"/>
                  <a:gd name="T79" fmla="*/ 128 h 286"/>
                  <a:gd name="T80" fmla="*/ 59 w 59"/>
                  <a:gd name="T81" fmla="*/ 118 h 286"/>
                  <a:gd name="T82" fmla="*/ 57 w 59"/>
                  <a:gd name="T83" fmla="*/ 108 h 286"/>
                  <a:gd name="T84" fmla="*/ 56 w 59"/>
                  <a:gd name="T85" fmla="*/ 97 h 286"/>
                  <a:gd name="T86" fmla="*/ 55 w 59"/>
                  <a:gd name="T87" fmla="*/ 87 h 286"/>
                  <a:gd name="T88" fmla="*/ 53 w 59"/>
                  <a:gd name="T89" fmla="*/ 76 h 286"/>
                  <a:gd name="T90" fmla="*/ 49 w 59"/>
                  <a:gd name="T91" fmla="*/ 64 h 286"/>
                  <a:gd name="T92" fmla="*/ 47 w 59"/>
                  <a:gd name="T93" fmla="*/ 54 h 286"/>
                  <a:gd name="T94" fmla="*/ 41 w 59"/>
                  <a:gd name="T95" fmla="*/ 43 h 286"/>
                  <a:gd name="T96" fmla="*/ 38 w 59"/>
                  <a:gd name="T97" fmla="*/ 32 h 286"/>
                  <a:gd name="T98" fmla="*/ 32 w 59"/>
                  <a:gd name="T99" fmla="*/ 23 h 286"/>
                  <a:gd name="T100" fmla="*/ 26 w 59"/>
                  <a:gd name="T101" fmla="*/ 12 h 286"/>
                  <a:gd name="T102" fmla="*/ 0 w 59"/>
                  <a:gd name="T103" fmla="*/ 0 h 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"/>
                  <a:gd name="T157" fmla="*/ 0 h 286"/>
                  <a:gd name="T158" fmla="*/ 59 w 59"/>
                  <a:gd name="T159" fmla="*/ 286 h 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" h="286">
                    <a:moveTo>
                      <a:pt x="0" y="0"/>
                    </a:moveTo>
                    <a:lnTo>
                      <a:pt x="0" y="1"/>
                    </a:lnTo>
                    <a:lnTo>
                      <a:pt x="2" y="4"/>
                    </a:lnTo>
                    <a:lnTo>
                      <a:pt x="5" y="7"/>
                    </a:lnTo>
                    <a:lnTo>
                      <a:pt x="7" y="11"/>
                    </a:lnTo>
                    <a:lnTo>
                      <a:pt x="9" y="16"/>
                    </a:lnTo>
                    <a:lnTo>
                      <a:pt x="11" y="22"/>
                    </a:lnTo>
                    <a:lnTo>
                      <a:pt x="14" y="25"/>
                    </a:lnTo>
                    <a:lnTo>
                      <a:pt x="17" y="32"/>
                    </a:lnTo>
                    <a:lnTo>
                      <a:pt x="19" y="38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6" y="57"/>
                    </a:lnTo>
                    <a:lnTo>
                      <a:pt x="29" y="62"/>
                    </a:lnTo>
                    <a:lnTo>
                      <a:pt x="29" y="66"/>
                    </a:lnTo>
                    <a:lnTo>
                      <a:pt x="31" y="71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34" y="85"/>
                    </a:lnTo>
                    <a:lnTo>
                      <a:pt x="36" y="90"/>
                    </a:lnTo>
                    <a:lnTo>
                      <a:pt x="37" y="95"/>
                    </a:lnTo>
                    <a:lnTo>
                      <a:pt x="38" y="101"/>
                    </a:lnTo>
                    <a:lnTo>
                      <a:pt x="38" y="105"/>
                    </a:lnTo>
                    <a:lnTo>
                      <a:pt x="38" y="110"/>
                    </a:lnTo>
                    <a:lnTo>
                      <a:pt x="39" y="116"/>
                    </a:lnTo>
                    <a:lnTo>
                      <a:pt x="40" y="123"/>
                    </a:lnTo>
                    <a:lnTo>
                      <a:pt x="40" y="127"/>
                    </a:lnTo>
                    <a:lnTo>
                      <a:pt x="40" y="133"/>
                    </a:lnTo>
                    <a:lnTo>
                      <a:pt x="40" y="139"/>
                    </a:lnTo>
                    <a:lnTo>
                      <a:pt x="40" y="146"/>
                    </a:lnTo>
                    <a:lnTo>
                      <a:pt x="39" y="151"/>
                    </a:lnTo>
                    <a:lnTo>
                      <a:pt x="39" y="158"/>
                    </a:lnTo>
                    <a:lnTo>
                      <a:pt x="38" y="164"/>
                    </a:lnTo>
                    <a:lnTo>
                      <a:pt x="38" y="171"/>
                    </a:lnTo>
                    <a:lnTo>
                      <a:pt x="37" y="178"/>
                    </a:lnTo>
                    <a:lnTo>
                      <a:pt x="36" y="184"/>
                    </a:lnTo>
                    <a:lnTo>
                      <a:pt x="34" y="190"/>
                    </a:lnTo>
                    <a:lnTo>
                      <a:pt x="33" y="197"/>
                    </a:lnTo>
                    <a:lnTo>
                      <a:pt x="32" y="204"/>
                    </a:lnTo>
                    <a:lnTo>
                      <a:pt x="31" y="211"/>
                    </a:lnTo>
                    <a:lnTo>
                      <a:pt x="29" y="218"/>
                    </a:lnTo>
                    <a:lnTo>
                      <a:pt x="26" y="226"/>
                    </a:lnTo>
                    <a:lnTo>
                      <a:pt x="24" y="232"/>
                    </a:lnTo>
                    <a:lnTo>
                      <a:pt x="22" y="240"/>
                    </a:lnTo>
                    <a:lnTo>
                      <a:pt x="19" y="247"/>
                    </a:lnTo>
                    <a:lnTo>
                      <a:pt x="16" y="255"/>
                    </a:lnTo>
                    <a:lnTo>
                      <a:pt x="13" y="262"/>
                    </a:lnTo>
                    <a:lnTo>
                      <a:pt x="10" y="270"/>
                    </a:lnTo>
                    <a:lnTo>
                      <a:pt x="7" y="277"/>
                    </a:lnTo>
                    <a:lnTo>
                      <a:pt x="2" y="286"/>
                    </a:lnTo>
                    <a:lnTo>
                      <a:pt x="32" y="263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36" y="252"/>
                    </a:lnTo>
                    <a:lnTo>
                      <a:pt x="37" y="248"/>
                    </a:lnTo>
                    <a:lnTo>
                      <a:pt x="39" y="243"/>
                    </a:lnTo>
                    <a:lnTo>
                      <a:pt x="41" y="239"/>
                    </a:lnTo>
                    <a:lnTo>
                      <a:pt x="42" y="233"/>
                    </a:lnTo>
                    <a:lnTo>
                      <a:pt x="45" y="226"/>
                    </a:lnTo>
                    <a:lnTo>
                      <a:pt x="47" y="219"/>
                    </a:lnTo>
                    <a:lnTo>
                      <a:pt x="49" y="212"/>
                    </a:lnTo>
                    <a:lnTo>
                      <a:pt x="49" y="208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3" y="196"/>
                    </a:lnTo>
                    <a:lnTo>
                      <a:pt x="53" y="192"/>
                    </a:lnTo>
                    <a:lnTo>
                      <a:pt x="54" y="187"/>
                    </a:lnTo>
                    <a:lnTo>
                      <a:pt x="55" y="184"/>
                    </a:lnTo>
                    <a:lnTo>
                      <a:pt x="56" y="179"/>
                    </a:lnTo>
                    <a:lnTo>
                      <a:pt x="56" y="174"/>
                    </a:lnTo>
                    <a:lnTo>
                      <a:pt x="56" y="169"/>
                    </a:lnTo>
                    <a:lnTo>
                      <a:pt x="56" y="164"/>
                    </a:lnTo>
                    <a:lnTo>
                      <a:pt x="57" y="159"/>
                    </a:lnTo>
                    <a:lnTo>
                      <a:pt x="57" y="154"/>
                    </a:lnTo>
                    <a:lnTo>
                      <a:pt x="59" y="149"/>
                    </a:lnTo>
                    <a:lnTo>
                      <a:pt x="59" y="144"/>
                    </a:lnTo>
                    <a:lnTo>
                      <a:pt x="59" y="139"/>
                    </a:lnTo>
                    <a:lnTo>
                      <a:pt x="59" y="133"/>
                    </a:lnTo>
                    <a:lnTo>
                      <a:pt x="59" y="128"/>
                    </a:lnTo>
                    <a:lnTo>
                      <a:pt x="59" y="124"/>
                    </a:lnTo>
                    <a:lnTo>
                      <a:pt x="59" y="118"/>
                    </a:lnTo>
                    <a:lnTo>
                      <a:pt x="59" y="112"/>
                    </a:lnTo>
                    <a:lnTo>
                      <a:pt x="57" y="108"/>
                    </a:lnTo>
                    <a:lnTo>
                      <a:pt x="56" y="103"/>
                    </a:lnTo>
                    <a:lnTo>
                      <a:pt x="56" y="97"/>
                    </a:lnTo>
                    <a:lnTo>
                      <a:pt x="55" y="92"/>
                    </a:lnTo>
                    <a:lnTo>
                      <a:pt x="55" y="87"/>
                    </a:lnTo>
                    <a:lnTo>
                      <a:pt x="53" y="80"/>
                    </a:lnTo>
                    <a:lnTo>
                      <a:pt x="53" y="76"/>
                    </a:lnTo>
                    <a:lnTo>
                      <a:pt x="50" y="70"/>
                    </a:lnTo>
                    <a:lnTo>
                      <a:pt x="49" y="64"/>
                    </a:lnTo>
                    <a:lnTo>
                      <a:pt x="48" y="58"/>
                    </a:lnTo>
                    <a:lnTo>
                      <a:pt x="47" y="54"/>
                    </a:lnTo>
                    <a:lnTo>
                      <a:pt x="44" y="48"/>
                    </a:lnTo>
                    <a:lnTo>
                      <a:pt x="41" y="43"/>
                    </a:lnTo>
                    <a:lnTo>
                      <a:pt x="40" y="38"/>
                    </a:lnTo>
                    <a:lnTo>
                      <a:pt x="38" y="32"/>
                    </a:lnTo>
                    <a:lnTo>
                      <a:pt x="34" y="26"/>
                    </a:lnTo>
                    <a:lnTo>
                      <a:pt x="32" y="23"/>
                    </a:lnTo>
                    <a:lnTo>
                      <a:pt x="29" y="17"/>
                    </a:lnTo>
                    <a:lnTo>
                      <a:pt x="2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0" name="Freeform 207"/>
              <p:cNvSpPr>
                <a:spLocks/>
              </p:cNvSpPr>
              <p:nvPr/>
            </p:nvSpPr>
            <p:spPr bwMode="auto">
              <a:xfrm>
                <a:off x="4276" y="3389"/>
                <a:ext cx="60" cy="67"/>
              </a:xfrm>
              <a:custGeom>
                <a:avLst/>
                <a:gdLst>
                  <a:gd name="T0" fmla="*/ 0 w 383"/>
                  <a:gd name="T1" fmla="*/ 3 h 381"/>
                  <a:gd name="T2" fmla="*/ 1 w 383"/>
                  <a:gd name="T3" fmla="*/ 8 h 381"/>
                  <a:gd name="T4" fmla="*/ 3 w 383"/>
                  <a:gd name="T5" fmla="*/ 18 h 381"/>
                  <a:gd name="T6" fmla="*/ 6 w 383"/>
                  <a:gd name="T7" fmla="*/ 26 h 381"/>
                  <a:gd name="T8" fmla="*/ 9 w 383"/>
                  <a:gd name="T9" fmla="*/ 35 h 381"/>
                  <a:gd name="T10" fmla="*/ 12 w 383"/>
                  <a:gd name="T11" fmla="*/ 45 h 381"/>
                  <a:gd name="T12" fmla="*/ 16 w 383"/>
                  <a:gd name="T13" fmla="*/ 57 h 381"/>
                  <a:gd name="T14" fmla="*/ 19 w 383"/>
                  <a:gd name="T15" fmla="*/ 69 h 381"/>
                  <a:gd name="T16" fmla="*/ 25 w 383"/>
                  <a:gd name="T17" fmla="*/ 82 h 381"/>
                  <a:gd name="T18" fmla="*/ 30 w 383"/>
                  <a:gd name="T19" fmla="*/ 97 h 381"/>
                  <a:gd name="T20" fmla="*/ 37 w 383"/>
                  <a:gd name="T21" fmla="*/ 112 h 381"/>
                  <a:gd name="T22" fmla="*/ 42 w 383"/>
                  <a:gd name="T23" fmla="*/ 127 h 381"/>
                  <a:gd name="T24" fmla="*/ 50 w 383"/>
                  <a:gd name="T25" fmla="*/ 143 h 381"/>
                  <a:gd name="T26" fmla="*/ 58 w 383"/>
                  <a:gd name="T27" fmla="*/ 159 h 381"/>
                  <a:gd name="T28" fmla="*/ 66 w 383"/>
                  <a:gd name="T29" fmla="*/ 175 h 381"/>
                  <a:gd name="T30" fmla="*/ 76 w 383"/>
                  <a:gd name="T31" fmla="*/ 191 h 381"/>
                  <a:gd name="T32" fmla="*/ 85 w 383"/>
                  <a:gd name="T33" fmla="*/ 207 h 381"/>
                  <a:gd name="T34" fmla="*/ 95 w 383"/>
                  <a:gd name="T35" fmla="*/ 224 h 381"/>
                  <a:gd name="T36" fmla="*/ 107 w 383"/>
                  <a:gd name="T37" fmla="*/ 240 h 381"/>
                  <a:gd name="T38" fmla="*/ 118 w 383"/>
                  <a:gd name="T39" fmla="*/ 257 h 381"/>
                  <a:gd name="T40" fmla="*/ 131 w 383"/>
                  <a:gd name="T41" fmla="*/ 273 h 381"/>
                  <a:gd name="T42" fmla="*/ 145 w 383"/>
                  <a:gd name="T43" fmla="*/ 288 h 381"/>
                  <a:gd name="T44" fmla="*/ 157 w 383"/>
                  <a:gd name="T45" fmla="*/ 301 h 381"/>
                  <a:gd name="T46" fmla="*/ 172 w 383"/>
                  <a:gd name="T47" fmla="*/ 315 h 381"/>
                  <a:gd name="T48" fmla="*/ 187 w 383"/>
                  <a:gd name="T49" fmla="*/ 328 h 381"/>
                  <a:gd name="T50" fmla="*/ 203 w 383"/>
                  <a:gd name="T51" fmla="*/ 340 h 381"/>
                  <a:gd name="T52" fmla="*/ 220 w 383"/>
                  <a:gd name="T53" fmla="*/ 352 h 381"/>
                  <a:gd name="T54" fmla="*/ 238 w 383"/>
                  <a:gd name="T55" fmla="*/ 361 h 381"/>
                  <a:gd name="T56" fmla="*/ 256 w 383"/>
                  <a:gd name="T57" fmla="*/ 369 h 381"/>
                  <a:gd name="T58" fmla="*/ 276 w 383"/>
                  <a:gd name="T59" fmla="*/ 377 h 381"/>
                  <a:gd name="T60" fmla="*/ 383 w 383"/>
                  <a:gd name="T61" fmla="*/ 205 h 381"/>
                  <a:gd name="T62" fmla="*/ 258 w 383"/>
                  <a:gd name="T63" fmla="*/ 262 h 381"/>
                  <a:gd name="T64" fmla="*/ 30 w 383"/>
                  <a:gd name="T65" fmla="*/ 0 h 381"/>
                  <a:gd name="T66" fmla="*/ 0 w 383"/>
                  <a:gd name="T67" fmla="*/ 2 h 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3"/>
                  <a:gd name="T103" fmla="*/ 0 h 381"/>
                  <a:gd name="T104" fmla="*/ 383 w 383"/>
                  <a:gd name="T105" fmla="*/ 381 h 3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3" h="381">
                    <a:moveTo>
                      <a:pt x="0" y="2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7" y="30"/>
                    </a:lnTo>
                    <a:lnTo>
                      <a:pt x="9" y="35"/>
                    </a:lnTo>
                    <a:lnTo>
                      <a:pt x="10" y="41"/>
                    </a:lnTo>
                    <a:lnTo>
                      <a:pt x="12" y="45"/>
                    </a:lnTo>
                    <a:lnTo>
                      <a:pt x="15" y="52"/>
                    </a:lnTo>
                    <a:lnTo>
                      <a:pt x="16" y="57"/>
                    </a:lnTo>
                    <a:lnTo>
                      <a:pt x="18" y="64"/>
                    </a:lnTo>
                    <a:lnTo>
                      <a:pt x="19" y="69"/>
                    </a:lnTo>
                    <a:lnTo>
                      <a:pt x="23" y="76"/>
                    </a:lnTo>
                    <a:lnTo>
                      <a:pt x="25" y="82"/>
                    </a:lnTo>
                    <a:lnTo>
                      <a:pt x="27" y="90"/>
                    </a:lnTo>
                    <a:lnTo>
                      <a:pt x="30" y="97"/>
                    </a:lnTo>
                    <a:lnTo>
                      <a:pt x="33" y="105"/>
                    </a:lnTo>
                    <a:lnTo>
                      <a:pt x="37" y="112"/>
                    </a:lnTo>
                    <a:lnTo>
                      <a:pt x="40" y="120"/>
                    </a:lnTo>
                    <a:lnTo>
                      <a:pt x="42" y="127"/>
                    </a:lnTo>
                    <a:lnTo>
                      <a:pt x="47" y="135"/>
                    </a:lnTo>
                    <a:lnTo>
                      <a:pt x="50" y="143"/>
                    </a:lnTo>
                    <a:lnTo>
                      <a:pt x="55" y="151"/>
                    </a:lnTo>
                    <a:lnTo>
                      <a:pt x="58" y="159"/>
                    </a:lnTo>
                    <a:lnTo>
                      <a:pt x="63" y="168"/>
                    </a:lnTo>
                    <a:lnTo>
                      <a:pt x="66" y="175"/>
                    </a:lnTo>
                    <a:lnTo>
                      <a:pt x="71" y="183"/>
                    </a:lnTo>
                    <a:lnTo>
                      <a:pt x="76" y="191"/>
                    </a:lnTo>
                    <a:lnTo>
                      <a:pt x="80" y="199"/>
                    </a:lnTo>
                    <a:lnTo>
                      <a:pt x="85" y="207"/>
                    </a:lnTo>
                    <a:lnTo>
                      <a:pt x="91" y="216"/>
                    </a:lnTo>
                    <a:lnTo>
                      <a:pt x="95" y="224"/>
                    </a:lnTo>
                    <a:lnTo>
                      <a:pt x="102" y="234"/>
                    </a:lnTo>
                    <a:lnTo>
                      <a:pt x="107" y="240"/>
                    </a:lnTo>
                    <a:lnTo>
                      <a:pt x="112" y="249"/>
                    </a:lnTo>
                    <a:lnTo>
                      <a:pt x="118" y="257"/>
                    </a:lnTo>
                    <a:lnTo>
                      <a:pt x="124" y="265"/>
                    </a:lnTo>
                    <a:lnTo>
                      <a:pt x="131" y="273"/>
                    </a:lnTo>
                    <a:lnTo>
                      <a:pt x="137" y="280"/>
                    </a:lnTo>
                    <a:lnTo>
                      <a:pt x="145" y="288"/>
                    </a:lnTo>
                    <a:lnTo>
                      <a:pt x="152" y="296"/>
                    </a:lnTo>
                    <a:lnTo>
                      <a:pt x="157" y="301"/>
                    </a:lnTo>
                    <a:lnTo>
                      <a:pt x="164" y="309"/>
                    </a:lnTo>
                    <a:lnTo>
                      <a:pt x="172" y="315"/>
                    </a:lnTo>
                    <a:lnTo>
                      <a:pt x="179" y="322"/>
                    </a:lnTo>
                    <a:lnTo>
                      <a:pt x="187" y="328"/>
                    </a:lnTo>
                    <a:lnTo>
                      <a:pt x="195" y="335"/>
                    </a:lnTo>
                    <a:lnTo>
                      <a:pt x="203" y="340"/>
                    </a:lnTo>
                    <a:lnTo>
                      <a:pt x="212" y="347"/>
                    </a:lnTo>
                    <a:lnTo>
                      <a:pt x="220" y="352"/>
                    </a:lnTo>
                    <a:lnTo>
                      <a:pt x="230" y="357"/>
                    </a:lnTo>
                    <a:lnTo>
                      <a:pt x="238" y="361"/>
                    </a:lnTo>
                    <a:lnTo>
                      <a:pt x="248" y="366"/>
                    </a:lnTo>
                    <a:lnTo>
                      <a:pt x="256" y="369"/>
                    </a:lnTo>
                    <a:lnTo>
                      <a:pt x="266" y="374"/>
                    </a:lnTo>
                    <a:lnTo>
                      <a:pt x="276" y="377"/>
                    </a:lnTo>
                    <a:lnTo>
                      <a:pt x="287" y="381"/>
                    </a:lnTo>
                    <a:lnTo>
                      <a:pt x="383" y="205"/>
                    </a:lnTo>
                    <a:lnTo>
                      <a:pt x="376" y="89"/>
                    </a:lnTo>
                    <a:lnTo>
                      <a:pt x="258" y="262"/>
                    </a:lnTo>
                    <a:lnTo>
                      <a:pt x="278" y="330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1" name="Freeform 208"/>
              <p:cNvSpPr>
                <a:spLocks/>
              </p:cNvSpPr>
              <p:nvPr/>
            </p:nvSpPr>
            <p:spPr bwMode="auto">
              <a:xfrm>
                <a:off x="4424" y="3375"/>
                <a:ext cx="75" cy="162"/>
              </a:xfrm>
              <a:custGeom>
                <a:avLst/>
                <a:gdLst>
                  <a:gd name="T0" fmla="*/ 2 w 481"/>
                  <a:gd name="T1" fmla="*/ 616 h 923"/>
                  <a:gd name="T2" fmla="*/ 7 w 481"/>
                  <a:gd name="T3" fmla="*/ 616 h 923"/>
                  <a:gd name="T4" fmla="*/ 14 w 481"/>
                  <a:gd name="T5" fmla="*/ 616 h 923"/>
                  <a:gd name="T6" fmla="*/ 21 w 481"/>
                  <a:gd name="T7" fmla="*/ 617 h 923"/>
                  <a:gd name="T8" fmla="*/ 31 w 481"/>
                  <a:gd name="T9" fmla="*/ 618 h 923"/>
                  <a:gd name="T10" fmla="*/ 43 w 481"/>
                  <a:gd name="T11" fmla="*/ 620 h 923"/>
                  <a:gd name="T12" fmla="*/ 57 w 481"/>
                  <a:gd name="T13" fmla="*/ 622 h 923"/>
                  <a:gd name="T14" fmla="*/ 71 w 481"/>
                  <a:gd name="T15" fmla="*/ 624 h 923"/>
                  <a:gd name="T16" fmla="*/ 87 w 481"/>
                  <a:gd name="T17" fmla="*/ 626 h 923"/>
                  <a:gd name="T18" fmla="*/ 103 w 481"/>
                  <a:gd name="T19" fmla="*/ 630 h 923"/>
                  <a:gd name="T20" fmla="*/ 121 w 481"/>
                  <a:gd name="T21" fmla="*/ 634 h 923"/>
                  <a:gd name="T22" fmla="*/ 141 w 481"/>
                  <a:gd name="T23" fmla="*/ 639 h 923"/>
                  <a:gd name="T24" fmla="*/ 159 w 481"/>
                  <a:gd name="T25" fmla="*/ 644 h 923"/>
                  <a:gd name="T26" fmla="*/ 180 w 481"/>
                  <a:gd name="T27" fmla="*/ 649 h 923"/>
                  <a:gd name="T28" fmla="*/ 200 w 481"/>
                  <a:gd name="T29" fmla="*/ 656 h 923"/>
                  <a:gd name="T30" fmla="*/ 221 w 481"/>
                  <a:gd name="T31" fmla="*/ 664 h 923"/>
                  <a:gd name="T32" fmla="*/ 242 w 481"/>
                  <a:gd name="T33" fmla="*/ 672 h 923"/>
                  <a:gd name="T34" fmla="*/ 263 w 481"/>
                  <a:gd name="T35" fmla="*/ 682 h 923"/>
                  <a:gd name="T36" fmla="*/ 283 w 481"/>
                  <a:gd name="T37" fmla="*/ 691 h 923"/>
                  <a:gd name="T38" fmla="*/ 304 w 481"/>
                  <a:gd name="T39" fmla="*/ 702 h 923"/>
                  <a:gd name="T40" fmla="*/ 323 w 481"/>
                  <a:gd name="T41" fmla="*/ 715 h 923"/>
                  <a:gd name="T42" fmla="*/ 343 w 481"/>
                  <a:gd name="T43" fmla="*/ 729 h 923"/>
                  <a:gd name="T44" fmla="*/ 362 w 481"/>
                  <a:gd name="T45" fmla="*/ 744 h 923"/>
                  <a:gd name="T46" fmla="*/ 381 w 481"/>
                  <a:gd name="T47" fmla="*/ 760 h 923"/>
                  <a:gd name="T48" fmla="*/ 398 w 481"/>
                  <a:gd name="T49" fmla="*/ 777 h 923"/>
                  <a:gd name="T50" fmla="*/ 414 w 481"/>
                  <a:gd name="T51" fmla="*/ 795 h 923"/>
                  <a:gd name="T52" fmla="*/ 429 w 481"/>
                  <a:gd name="T53" fmla="*/ 816 h 923"/>
                  <a:gd name="T54" fmla="*/ 443 w 481"/>
                  <a:gd name="T55" fmla="*/ 837 h 923"/>
                  <a:gd name="T56" fmla="*/ 456 w 481"/>
                  <a:gd name="T57" fmla="*/ 859 h 923"/>
                  <a:gd name="T58" fmla="*/ 467 w 481"/>
                  <a:gd name="T59" fmla="*/ 883 h 923"/>
                  <a:gd name="T60" fmla="*/ 476 w 481"/>
                  <a:gd name="T61" fmla="*/ 909 h 923"/>
                  <a:gd name="T62" fmla="*/ 481 w 481"/>
                  <a:gd name="T63" fmla="*/ 340 h 923"/>
                  <a:gd name="T64" fmla="*/ 474 w 481"/>
                  <a:gd name="T65" fmla="*/ 323 h 923"/>
                  <a:gd name="T66" fmla="*/ 468 w 481"/>
                  <a:gd name="T67" fmla="*/ 307 h 923"/>
                  <a:gd name="T68" fmla="*/ 461 w 481"/>
                  <a:gd name="T69" fmla="*/ 292 h 923"/>
                  <a:gd name="T70" fmla="*/ 454 w 481"/>
                  <a:gd name="T71" fmla="*/ 277 h 923"/>
                  <a:gd name="T72" fmla="*/ 446 w 481"/>
                  <a:gd name="T73" fmla="*/ 262 h 923"/>
                  <a:gd name="T74" fmla="*/ 438 w 481"/>
                  <a:gd name="T75" fmla="*/ 247 h 923"/>
                  <a:gd name="T76" fmla="*/ 431 w 481"/>
                  <a:gd name="T77" fmla="*/ 233 h 923"/>
                  <a:gd name="T78" fmla="*/ 425 w 481"/>
                  <a:gd name="T79" fmla="*/ 220 h 923"/>
                  <a:gd name="T80" fmla="*/ 415 w 481"/>
                  <a:gd name="T81" fmla="*/ 205 h 923"/>
                  <a:gd name="T82" fmla="*/ 407 w 481"/>
                  <a:gd name="T83" fmla="*/ 192 h 923"/>
                  <a:gd name="T84" fmla="*/ 398 w 481"/>
                  <a:gd name="T85" fmla="*/ 178 h 923"/>
                  <a:gd name="T86" fmla="*/ 391 w 481"/>
                  <a:gd name="T87" fmla="*/ 167 h 923"/>
                  <a:gd name="T88" fmla="*/ 382 w 481"/>
                  <a:gd name="T89" fmla="*/ 154 h 923"/>
                  <a:gd name="T90" fmla="*/ 374 w 481"/>
                  <a:gd name="T91" fmla="*/ 143 h 923"/>
                  <a:gd name="T92" fmla="*/ 365 w 481"/>
                  <a:gd name="T93" fmla="*/ 131 h 923"/>
                  <a:gd name="T94" fmla="*/ 357 w 481"/>
                  <a:gd name="T95" fmla="*/ 121 h 923"/>
                  <a:gd name="T96" fmla="*/ 348 w 481"/>
                  <a:gd name="T97" fmla="*/ 109 h 923"/>
                  <a:gd name="T98" fmla="*/ 338 w 481"/>
                  <a:gd name="T99" fmla="*/ 99 h 923"/>
                  <a:gd name="T100" fmla="*/ 329 w 481"/>
                  <a:gd name="T101" fmla="*/ 89 h 923"/>
                  <a:gd name="T102" fmla="*/ 321 w 481"/>
                  <a:gd name="T103" fmla="*/ 80 h 923"/>
                  <a:gd name="T104" fmla="*/ 313 w 481"/>
                  <a:gd name="T105" fmla="*/ 70 h 923"/>
                  <a:gd name="T106" fmla="*/ 304 w 481"/>
                  <a:gd name="T107" fmla="*/ 61 h 923"/>
                  <a:gd name="T108" fmla="*/ 296 w 481"/>
                  <a:gd name="T109" fmla="*/ 53 h 923"/>
                  <a:gd name="T110" fmla="*/ 287 w 481"/>
                  <a:gd name="T111" fmla="*/ 46 h 923"/>
                  <a:gd name="T112" fmla="*/ 279 w 481"/>
                  <a:gd name="T113" fmla="*/ 38 h 923"/>
                  <a:gd name="T114" fmla="*/ 271 w 481"/>
                  <a:gd name="T115" fmla="*/ 31 h 923"/>
                  <a:gd name="T116" fmla="*/ 256 w 481"/>
                  <a:gd name="T117" fmla="*/ 19 h 923"/>
                  <a:gd name="T118" fmla="*/ 241 w 481"/>
                  <a:gd name="T119" fmla="*/ 7 h 923"/>
                  <a:gd name="T120" fmla="*/ 227 w 481"/>
                  <a:gd name="T121" fmla="*/ 0 h 923"/>
                  <a:gd name="T122" fmla="*/ 0 w 481"/>
                  <a:gd name="T123" fmla="*/ 616 h 9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81"/>
                  <a:gd name="T187" fmla="*/ 0 h 923"/>
                  <a:gd name="T188" fmla="*/ 481 w 481"/>
                  <a:gd name="T189" fmla="*/ 923 h 9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81" h="923">
                    <a:moveTo>
                      <a:pt x="0" y="616"/>
                    </a:moveTo>
                    <a:lnTo>
                      <a:pt x="2" y="616"/>
                    </a:lnTo>
                    <a:lnTo>
                      <a:pt x="5" y="616"/>
                    </a:lnTo>
                    <a:lnTo>
                      <a:pt x="7" y="616"/>
                    </a:lnTo>
                    <a:lnTo>
                      <a:pt x="11" y="616"/>
                    </a:lnTo>
                    <a:lnTo>
                      <a:pt x="14" y="616"/>
                    </a:lnTo>
                    <a:lnTo>
                      <a:pt x="18" y="617"/>
                    </a:lnTo>
                    <a:lnTo>
                      <a:pt x="21" y="617"/>
                    </a:lnTo>
                    <a:lnTo>
                      <a:pt x="27" y="618"/>
                    </a:lnTo>
                    <a:lnTo>
                      <a:pt x="31" y="618"/>
                    </a:lnTo>
                    <a:lnTo>
                      <a:pt x="38" y="620"/>
                    </a:lnTo>
                    <a:lnTo>
                      <a:pt x="43" y="620"/>
                    </a:lnTo>
                    <a:lnTo>
                      <a:pt x="50" y="621"/>
                    </a:lnTo>
                    <a:lnTo>
                      <a:pt x="57" y="622"/>
                    </a:lnTo>
                    <a:lnTo>
                      <a:pt x="64" y="624"/>
                    </a:lnTo>
                    <a:lnTo>
                      <a:pt x="71" y="624"/>
                    </a:lnTo>
                    <a:lnTo>
                      <a:pt x="79" y="626"/>
                    </a:lnTo>
                    <a:lnTo>
                      <a:pt x="87" y="626"/>
                    </a:lnTo>
                    <a:lnTo>
                      <a:pt x="96" y="629"/>
                    </a:lnTo>
                    <a:lnTo>
                      <a:pt x="103" y="630"/>
                    </a:lnTo>
                    <a:lnTo>
                      <a:pt x="112" y="632"/>
                    </a:lnTo>
                    <a:lnTo>
                      <a:pt x="121" y="634"/>
                    </a:lnTo>
                    <a:lnTo>
                      <a:pt x="130" y="637"/>
                    </a:lnTo>
                    <a:lnTo>
                      <a:pt x="141" y="639"/>
                    </a:lnTo>
                    <a:lnTo>
                      <a:pt x="150" y="640"/>
                    </a:lnTo>
                    <a:lnTo>
                      <a:pt x="159" y="644"/>
                    </a:lnTo>
                    <a:lnTo>
                      <a:pt x="169" y="647"/>
                    </a:lnTo>
                    <a:lnTo>
                      <a:pt x="180" y="649"/>
                    </a:lnTo>
                    <a:lnTo>
                      <a:pt x="190" y="653"/>
                    </a:lnTo>
                    <a:lnTo>
                      <a:pt x="200" y="656"/>
                    </a:lnTo>
                    <a:lnTo>
                      <a:pt x="211" y="661"/>
                    </a:lnTo>
                    <a:lnTo>
                      <a:pt x="221" y="664"/>
                    </a:lnTo>
                    <a:lnTo>
                      <a:pt x="231" y="668"/>
                    </a:lnTo>
                    <a:lnTo>
                      <a:pt x="242" y="672"/>
                    </a:lnTo>
                    <a:lnTo>
                      <a:pt x="252" y="677"/>
                    </a:lnTo>
                    <a:lnTo>
                      <a:pt x="263" y="682"/>
                    </a:lnTo>
                    <a:lnTo>
                      <a:pt x="273" y="686"/>
                    </a:lnTo>
                    <a:lnTo>
                      <a:pt x="283" y="691"/>
                    </a:lnTo>
                    <a:lnTo>
                      <a:pt x="294" y="698"/>
                    </a:lnTo>
                    <a:lnTo>
                      <a:pt x="304" y="702"/>
                    </a:lnTo>
                    <a:lnTo>
                      <a:pt x="313" y="709"/>
                    </a:lnTo>
                    <a:lnTo>
                      <a:pt x="323" y="715"/>
                    </a:lnTo>
                    <a:lnTo>
                      <a:pt x="334" y="723"/>
                    </a:lnTo>
                    <a:lnTo>
                      <a:pt x="343" y="729"/>
                    </a:lnTo>
                    <a:lnTo>
                      <a:pt x="353" y="737"/>
                    </a:lnTo>
                    <a:lnTo>
                      <a:pt x="362" y="744"/>
                    </a:lnTo>
                    <a:lnTo>
                      <a:pt x="373" y="753"/>
                    </a:lnTo>
                    <a:lnTo>
                      <a:pt x="381" y="760"/>
                    </a:lnTo>
                    <a:lnTo>
                      <a:pt x="389" y="769"/>
                    </a:lnTo>
                    <a:lnTo>
                      <a:pt x="398" y="777"/>
                    </a:lnTo>
                    <a:lnTo>
                      <a:pt x="406" y="786"/>
                    </a:lnTo>
                    <a:lnTo>
                      <a:pt x="414" y="795"/>
                    </a:lnTo>
                    <a:lnTo>
                      <a:pt x="422" y="805"/>
                    </a:lnTo>
                    <a:lnTo>
                      <a:pt x="429" y="816"/>
                    </a:lnTo>
                    <a:lnTo>
                      <a:pt x="437" y="826"/>
                    </a:lnTo>
                    <a:lnTo>
                      <a:pt x="443" y="837"/>
                    </a:lnTo>
                    <a:lnTo>
                      <a:pt x="450" y="847"/>
                    </a:lnTo>
                    <a:lnTo>
                      <a:pt x="456" y="859"/>
                    </a:lnTo>
                    <a:lnTo>
                      <a:pt x="461" y="871"/>
                    </a:lnTo>
                    <a:lnTo>
                      <a:pt x="467" y="883"/>
                    </a:lnTo>
                    <a:lnTo>
                      <a:pt x="473" y="895"/>
                    </a:lnTo>
                    <a:lnTo>
                      <a:pt x="476" y="909"/>
                    </a:lnTo>
                    <a:lnTo>
                      <a:pt x="481" y="923"/>
                    </a:lnTo>
                    <a:lnTo>
                      <a:pt x="481" y="340"/>
                    </a:lnTo>
                    <a:lnTo>
                      <a:pt x="477" y="331"/>
                    </a:lnTo>
                    <a:lnTo>
                      <a:pt x="474" y="323"/>
                    </a:lnTo>
                    <a:lnTo>
                      <a:pt x="471" y="315"/>
                    </a:lnTo>
                    <a:lnTo>
                      <a:pt x="468" y="307"/>
                    </a:lnTo>
                    <a:lnTo>
                      <a:pt x="465" y="300"/>
                    </a:lnTo>
                    <a:lnTo>
                      <a:pt x="461" y="292"/>
                    </a:lnTo>
                    <a:lnTo>
                      <a:pt x="458" y="284"/>
                    </a:lnTo>
                    <a:lnTo>
                      <a:pt x="454" y="277"/>
                    </a:lnTo>
                    <a:lnTo>
                      <a:pt x="450" y="269"/>
                    </a:lnTo>
                    <a:lnTo>
                      <a:pt x="446" y="262"/>
                    </a:lnTo>
                    <a:lnTo>
                      <a:pt x="443" y="254"/>
                    </a:lnTo>
                    <a:lnTo>
                      <a:pt x="438" y="247"/>
                    </a:lnTo>
                    <a:lnTo>
                      <a:pt x="435" y="240"/>
                    </a:lnTo>
                    <a:lnTo>
                      <a:pt x="431" y="233"/>
                    </a:lnTo>
                    <a:lnTo>
                      <a:pt x="428" y="225"/>
                    </a:lnTo>
                    <a:lnTo>
                      <a:pt x="425" y="220"/>
                    </a:lnTo>
                    <a:lnTo>
                      <a:pt x="420" y="213"/>
                    </a:lnTo>
                    <a:lnTo>
                      <a:pt x="415" y="205"/>
                    </a:lnTo>
                    <a:lnTo>
                      <a:pt x="411" y="198"/>
                    </a:lnTo>
                    <a:lnTo>
                      <a:pt x="407" y="192"/>
                    </a:lnTo>
                    <a:lnTo>
                      <a:pt x="403" y="185"/>
                    </a:lnTo>
                    <a:lnTo>
                      <a:pt x="398" y="178"/>
                    </a:lnTo>
                    <a:lnTo>
                      <a:pt x="395" y="173"/>
                    </a:lnTo>
                    <a:lnTo>
                      <a:pt x="391" y="167"/>
                    </a:lnTo>
                    <a:lnTo>
                      <a:pt x="387" y="160"/>
                    </a:lnTo>
                    <a:lnTo>
                      <a:pt x="382" y="154"/>
                    </a:lnTo>
                    <a:lnTo>
                      <a:pt x="377" y="148"/>
                    </a:lnTo>
                    <a:lnTo>
                      <a:pt x="374" y="143"/>
                    </a:lnTo>
                    <a:lnTo>
                      <a:pt x="369" y="136"/>
                    </a:lnTo>
                    <a:lnTo>
                      <a:pt x="365" y="131"/>
                    </a:lnTo>
                    <a:lnTo>
                      <a:pt x="361" y="125"/>
                    </a:lnTo>
                    <a:lnTo>
                      <a:pt x="357" y="121"/>
                    </a:lnTo>
                    <a:lnTo>
                      <a:pt x="352" y="114"/>
                    </a:lnTo>
                    <a:lnTo>
                      <a:pt x="348" y="109"/>
                    </a:lnTo>
                    <a:lnTo>
                      <a:pt x="343" y="104"/>
                    </a:lnTo>
                    <a:lnTo>
                      <a:pt x="338" y="99"/>
                    </a:lnTo>
                    <a:lnTo>
                      <a:pt x="334" y="93"/>
                    </a:lnTo>
                    <a:lnTo>
                      <a:pt x="329" y="89"/>
                    </a:lnTo>
                    <a:lnTo>
                      <a:pt x="326" y="84"/>
                    </a:lnTo>
                    <a:lnTo>
                      <a:pt x="321" y="80"/>
                    </a:lnTo>
                    <a:lnTo>
                      <a:pt x="317" y="75"/>
                    </a:lnTo>
                    <a:lnTo>
                      <a:pt x="313" y="70"/>
                    </a:lnTo>
                    <a:lnTo>
                      <a:pt x="308" y="66"/>
                    </a:lnTo>
                    <a:lnTo>
                      <a:pt x="304" y="61"/>
                    </a:lnTo>
                    <a:lnTo>
                      <a:pt x="299" y="58"/>
                    </a:lnTo>
                    <a:lnTo>
                      <a:pt x="296" y="53"/>
                    </a:lnTo>
                    <a:lnTo>
                      <a:pt x="291" y="50"/>
                    </a:lnTo>
                    <a:lnTo>
                      <a:pt x="287" y="46"/>
                    </a:lnTo>
                    <a:lnTo>
                      <a:pt x="283" y="42"/>
                    </a:lnTo>
                    <a:lnTo>
                      <a:pt x="279" y="38"/>
                    </a:lnTo>
                    <a:lnTo>
                      <a:pt x="274" y="34"/>
                    </a:lnTo>
                    <a:lnTo>
                      <a:pt x="271" y="31"/>
                    </a:lnTo>
                    <a:lnTo>
                      <a:pt x="263" y="24"/>
                    </a:lnTo>
                    <a:lnTo>
                      <a:pt x="256" y="19"/>
                    </a:lnTo>
                    <a:lnTo>
                      <a:pt x="248" y="13"/>
                    </a:lnTo>
                    <a:lnTo>
                      <a:pt x="241" y="7"/>
                    </a:lnTo>
                    <a:lnTo>
                      <a:pt x="233" y="4"/>
                    </a:lnTo>
                    <a:lnTo>
                      <a:pt x="227" y="0"/>
                    </a:lnTo>
                    <a:lnTo>
                      <a:pt x="0" y="61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2" name="Freeform 209"/>
              <p:cNvSpPr>
                <a:spLocks/>
              </p:cNvSpPr>
              <p:nvPr/>
            </p:nvSpPr>
            <p:spPr bwMode="auto">
              <a:xfrm>
                <a:off x="4338" y="3374"/>
                <a:ext cx="134" cy="116"/>
              </a:xfrm>
              <a:custGeom>
                <a:avLst/>
                <a:gdLst>
                  <a:gd name="T0" fmla="*/ 810 w 852"/>
                  <a:gd name="T1" fmla="*/ 389 h 659"/>
                  <a:gd name="T2" fmla="*/ 792 w 852"/>
                  <a:gd name="T3" fmla="*/ 424 h 659"/>
                  <a:gd name="T4" fmla="*/ 770 w 852"/>
                  <a:gd name="T5" fmla="*/ 455 h 659"/>
                  <a:gd name="T6" fmla="*/ 743 w 852"/>
                  <a:gd name="T7" fmla="*/ 485 h 659"/>
                  <a:gd name="T8" fmla="*/ 713 w 852"/>
                  <a:gd name="T9" fmla="*/ 512 h 659"/>
                  <a:gd name="T10" fmla="*/ 680 w 852"/>
                  <a:gd name="T11" fmla="*/ 539 h 659"/>
                  <a:gd name="T12" fmla="*/ 647 w 852"/>
                  <a:gd name="T13" fmla="*/ 563 h 659"/>
                  <a:gd name="T14" fmla="*/ 609 w 852"/>
                  <a:gd name="T15" fmla="*/ 583 h 659"/>
                  <a:gd name="T16" fmla="*/ 571 w 852"/>
                  <a:gd name="T17" fmla="*/ 603 h 659"/>
                  <a:gd name="T18" fmla="*/ 531 w 852"/>
                  <a:gd name="T19" fmla="*/ 619 h 659"/>
                  <a:gd name="T20" fmla="*/ 492 w 852"/>
                  <a:gd name="T21" fmla="*/ 634 h 659"/>
                  <a:gd name="T22" fmla="*/ 450 w 852"/>
                  <a:gd name="T23" fmla="*/ 644 h 659"/>
                  <a:gd name="T24" fmla="*/ 410 w 852"/>
                  <a:gd name="T25" fmla="*/ 652 h 659"/>
                  <a:gd name="T26" fmla="*/ 370 w 852"/>
                  <a:gd name="T27" fmla="*/ 657 h 659"/>
                  <a:gd name="T28" fmla="*/ 332 w 852"/>
                  <a:gd name="T29" fmla="*/ 659 h 659"/>
                  <a:gd name="T30" fmla="*/ 293 w 852"/>
                  <a:gd name="T31" fmla="*/ 657 h 659"/>
                  <a:gd name="T32" fmla="*/ 257 w 852"/>
                  <a:gd name="T33" fmla="*/ 652 h 659"/>
                  <a:gd name="T34" fmla="*/ 224 w 852"/>
                  <a:gd name="T35" fmla="*/ 643 h 659"/>
                  <a:gd name="T36" fmla="*/ 194 w 852"/>
                  <a:gd name="T37" fmla="*/ 632 h 659"/>
                  <a:gd name="T38" fmla="*/ 166 w 852"/>
                  <a:gd name="T39" fmla="*/ 614 h 659"/>
                  <a:gd name="T40" fmla="*/ 143 w 852"/>
                  <a:gd name="T41" fmla="*/ 594 h 659"/>
                  <a:gd name="T42" fmla="*/ 122 w 852"/>
                  <a:gd name="T43" fmla="*/ 566 h 659"/>
                  <a:gd name="T44" fmla="*/ 99 w 852"/>
                  <a:gd name="T45" fmla="*/ 533 h 659"/>
                  <a:gd name="T46" fmla="*/ 79 w 852"/>
                  <a:gd name="T47" fmla="*/ 498 h 659"/>
                  <a:gd name="T48" fmla="*/ 62 w 852"/>
                  <a:gd name="T49" fmla="*/ 465 h 659"/>
                  <a:gd name="T50" fmla="*/ 47 w 852"/>
                  <a:gd name="T51" fmla="*/ 431 h 659"/>
                  <a:gd name="T52" fmla="*/ 35 w 852"/>
                  <a:gd name="T53" fmla="*/ 397 h 659"/>
                  <a:gd name="T54" fmla="*/ 25 w 852"/>
                  <a:gd name="T55" fmla="*/ 364 h 659"/>
                  <a:gd name="T56" fmla="*/ 17 w 852"/>
                  <a:gd name="T57" fmla="*/ 331 h 659"/>
                  <a:gd name="T58" fmla="*/ 10 w 852"/>
                  <a:gd name="T59" fmla="*/ 300 h 659"/>
                  <a:gd name="T60" fmla="*/ 7 w 852"/>
                  <a:gd name="T61" fmla="*/ 268 h 659"/>
                  <a:gd name="T62" fmla="*/ 3 w 852"/>
                  <a:gd name="T63" fmla="*/ 239 h 659"/>
                  <a:gd name="T64" fmla="*/ 1 w 852"/>
                  <a:gd name="T65" fmla="*/ 211 h 659"/>
                  <a:gd name="T66" fmla="*/ 0 w 852"/>
                  <a:gd name="T67" fmla="*/ 185 h 659"/>
                  <a:gd name="T68" fmla="*/ 0 w 852"/>
                  <a:gd name="T69" fmla="*/ 160 h 659"/>
                  <a:gd name="T70" fmla="*/ 0 w 852"/>
                  <a:gd name="T71" fmla="*/ 138 h 659"/>
                  <a:gd name="T72" fmla="*/ 1 w 852"/>
                  <a:gd name="T73" fmla="*/ 118 h 659"/>
                  <a:gd name="T74" fmla="*/ 3 w 852"/>
                  <a:gd name="T75" fmla="*/ 101 h 659"/>
                  <a:gd name="T76" fmla="*/ 4 w 852"/>
                  <a:gd name="T77" fmla="*/ 86 h 659"/>
                  <a:gd name="T78" fmla="*/ 7 w 852"/>
                  <a:gd name="T79" fmla="*/ 73 h 659"/>
                  <a:gd name="T80" fmla="*/ 9 w 852"/>
                  <a:gd name="T81" fmla="*/ 62 h 659"/>
                  <a:gd name="T82" fmla="*/ 120 w 852"/>
                  <a:gd name="T83" fmla="*/ 59 h 659"/>
                  <a:gd name="T84" fmla="*/ 773 w 852"/>
                  <a:gd name="T85" fmla="*/ 1 h 659"/>
                  <a:gd name="T86" fmla="*/ 785 w 852"/>
                  <a:gd name="T87" fmla="*/ 11 h 659"/>
                  <a:gd name="T88" fmla="*/ 797 w 852"/>
                  <a:gd name="T89" fmla="*/ 27 h 659"/>
                  <a:gd name="T90" fmla="*/ 807 w 852"/>
                  <a:gd name="T91" fmla="*/ 42 h 659"/>
                  <a:gd name="T92" fmla="*/ 815 w 852"/>
                  <a:gd name="T93" fmla="*/ 55 h 659"/>
                  <a:gd name="T94" fmla="*/ 821 w 852"/>
                  <a:gd name="T95" fmla="*/ 69 h 659"/>
                  <a:gd name="T96" fmla="*/ 828 w 852"/>
                  <a:gd name="T97" fmla="*/ 85 h 659"/>
                  <a:gd name="T98" fmla="*/ 835 w 852"/>
                  <a:gd name="T99" fmla="*/ 101 h 659"/>
                  <a:gd name="T100" fmla="*/ 841 w 852"/>
                  <a:gd name="T101" fmla="*/ 120 h 659"/>
                  <a:gd name="T102" fmla="*/ 847 w 852"/>
                  <a:gd name="T103" fmla="*/ 142 h 659"/>
                  <a:gd name="T104" fmla="*/ 849 w 852"/>
                  <a:gd name="T105" fmla="*/ 163 h 659"/>
                  <a:gd name="T106" fmla="*/ 851 w 852"/>
                  <a:gd name="T107" fmla="*/ 187 h 659"/>
                  <a:gd name="T108" fmla="*/ 852 w 852"/>
                  <a:gd name="T109" fmla="*/ 213 h 659"/>
                  <a:gd name="T110" fmla="*/ 851 w 852"/>
                  <a:gd name="T111" fmla="*/ 241 h 659"/>
                  <a:gd name="T112" fmla="*/ 847 w 852"/>
                  <a:gd name="T113" fmla="*/ 268 h 659"/>
                  <a:gd name="T114" fmla="*/ 840 w 852"/>
                  <a:gd name="T115" fmla="*/ 301 h 659"/>
                  <a:gd name="T116" fmla="*/ 832 w 852"/>
                  <a:gd name="T117" fmla="*/ 333 h 659"/>
                  <a:gd name="T118" fmla="*/ 821 w 852"/>
                  <a:gd name="T119" fmla="*/ 367 h 6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52"/>
                  <a:gd name="T181" fmla="*/ 0 h 659"/>
                  <a:gd name="T182" fmla="*/ 852 w 852"/>
                  <a:gd name="T183" fmla="*/ 659 h 6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52" h="659">
                    <a:moveTo>
                      <a:pt x="821" y="367"/>
                    </a:moveTo>
                    <a:lnTo>
                      <a:pt x="816" y="379"/>
                    </a:lnTo>
                    <a:lnTo>
                      <a:pt x="810" y="389"/>
                    </a:lnTo>
                    <a:lnTo>
                      <a:pt x="805" y="401"/>
                    </a:lnTo>
                    <a:lnTo>
                      <a:pt x="800" y="412"/>
                    </a:lnTo>
                    <a:lnTo>
                      <a:pt x="792" y="424"/>
                    </a:lnTo>
                    <a:lnTo>
                      <a:pt x="785" y="434"/>
                    </a:lnTo>
                    <a:lnTo>
                      <a:pt x="777" y="444"/>
                    </a:lnTo>
                    <a:lnTo>
                      <a:pt x="770" y="455"/>
                    </a:lnTo>
                    <a:lnTo>
                      <a:pt x="761" y="464"/>
                    </a:lnTo>
                    <a:lnTo>
                      <a:pt x="752" y="474"/>
                    </a:lnTo>
                    <a:lnTo>
                      <a:pt x="743" y="485"/>
                    </a:lnTo>
                    <a:lnTo>
                      <a:pt x="734" y="494"/>
                    </a:lnTo>
                    <a:lnTo>
                      <a:pt x="723" y="503"/>
                    </a:lnTo>
                    <a:lnTo>
                      <a:pt x="713" y="512"/>
                    </a:lnTo>
                    <a:lnTo>
                      <a:pt x="703" y="521"/>
                    </a:lnTo>
                    <a:lnTo>
                      <a:pt x="693" y="530"/>
                    </a:lnTo>
                    <a:lnTo>
                      <a:pt x="680" y="539"/>
                    </a:lnTo>
                    <a:lnTo>
                      <a:pt x="670" y="547"/>
                    </a:lnTo>
                    <a:lnTo>
                      <a:pt x="658" y="555"/>
                    </a:lnTo>
                    <a:lnTo>
                      <a:pt x="647" y="563"/>
                    </a:lnTo>
                    <a:lnTo>
                      <a:pt x="634" y="570"/>
                    </a:lnTo>
                    <a:lnTo>
                      <a:pt x="621" y="576"/>
                    </a:lnTo>
                    <a:lnTo>
                      <a:pt x="609" y="583"/>
                    </a:lnTo>
                    <a:lnTo>
                      <a:pt x="597" y="590"/>
                    </a:lnTo>
                    <a:lnTo>
                      <a:pt x="584" y="596"/>
                    </a:lnTo>
                    <a:lnTo>
                      <a:pt x="571" y="603"/>
                    </a:lnTo>
                    <a:lnTo>
                      <a:pt x="557" y="609"/>
                    </a:lnTo>
                    <a:lnTo>
                      <a:pt x="544" y="614"/>
                    </a:lnTo>
                    <a:lnTo>
                      <a:pt x="531" y="619"/>
                    </a:lnTo>
                    <a:lnTo>
                      <a:pt x="518" y="625"/>
                    </a:lnTo>
                    <a:lnTo>
                      <a:pt x="504" y="629"/>
                    </a:lnTo>
                    <a:lnTo>
                      <a:pt x="492" y="634"/>
                    </a:lnTo>
                    <a:lnTo>
                      <a:pt x="478" y="637"/>
                    </a:lnTo>
                    <a:lnTo>
                      <a:pt x="464" y="641"/>
                    </a:lnTo>
                    <a:lnTo>
                      <a:pt x="450" y="644"/>
                    </a:lnTo>
                    <a:lnTo>
                      <a:pt x="438" y="648"/>
                    </a:lnTo>
                    <a:lnTo>
                      <a:pt x="423" y="650"/>
                    </a:lnTo>
                    <a:lnTo>
                      <a:pt x="410" y="652"/>
                    </a:lnTo>
                    <a:lnTo>
                      <a:pt x="396" y="653"/>
                    </a:lnTo>
                    <a:lnTo>
                      <a:pt x="384" y="656"/>
                    </a:lnTo>
                    <a:lnTo>
                      <a:pt x="370" y="657"/>
                    </a:lnTo>
                    <a:lnTo>
                      <a:pt x="357" y="658"/>
                    </a:lnTo>
                    <a:lnTo>
                      <a:pt x="344" y="658"/>
                    </a:lnTo>
                    <a:lnTo>
                      <a:pt x="332" y="659"/>
                    </a:lnTo>
                    <a:lnTo>
                      <a:pt x="318" y="658"/>
                    </a:lnTo>
                    <a:lnTo>
                      <a:pt x="305" y="658"/>
                    </a:lnTo>
                    <a:lnTo>
                      <a:pt x="293" y="657"/>
                    </a:lnTo>
                    <a:lnTo>
                      <a:pt x="281" y="656"/>
                    </a:lnTo>
                    <a:lnTo>
                      <a:pt x="269" y="653"/>
                    </a:lnTo>
                    <a:lnTo>
                      <a:pt x="257" y="652"/>
                    </a:lnTo>
                    <a:lnTo>
                      <a:pt x="246" y="649"/>
                    </a:lnTo>
                    <a:lnTo>
                      <a:pt x="235" y="647"/>
                    </a:lnTo>
                    <a:lnTo>
                      <a:pt x="224" y="643"/>
                    </a:lnTo>
                    <a:lnTo>
                      <a:pt x="213" y="640"/>
                    </a:lnTo>
                    <a:lnTo>
                      <a:pt x="203" y="635"/>
                    </a:lnTo>
                    <a:lnTo>
                      <a:pt x="194" y="632"/>
                    </a:lnTo>
                    <a:lnTo>
                      <a:pt x="185" y="626"/>
                    </a:lnTo>
                    <a:lnTo>
                      <a:pt x="176" y="620"/>
                    </a:lnTo>
                    <a:lnTo>
                      <a:pt x="166" y="614"/>
                    </a:lnTo>
                    <a:lnTo>
                      <a:pt x="158" y="607"/>
                    </a:lnTo>
                    <a:lnTo>
                      <a:pt x="150" y="601"/>
                    </a:lnTo>
                    <a:lnTo>
                      <a:pt x="143" y="594"/>
                    </a:lnTo>
                    <a:lnTo>
                      <a:pt x="136" y="586"/>
                    </a:lnTo>
                    <a:lnTo>
                      <a:pt x="130" y="579"/>
                    </a:lnTo>
                    <a:lnTo>
                      <a:pt x="122" y="566"/>
                    </a:lnTo>
                    <a:lnTo>
                      <a:pt x="112" y="556"/>
                    </a:lnTo>
                    <a:lnTo>
                      <a:pt x="105" y="544"/>
                    </a:lnTo>
                    <a:lnTo>
                      <a:pt x="99" y="533"/>
                    </a:lnTo>
                    <a:lnTo>
                      <a:pt x="92" y="521"/>
                    </a:lnTo>
                    <a:lnTo>
                      <a:pt x="85" y="511"/>
                    </a:lnTo>
                    <a:lnTo>
                      <a:pt x="79" y="498"/>
                    </a:lnTo>
                    <a:lnTo>
                      <a:pt x="73" y="488"/>
                    </a:lnTo>
                    <a:lnTo>
                      <a:pt x="66" y="475"/>
                    </a:lnTo>
                    <a:lnTo>
                      <a:pt x="62" y="465"/>
                    </a:lnTo>
                    <a:lnTo>
                      <a:pt x="56" y="452"/>
                    </a:lnTo>
                    <a:lnTo>
                      <a:pt x="51" y="442"/>
                    </a:lnTo>
                    <a:lnTo>
                      <a:pt x="47" y="431"/>
                    </a:lnTo>
                    <a:lnTo>
                      <a:pt x="42" y="419"/>
                    </a:lnTo>
                    <a:lnTo>
                      <a:pt x="39" y="409"/>
                    </a:lnTo>
                    <a:lnTo>
                      <a:pt x="35" y="397"/>
                    </a:lnTo>
                    <a:lnTo>
                      <a:pt x="31" y="386"/>
                    </a:lnTo>
                    <a:lnTo>
                      <a:pt x="28" y="375"/>
                    </a:lnTo>
                    <a:lnTo>
                      <a:pt x="25" y="364"/>
                    </a:lnTo>
                    <a:lnTo>
                      <a:pt x="22" y="352"/>
                    </a:lnTo>
                    <a:lnTo>
                      <a:pt x="19" y="341"/>
                    </a:lnTo>
                    <a:lnTo>
                      <a:pt x="17" y="331"/>
                    </a:lnTo>
                    <a:lnTo>
                      <a:pt x="15" y="320"/>
                    </a:lnTo>
                    <a:lnTo>
                      <a:pt x="12" y="310"/>
                    </a:lnTo>
                    <a:lnTo>
                      <a:pt x="10" y="300"/>
                    </a:lnTo>
                    <a:lnTo>
                      <a:pt x="9" y="289"/>
                    </a:lnTo>
                    <a:lnTo>
                      <a:pt x="7" y="278"/>
                    </a:lnTo>
                    <a:lnTo>
                      <a:pt x="7" y="268"/>
                    </a:lnTo>
                    <a:lnTo>
                      <a:pt x="4" y="258"/>
                    </a:lnTo>
                    <a:lnTo>
                      <a:pt x="3" y="249"/>
                    </a:lnTo>
                    <a:lnTo>
                      <a:pt x="3" y="239"/>
                    </a:lnTo>
                    <a:lnTo>
                      <a:pt x="3" y="231"/>
                    </a:lnTo>
                    <a:lnTo>
                      <a:pt x="1" y="220"/>
                    </a:lnTo>
                    <a:lnTo>
                      <a:pt x="1" y="211"/>
                    </a:lnTo>
                    <a:lnTo>
                      <a:pt x="0" y="202"/>
                    </a:lnTo>
                    <a:lnTo>
                      <a:pt x="0" y="194"/>
                    </a:lnTo>
                    <a:lnTo>
                      <a:pt x="0" y="185"/>
                    </a:lnTo>
                    <a:lnTo>
                      <a:pt x="0" y="177"/>
                    </a:lnTo>
                    <a:lnTo>
                      <a:pt x="0" y="169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1" y="131"/>
                    </a:lnTo>
                    <a:lnTo>
                      <a:pt x="1" y="125"/>
                    </a:lnTo>
                    <a:lnTo>
                      <a:pt x="1" y="118"/>
                    </a:lnTo>
                    <a:lnTo>
                      <a:pt x="2" y="112"/>
                    </a:lnTo>
                    <a:lnTo>
                      <a:pt x="3" y="106"/>
                    </a:lnTo>
                    <a:lnTo>
                      <a:pt x="3" y="101"/>
                    </a:lnTo>
                    <a:lnTo>
                      <a:pt x="3" y="95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1"/>
                    </a:lnTo>
                    <a:lnTo>
                      <a:pt x="5" y="77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8" y="65"/>
                    </a:lnTo>
                    <a:lnTo>
                      <a:pt x="9" y="62"/>
                    </a:lnTo>
                    <a:lnTo>
                      <a:pt x="9" y="59"/>
                    </a:lnTo>
                    <a:lnTo>
                      <a:pt x="10" y="59"/>
                    </a:lnTo>
                    <a:lnTo>
                      <a:pt x="120" y="59"/>
                    </a:lnTo>
                    <a:lnTo>
                      <a:pt x="333" y="405"/>
                    </a:lnTo>
                    <a:lnTo>
                      <a:pt x="772" y="0"/>
                    </a:lnTo>
                    <a:lnTo>
                      <a:pt x="773" y="1"/>
                    </a:lnTo>
                    <a:lnTo>
                      <a:pt x="778" y="4"/>
                    </a:lnTo>
                    <a:lnTo>
                      <a:pt x="780" y="7"/>
                    </a:lnTo>
                    <a:lnTo>
                      <a:pt x="785" y="11"/>
                    </a:lnTo>
                    <a:lnTo>
                      <a:pt x="788" y="16"/>
                    </a:lnTo>
                    <a:lnTo>
                      <a:pt x="793" y="21"/>
                    </a:lnTo>
                    <a:lnTo>
                      <a:pt x="797" y="27"/>
                    </a:lnTo>
                    <a:lnTo>
                      <a:pt x="802" y="34"/>
                    </a:lnTo>
                    <a:lnTo>
                      <a:pt x="804" y="38"/>
                    </a:lnTo>
                    <a:lnTo>
                      <a:pt x="807" y="42"/>
                    </a:lnTo>
                    <a:lnTo>
                      <a:pt x="809" y="46"/>
                    </a:lnTo>
                    <a:lnTo>
                      <a:pt x="812" y="50"/>
                    </a:lnTo>
                    <a:lnTo>
                      <a:pt x="815" y="55"/>
                    </a:lnTo>
                    <a:lnTo>
                      <a:pt x="817" y="58"/>
                    </a:lnTo>
                    <a:lnTo>
                      <a:pt x="819" y="63"/>
                    </a:lnTo>
                    <a:lnTo>
                      <a:pt x="821" y="69"/>
                    </a:lnTo>
                    <a:lnTo>
                      <a:pt x="824" y="73"/>
                    </a:lnTo>
                    <a:lnTo>
                      <a:pt x="827" y="79"/>
                    </a:lnTo>
                    <a:lnTo>
                      <a:pt x="828" y="85"/>
                    </a:lnTo>
                    <a:lnTo>
                      <a:pt x="832" y="90"/>
                    </a:lnTo>
                    <a:lnTo>
                      <a:pt x="833" y="95"/>
                    </a:lnTo>
                    <a:lnTo>
                      <a:pt x="835" y="101"/>
                    </a:lnTo>
                    <a:lnTo>
                      <a:pt x="838" y="108"/>
                    </a:lnTo>
                    <a:lnTo>
                      <a:pt x="840" y="115"/>
                    </a:lnTo>
                    <a:lnTo>
                      <a:pt x="841" y="120"/>
                    </a:lnTo>
                    <a:lnTo>
                      <a:pt x="843" y="127"/>
                    </a:lnTo>
                    <a:lnTo>
                      <a:pt x="844" y="134"/>
                    </a:lnTo>
                    <a:lnTo>
                      <a:pt x="847" y="142"/>
                    </a:lnTo>
                    <a:lnTo>
                      <a:pt x="848" y="148"/>
                    </a:lnTo>
                    <a:lnTo>
                      <a:pt x="849" y="156"/>
                    </a:lnTo>
                    <a:lnTo>
                      <a:pt x="849" y="163"/>
                    </a:lnTo>
                    <a:lnTo>
                      <a:pt x="851" y="172"/>
                    </a:lnTo>
                    <a:lnTo>
                      <a:pt x="851" y="179"/>
                    </a:lnTo>
                    <a:lnTo>
                      <a:pt x="851" y="187"/>
                    </a:lnTo>
                    <a:lnTo>
                      <a:pt x="852" y="196"/>
                    </a:lnTo>
                    <a:lnTo>
                      <a:pt x="852" y="205"/>
                    </a:lnTo>
                    <a:lnTo>
                      <a:pt x="852" y="213"/>
                    </a:lnTo>
                    <a:lnTo>
                      <a:pt x="852" y="223"/>
                    </a:lnTo>
                    <a:lnTo>
                      <a:pt x="851" y="231"/>
                    </a:lnTo>
                    <a:lnTo>
                      <a:pt x="851" y="241"/>
                    </a:lnTo>
                    <a:lnTo>
                      <a:pt x="849" y="249"/>
                    </a:lnTo>
                    <a:lnTo>
                      <a:pt x="848" y="259"/>
                    </a:lnTo>
                    <a:lnTo>
                      <a:pt x="847" y="268"/>
                    </a:lnTo>
                    <a:lnTo>
                      <a:pt x="846" y="280"/>
                    </a:lnTo>
                    <a:lnTo>
                      <a:pt x="842" y="289"/>
                    </a:lnTo>
                    <a:lnTo>
                      <a:pt x="840" y="301"/>
                    </a:lnTo>
                    <a:lnTo>
                      <a:pt x="838" y="311"/>
                    </a:lnTo>
                    <a:lnTo>
                      <a:pt x="835" y="322"/>
                    </a:lnTo>
                    <a:lnTo>
                      <a:pt x="832" y="333"/>
                    </a:lnTo>
                    <a:lnTo>
                      <a:pt x="828" y="344"/>
                    </a:lnTo>
                    <a:lnTo>
                      <a:pt x="825" y="356"/>
                    </a:lnTo>
                    <a:lnTo>
                      <a:pt x="82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3" name="Freeform 210"/>
              <p:cNvSpPr>
                <a:spLocks/>
              </p:cNvSpPr>
              <p:nvPr/>
            </p:nvSpPr>
            <p:spPr bwMode="auto">
              <a:xfrm>
                <a:off x="4349" y="3389"/>
                <a:ext cx="99" cy="79"/>
              </a:xfrm>
              <a:custGeom>
                <a:avLst/>
                <a:gdLst>
                  <a:gd name="T0" fmla="*/ 31 w 631"/>
                  <a:gd name="T1" fmla="*/ 0 h 451"/>
                  <a:gd name="T2" fmla="*/ 231 w 631"/>
                  <a:gd name="T3" fmla="*/ 344 h 451"/>
                  <a:gd name="T4" fmla="*/ 177 w 631"/>
                  <a:gd name="T5" fmla="*/ 438 h 451"/>
                  <a:gd name="T6" fmla="*/ 631 w 631"/>
                  <a:gd name="T7" fmla="*/ 41 h 451"/>
                  <a:gd name="T8" fmla="*/ 630 w 631"/>
                  <a:gd name="T9" fmla="*/ 45 h 451"/>
                  <a:gd name="T10" fmla="*/ 626 w 631"/>
                  <a:gd name="T11" fmla="*/ 50 h 451"/>
                  <a:gd name="T12" fmla="*/ 624 w 631"/>
                  <a:gd name="T13" fmla="*/ 54 h 451"/>
                  <a:gd name="T14" fmla="*/ 621 w 631"/>
                  <a:gd name="T15" fmla="*/ 60 h 451"/>
                  <a:gd name="T16" fmla="*/ 618 w 631"/>
                  <a:gd name="T17" fmla="*/ 67 h 451"/>
                  <a:gd name="T18" fmla="*/ 615 w 631"/>
                  <a:gd name="T19" fmla="*/ 73 h 451"/>
                  <a:gd name="T20" fmla="*/ 611 w 631"/>
                  <a:gd name="T21" fmla="*/ 80 h 451"/>
                  <a:gd name="T22" fmla="*/ 607 w 631"/>
                  <a:gd name="T23" fmla="*/ 87 h 451"/>
                  <a:gd name="T24" fmla="*/ 603 w 631"/>
                  <a:gd name="T25" fmla="*/ 96 h 451"/>
                  <a:gd name="T26" fmla="*/ 599 w 631"/>
                  <a:gd name="T27" fmla="*/ 103 h 451"/>
                  <a:gd name="T28" fmla="*/ 594 w 631"/>
                  <a:gd name="T29" fmla="*/ 111 h 451"/>
                  <a:gd name="T30" fmla="*/ 588 w 631"/>
                  <a:gd name="T31" fmla="*/ 120 h 451"/>
                  <a:gd name="T32" fmla="*/ 584 w 631"/>
                  <a:gd name="T33" fmla="*/ 128 h 451"/>
                  <a:gd name="T34" fmla="*/ 578 w 631"/>
                  <a:gd name="T35" fmla="*/ 136 h 451"/>
                  <a:gd name="T36" fmla="*/ 572 w 631"/>
                  <a:gd name="T37" fmla="*/ 146 h 451"/>
                  <a:gd name="T38" fmla="*/ 567 w 631"/>
                  <a:gd name="T39" fmla="*/ 155 h 451"/>
                  <a:gd name="T40" fmla="*/ 561 w 631"/>
                  <a:gd name="T41" fmla="*/ 165 h 451"/>
                  <a:gd name="T42" fmla="*/ 554 w 631"/>
                  <a:gd name="T43" fmla="*/ 174 h 451"/>
                  <a:gd name="T44" fmla="*/ 548 w 631"/>
                  <a:gd name="T45" fmla="*/ 184 h 451"/>
                  <a:gd name="T46" fmla="*/ 541 w 631"/>
                  <a:gd name="T47" fmla="*/ 193 h 451"/>
                  <a:gd name="T48" fmla="*/ 534 w 631"/>
                  <a:gd name="T49" fmla="*/ 204 h 451"/>
                  <a:gd name="T50" fmla="*/ 526 w 631"/>
                  <a:gd name="T51" fmla="*/ 214 h 451"/>
                  <a:gd name="T52" fmla="*/ 519 w 631"/>
                  <a:gd name="T53" fmla="*/ 224 h 451"/>
                  <a:gd name="T54" fmla="*/ 511 w 631"/>
                  <a:gd name="T55" fmla="*/ 235 h 451"/>
                  <a:gd name="T56" fmla="*/ 504 w 631"/>
                  <a:gd name="T57" fmla="*/ 245 h 451"/>
                  <a:gd name="T58" fmla="*/ 496 w 631"/>
                  <a:gd name="T59" fmla="*/ 254 h 451"/>
                  <a:gd name="T60" fmla="*/ 487 w 631"/>
                  <a:gd name="T61" fmla="*/ 265 h 451"/>
                  <a:gd name="T62" fmla="*/ 479 w 631"/>
                  <a:gd name="T63" fmla="*/ 274 h 451"/>
                  <a:gd name="T64" fmla="*/ 470 w 631"/>
                  <a:gd name="T65" fmla="*/ 285 h 451"/>
                  <a:gd name="T66" fmla="*/ 461 w 631"/>
                  <a:gd name="T67" fmla="*/ 294 h 451"/>
                  <a:gd name="T68" fmla="*/ 453 w 631"/>
                  <a:gd name="T69" fmla="*/ 304 h 451"/>
                  <a:gd name="T70" fmla="*/ 444 w 631"/>
                  <a:gd name="T71" fmla="*/ 313 h 451"/>
                  <a:gd name="T72" fmla="*/ 434 w 631"/>
                  <a:gd name="T73" fmla="*/ 323 h 451"/>
                  <a:gd name="T74" fmla="*/ 424 w 631"/>
                  <a:gd name="T75" fmla="*/ 332 h 451"/>
                  <a:gd name="T76" fmla="*/ 415 w 631"/>
                  <a:gd name="T77" fmla="*/ 342 h 451"/>
                  <a:gd name="T78" fmla="*/ 405 w 631"/>
                  <a:gd name="T79" fmla="*/ 351 h 451"/>
                  <a:gd name="T80" fmla="*/ 394 w 631"/>
                  <a:gd name="T81" fmla="*/ 360 h 451"/>
                  <a:gd name="T82" fmla="*/ 384 w 631"/>
                  <a:gd name="T83" fmla="*/ 367 h 451"/>
                  <a:gd name="T84" fmla="*/ 373 w 631"/>
                  <a:gd name="T85" fmla="*/ 376 h 451"/>
                  <a:gd name="T86" fmla="*/ 362 w 631"/>
                  <a:gd name="T87" fmla="*/ 384 h 451"/>
                  <a:gd name="T88" fmla="*/ 353 w 631"/>
                  <a:gd name="T89" fmla="*/ 391 h 451"/>
                  <a:gd name="T90" fmla="*/ 341 w 631"/>
                  <a:gd name="T91" fmla="*/ 398 h 451"/>
                  <a:gd name="T92" fmla="*/ 330 w 631"/>
                  <a:gd name="T93" fmla="*/ 405 h 451"/>
                  <a:gd name="T94" fmla="*/ 318 w 631"/>
                  <a:gd name="T95" fmla="*/ 411 h 451"/>
                  <a:gd name="T96" fmla="*/ 307 w 631"/>
                  <a:gd name="T97" fmla="*/ 417 h 451"/>
                  <a:gd name="T98" fmla="*/ 295 w 631"/>
                  <a:gd name="T99" fmla="*/ 422 h 451"/>
                  <a:gd name="T100" fmla="*/ 283 w 631"/>
                  <a:gd name="T101" fmla="*/ 428 h 451"/>
                  <a:gd name="T102" fmla="*/ 271 w 631"/>
                  <a:gd name="T103" fmla="*/ 432 h 451"/>
                  <a:gd name="T104" fmla="*/ 260 w 631"/>
                  <a:gd name="T105" fmla="*/ 437 h 451"/>
                  <a:gd name="T106" fmla="*/ 247 w 631"/>
                  <a:gd name="T107" fmla="*/ 439 h 451"/>
                  <a:gd name="T108" fmla="*/ 234 w 631"/>
                  <a:gd name="T109" fmla="*/ 444 h 451"/>
                  <a:gd name="T110" fmla="*/ 222 w 631"/>
                  <a:gd name="T111" fmla="*/ 445 h 451"/>
                  <a:gd name="T112" fmla="*/ 209 w 631"/>
                  <a:gd name="T113" fmla="*/ 448 h 451"/>
                  <a:gd name="T114" fmla="*/ 195 w 631"/>
                  <a:gd name="T115" fmla="*/ 450 h 451"/>
                  <a:gd name="T116" fmla="*/ 157 w 631"/>
                  <a:gd name="T117" fmla="*/ 451 h 451"/>
                  <a:gd name="T118" fmla="*/ 0 w 631"/>
                  <a:gd name="T119" fmla="*/ 0 h 451"/>
                  <a:gd name="T120" fmla="*/ 31 w 631"/>
                  <a:gd name="T121" fmla="*/ 0 h 451"/>
                  <a:gd name="T122" fmla="*/ 31 w 631"/>
                  <a:gd name="T123" fmla="*/ 0 h 4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31"/>
                  <a:gd name="T187" fmla="*/ 0 h 451"/>
                  <a:gd name="T188" fmla="*/ 631 w 631"/>
                  <a:gd name="T189" fmla="*/ 451 h 4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31" h="451">
                    <a:moveTo>
                      <a:pt x="31" y="0"/>
                    </a:moveTo>
                    <a:lnTo>
                      <a:pt x="231" y="344"/>
                    </a:lnTo>
                    <a:lnTo>
                      <a:pt x="177" y="438"/>
                    </a:lnTo>
                    <a:lnTo>
                      <a:pt x="631" y="41"/>
                    </a:lnTo>
                    <a:lnTo>
                      <a:pt x="630" y="45"/>
                    </a:lnTo>
                    <a:lnTo>
                      <a:pt x="626" y="50"/>
                    </a:lnTo>
                    <a:lnTo>
                      <a:pt x="624" y="54"/>
                    </a:lnTo>
                    <a:lnTo>
                      <a:pt x="621" y="60"/>
                    </a:lnTo>
                    <a:lnTo>
                      <a:pt x="618" y="67"/>
                    </a:lnTo>
                    <a:lnTo>
                      <a:pt x="615" y="73"/>
                    </a:lnTo>
                    <a:lnTo>
                      <a:pt x="611" y="80"/>
                    </a:lnTo>
                    <a:lnTo>
                      <a:pt x="607" y="87"/>
                    </a:lnTo>
                    <a:lnTo>
                      <a:pt x="603" y="96"/>
                    </a:lnTo>
                    <a:lnTo>
                      <a:pt x="599" y="103"/>
                    </a:lnTo>
                    <a:lnTo>
                      <a:pt x="594" y="111"/>
                    </a:lnTo>
                    <a:lnTo>
                      <a:pt x="588" y="120"/>
                    </a:lnTo>
                    <a:lnTo>
                      <a:pt x="584" y="128"/>
                    </a:lnTo>
                    <a:lnTo>
                      <a:pt x="578" y="136"/>
                    </a:lnTo>
                    <a:lnTo>
                      <a:pt x="572" y="146"/>
                    </a:lnTo>
                    <a:lnTo>
                      <a:pt x="567" y="155"/>
                    </a:lnTo>
                    <a:lnTo>
                      <a:pt x="561" y="165"/>
                    </a:lnTo>
                    <a:lnTo>
                      <a:pt x="554" y="174"/>
                    </a:lnTo>
                    <a:lnTo>
                      <a:pt x="548" y="184"/>
                    </a:lnTo>
                    <a:lnTo>
                      <a:pt x="541" y="193"/>
                    </a:lnTo>
                    <a:lnTo>
                      <a:pt x="534" y="204"/>
                    </a:lnTo>
                    <a:lnTo>
                      <a:pt x="526" y="214"/>
                    </a:lnTo>
                    <a:lnTo>
                      <a:pt x="519" y="224"/>
                    </a:lnTo>
                    <a:lnTo>
                      <a:pt x="511" y="235"/>
                    </a:lnTo>
                    <a:lnTo>
                      <a:pt x="504" y="245"/>
                    </a:lnTo>
                    <a:lnTo>
                      <a:pt x="496" y="254"/>
                    </a:lnTo>
                    <a:lnTo>
                      <a:pt x="487" y="265"/>
                    </a:lnTo>
                    <a:lnTo>
                      <a:pt x="479" y="274"/>
                    </a:lnTo>
                    <a:lnTo>
                      <a:pt x="470" y="285"/>
                    </a:lnTo>
                    <a:lnTo>
                      <a:pt x="461" y="294"/>
                    </a:lnTo>
                    <a:lnTo>
                      <a:pt x="453" y="304"/>
                    </a:lnTo>
                    <a:lnTo>
                      <a:pt x="444" y="313"/>
                    </a:lnTo>
                    <a:lnTo>
                      <a:pt x="434" y="323"/>
                    </a:lnTo>
                    <a:lnTo>
                      <a:pt x="424" y="332"/>
                    </a:lnTo>
                    <a:lnTo>
                      <a:pt x="415" y="342"/>
                    </a:lnTo>
                    <a:lnTo>
                      <a:pt x="405" y="351"/>
                    </a:lnTo>
                    <a:lnTo>
                      <a:pt x="394" y="360"/>
                    </a:lnTo>
                    <a:lnTo>
                      <a:pt x="384" y="367"/>
                    </a:lnTo>
                    <a:lnTo>
                      <a:pt x="373" y="376"/>
                    </a:lnTo>
                    <a:lnTo>
                      <a:pt x="362" y="384"/>
                    </a:lnTo>
                    <a:lnTo>
                      <a:pt x="353" y="391"/>
                    </a:lnTo>
                    <a:lnTo>
                      <a:pt x="341" y="398"/>
                    </a:lnTo>
                    <a:lnTo>
                      <a:pt x="330" y="405"/>
                    </a:lnTo>
                    <a:lnTo>
                      <a:pt x="318" y="411"/>
                    </a:lnTo>
                    <a:lnTo>
                      <a:pt x="307" y="417"/>
                    </a:lnTo>
                    <a:lnTo>
                      <a:pt x="295" y="422"/>
                    </a:lnTo>
                    <a:lnTo>
                      <a:pt x="283" y="428"/>
                    </a:lnTo>
                    <a:lnTo>
                      <a:pt x="271" y="432"/>
                    </a:lnTo>
                    <a:lnTo>
                      <a:pt x="260" y="437"/>
                    </a:lnTo>
                    <a:lnTo>
                      <a:pt x="247" y="439"/>
                    </a:lnTo>
                    <a:lnTo>
                      <a:pt x="234" y="444"/>
                    </a:lnTo>
                    <a:lnTo>
                      <a:pt x="222" y="445"/>
                    </a:lnTo>
                    <a:lnTo>
                      <a:pt x="209" y="448"/>
                    </a:lnTo>
                    <a:lnTo>
                      <a:pt x="195" y="450"/>
                    </a:lnTo>
                    <a:lnTo>
                      <a:pt x="157" y="451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4" name="Freeform 211"/>
              <p:cNvSpPr>
                <a:spLocks/>
              </p:cNvSpPr>
              <p:nvPr/>
            </p:nvSpPr>
            <p:spPr bwMode="auto">
              <a:xfrm>
                <a:off x="4169" y="3403"/>
                <a:ext cx="22" cy="26"/>
              </a:xfrm>
              <a:custGeom>
                <a:avLst/>
                <a:gdLst>
                  <a:gd name="T0" fmla="*/ 80 w 146"/>
                  <a:gd name="T1" fmla="*/ 0 h 147"/>
                  <a:gd name="T2" fmla="*/ 93 w 146"/>
                  <a:gd name="T3" fmla="*/ 2 h 147"/>
                  <a:gd name="T4" fmla="*/ 107 w 146"/>
                  <a:gd name="T5" fmla="*/ 7 h 147"/>
                  <a:gd name="T6" fmla="*/ 118 w 146"/>
                  <a:gd name="T7" fmla="*/ 16 h 147"/>
                  <a:gd name="T8" fmla="*/ 129 w 146"/>
                  <a:gd name="T9" fmla="*/ 25 h 147"/>
                  <a:gd name="T10" fmla="*/ 136 w 146"/>
                  <a:gd name="T11" fmla="*/ 37 h 147"/>
                  <a:gd name="T12" fmla="*/ 141 w 146"/>
                  <a:gd name="T13" fmla="*/ 50 h 147"/>
                  <a:gd name="T14" fmla="*/ 145 w 146"/>
                  <a:gd name="T15" fmla="*/ 62 h 147"/>
                  <a:gd name="T16" fmla="*/ 145 w 146"/>
                  <a:gd name="T17" fmla="*/ 70 h 147"/>
                  <a:gd name="T18" fmla="*/ 145 w 146"/>
                  <a:gd name="T19" fmla="*/ 81 h 147"/>
                  <a:gd name="T20" fmla="*/ 141 w 146"/>
                  <a:gd name="T21" fmla="*/ 94 h 147"/>
                  <a:gd name="T22" fmla="*/ 136 w 146"/>
                  <a:gd name="T23" fmla="*/ 108 h 147"/>
                  <a:gd name="T24" fmla="*/ 129 w 146"/>
                  <a:gd name="T25" fmla="*/ 119 h 147"/>
                  <a:gd name="T26" fmla="*/ 118 w 146"/>
                  <a:gd name="T27" fmla="*/ 130 h 147"/>
                  <a:gd name="T28" fmla="*/ 107 w 146"/>
                  <a:gd name="T29" fmla="*/ 138 h 147"/>
                  <a:gd name="T30" fmla="*/ 93 w 146"/>
                  <a:gd name="T31" fmla="*/ 143 h 147"/>
                  <a:gd name="T32" fmla="*/ 80 w 146"/>
                  <a:gd name="T33" fmla="*/ 147 h 147"/>
                  <a:gd name="T34" fmla="*/ 69 w 146"/>
                  <a:gd name="T35" fmla="*/ 147 h 147"/>
                  <a:gd name="T36" fmla="*/ 61 w 146"/>
                  <a:gd name="T37" fmla="*/ 146 h 147"/>
                  <a:gd name="T38" fmla="*/ 51 w 146"/>
                  <a:gd name="T39" fmla="*/ 143 h 147"/>
                  <a:gd name="T40" fmla="*/ 38 w 146"/>
                  <a:gd name="T41" fmla="*/ 138 h 147"/>
                  <a:gd name="T42" fmla="*/ 25 w 146"/>
                  <a:gd name="T43" fmla="*/ 130 h 147"/>
                  <a:gd name="T44" fmla="*/ 15 w 146"/>
                  <a:gd name="T45" fmla="*/ 119 h 147"/>
                  <a:gd name="T46" fmla="*/ 8 w 146"/>
                  <a:gd name="T47" fmla="*/ 108 h 147"/>
                  <a:gd name="T48" fmla="*/ 2 w 146"/>
                  <a:gd name="T49" fmla="*/ 94 h 147"/>
                  <a:gd name="T50" fmla="*/ 0 w 146"/>
                  <a:gd name="T51" fmla="*/ 81 h 147"/>
                  <a:gd name="T52" fmla="*/ 0 w 146"/>
                  <a:gd name="T53" fmla="*/ 70 h 147"/>
                  <a:gd name="T54" fmla="*/ 0 w 146"/>
                  <a:gd name="T55" fmla="*/ 62 h 147"/>
                  <a:gd name="T56" fmla="*/ 2 w 146"/>
                  <a:gd name="T57" fmla="*/ 50 h 147"/>
                  <a:gd name="T58" fmla="*/ 8 w 146"/>
                  <a:gd name="T59" fmla="*/ 37 h 147"/>
                  <a:gd name="T60" fmla="*/ 15 w 146"/>
                  <a:gd name="T61" fmla="*/ 25 h 147"/>
                  <a:gd name="T62" fmla="*/ 25 w 146"/>
                  <a:gd name="T63" fmla="*/ 16 h 147"/>
                  <a:gd name="T64" fmla="*/ 38 w 146"/>
                  <a:gd name="T65" fmla="*/ 7 h 147"/>
                  <a:gd name="T66" fmla="*/ 51 w 146"/>
                  <a:gd name="T67" fmla="*/ 2 h 147"/>
                  <a:gd name="T68" fmla="*/ 61 w 146"/>
                  <a:gd name="T69" fmla="*/ 0 h 147"/>
                  <a:gd name="T70" fmla="*/ 69 w 146"/>
                  <a:gd name="T71" fmla="*/ 0 h 147"/>
                  <a:gd name="T72" fmla="*/ 72 w 146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6"/>
                  <a:gd name="T112" fmla="*/ 0 h 147"/>
                  <a:gd name="T113" fmla="*/ 146 w 146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6" h="147">
                    <a:moveTo>
                      <a:pt x="72" y="0"/>
                    </a:moveTo>
                    <a:lnTo>
                      <a:pt x="80" y="0"/>
                    </a:lnTo>
                    <a:lnTo>
                      <a:pt x="87" y="1"/>
                    </a:lnTo>
                    <a:lnTo>
                      <a:pt x="93" y="2"/>
                    </a:lnTo>
                    <a:lnTo>
                      <a:pt x="100" y="6"/>
                    </a:lnTo>
                    <a:lnTo>
                      <a:pt x="107" y="7"/>
                    </a:lnTo>
                    <a:lnTo>
                      <a:pt x="114" y="11"/>
                    </a:lnTo>
                    <a:lnTo>
                      <a:pt x="118" y="16"/>
                    </a:lnTo>
                    <a:lnTo>
                      <a:pt x="124" y="20"/>
                    </a:lnTo>
                    <a:lnTo>
                      <a:pt x="129" y="25"/>
                    </a:lnTo>
                    <a:lnTo>
                      <a:pt x="132" y="31"/>
                    </a:lnTo>
                    <a:lnTo>
                      <a:pt x="136" y="37"/>
                    </a:lnTo>
                    <a:lnTo>
                      <a:pt x="139" y="45"/>
                    </a:lnTo>
                    <a:lnTo>
                      <a:pt x="141" y="50"/>
                    </a:lnTo>
                    <a:lnTo>
                      <a:pt x="144" y="58"/>
                    </a:lnTo>
                    <a:lnTo>
                      <a:pt x="145" y="62"/>
                    </a:lnTo>
                    <a:lnTo>
                      <a:pt x="145" y="65"/>
                    </a:lnTo>
                    <a:lnTo>
                      <a:pt x="145" y="70"/>
                    </a:lnTo>
                    <a:lnTo>
                      <a:pt x="146" y="74"/>
                    </a:lnTo>
                    <a:lnTo>
                      <a:pt x="145" y="81"/>
                    </a:lnTo>
                    <a:lnTo>
                      <a:pt x="144" y="88"/>
                    </a:lnTo>
                    <a:lnTo>
                      <a:pt x="141" y="94"/>
                    </a:lnTo>
                    <a:lnTo>
                      <a:pt x="139" y="102"/>
                    </a:lnTo>
                    <a:lnTo>
                      <a:pt x="136" y="108"/>
                    </a:lnTo>
                    <a:lnTo>
                      <a:pt x="132" y="115"/>
                    </a:lnTo>
                    <a:lnTo>
                      <a:pt x="129" y="119"/>
                    </a:lnTo>
                    <a:lnTo>
                      <a:pt x="124" y="125"/>
                    </a:lnTo>
                    <a:lnTo>
                      <a:pt x="118" y="130"/>
                    </a:lnTo>
                    <a:lnTo>
                      <a:pt x="114" y="133"/>
                    </a:lnTo>
                    <a:lnTo>
                      <a:pt x="107" y="138"/>
                    </a:lnTo>
                    <a:lnTo>
                      <a:pt x="100" y="141"/>
                    </a:lnTo>
                    <a:lnTo>
                      <a:pt x="93" y="143"/>
                    </a:lnTo>
                    <a:lnTo>
                      <a:pt x="87" y="145"/>
                    </a:lnTo>
                    <a:lnTo>
                      <a:pt x="80" y="147"/>
                    </a:lnTo>
                    <a:lnTo>
                      <a:pt x="72" y="147"/>
                    </a:lnTo>
                    <a:lnTo>
                      <a:pt x="69" y="147"/>
                    </a:lnTo>
                    <a:lnTo>
                      <a:pt x="64" y="147"/>
                    </a:lnTo>
                    <a:lnTo>
                      <a:pt x="61" y="146"/>
                    </a:lnTo>
                    <a:lnTo>
                      <a:pt x="57" y="145"/>
                    </a:lnTo>
                    <a:lnTo>
                      <a:pt x="51" y="143"/>
                    </a:lnTo>
                    <a:lnTo>
                      <a:pt x="44" y="141"/>
                    </a:lnTo>
                    <a:lnTo>
                      <a:pt x="38" y="138"/>
                    </a:lnTo>
                    <a:lnTo>
                      <a:pt x="31" y="133"/>
                    </a:lnTo>
                    <a:lnTo>
                      <a:pt x="25" y="130"/>
                    </a:lnTo>
                    <a:lnTo>
                      <a:pt x="21" y="125"/>
                    </a:lnTo>
                    <a:lnTo>
                      <a:pt x="15" y="119"/>
                    </a:lnTo>
                    <a:lnTo>
                      <a:pt x="11" y="115"/>
                    </a:lnTo>
                    <a:lnTo>
                      <a:pt x="8" y="108"/>
                    </a:lnTo>
                    <a:lnTo>
                      <a:pt x="5" y="102"/>
                    </a:lnTo>
                    <a:lnTo>
                      <a:pt x="2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2" y="50"/>
                    </a:lnTo>
                    <a:lnTo>
                      <a:pt x="5" y="45"/>
                    </a:lnTo>
                    <a:lnTo>
                      <a:pt x="8" y="37"/>
                    </a:lnTo>
                    <a:lnTo>
                      <a:pt x="11" y="31"/>
                    </a:lnTo>
                    <a:lnTo>
                      <a:pt x="15" y="25"/>
                    </a:lnTo>
                    <a:lnTo>
                      <a:pt x="21" y="20"/>
                    </a:lnTo>
                    <a:lnTo>
                      <a:pt x="25" y="16"/>
                    </a:lnTo>
                    <a:lnTo>
                      <a:pt x="31" y="11"/>
                    </a:lnTo>
                    <a:lnTo>
                      <a:pt x="38" y="7"/>
                    </a:lnTo>
                    <a:lnTo>
                      <a:pt x="44" y="6"/>
                    </a:lnTo>
                    <a:lnTo>
                      <a:pt x="51" y="2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7BD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5" name="Freeform 212"/>
              <p:cNvSpPr>
                <a:spLocks/>
              </p:cNvSpPr>
              <p:nvPr/>
            </p:nvSpPr>
            <p:spPr bwMode="auto">
              <a:xfrm>
                <a:off x="4200" y="3406"/>
                <a:ext cx="19" cy="23"/>
              </a:xfrm>
              <a:custGeom>
                <a:avLst/>
                <a:gdLst>
                  <a:gd name="T0" fmla="*/ 0 w 125"/>
                  <a:gd name="T1" fmla="*/ 104 h 127"/>
                  <a:gd name="T2" fmla="*/ 1 w 125"/>
                  <a:gd name="T3" fmla="*/ 100 h 127"/>
                  <a:gd name="T4" fmla="*/ 4 w 125"/>
                  <a:gd name="T5" fmla="*/ 97 h 127"/>
                  <a:gd name="T6" fmla="*/ 8 w 125"/>
                  <a:gd name="T7" fmla="*/ 91 h 127"/>
                  <a:gd name="T8" fmla="*/ 13 w 125"/>
                  <a:gd name="T9" fmla="*/ 87 h 127"/>
                  <a:gd name="T10" fmla="*/ 18 w 125"/>
                  <a:gd name="T11" fmla="*/ 80 h 127"/>
                  <a:gd name="T12" fmla="*/ 25 w 125"/>
                  <a:gd name="T13" fmla="*/ 74 h 127"/>
                  <a:gd name="T14" fmla="*/ 32 w 125"/>
                  <a:gd name="T15" fmla="*/ 67 h 127"/>
                  <a:gd name="T16" fmla="*/ 40 w 125"/>
                  <a:gd name="T17" fmla="*/ 60 h 127"/>
                  <a:gd name="T18" fmla="*/ 43 w 125"/>
                  <a:gd name="T19" fmla="*/ 56 h 127"/>
                  <a:gd name="T20" fmla="*/ 47 w 125"/>
                  <a:gd name="T21" fmla="*/ 52 h 127"/>
                  <a:gd name="T22" fmla="*/ 50 w 125"/>
                  <a:gd name="T23" fmla="*/ 48 h 127"/>
                  <a:gd name="T24" fmla="*/ 55 w 125"/>
                  <a:gd name="T25" fmla="*/ 44 h 127"/>
                  <a:gd name="T26" fmla="*/ 58 w 125"/>
                  <a:gd name="T27" fmla="*/ 40 h 127"/>
                  <a:gd name="T28" fmla="*/ 63 w 125"/>
                  <a:gd name="T29" fmla="*/ 36 h 127"/>
                  <a:gd name="T30" fmla="*/ 66 w 125"/>
                  <a:gd name="T31" fmla="*/ 31 h 127"/>
                  <a:gd name="T32" fmla="*/ 71 w 125"/>
                  <a:gd name="T33" fmla="*/ 28 h 127"/>
                  <a:gd name="T34" fmla="*/ 74 w 125"/>
                  <a:gd name="T35" fmla="*/ 25 h 127"/>
                  <a:gd name="T36" fmla="*/ 79 w 125"/>
                  <a:gd name="T37" fmla="*/ 20 h 127"/>
                  <a:gd name="T38" fmla="*/ 82 w 125"/>
                  <a:gd name="T39" fmla="*/ 17 h 127"/>
                  <a:gd name="T40" fmla="*/ 86 w 125"/>
                  <a:gd name="T41" fmla="*/ 13 h 127"/>
                  <a:gd name="T42" fmla="*/ 90 w 125"/>
                  <a:gd name="T43" fmla="*/ 10 h 127"/>
                  <a:gd name="T44" fmla="*/ 94 w 125"/>
                  <a:gd name="T45" fmla="*/ 6 h 127"/>
                  <a:gd name="T46" fmla="*/ 97 w 125"/>
                  <a:gd name="T47" fmla="*/ 3 h 127"/>
                  <a:gd name="T48" fmla="*/ 102 w 125"/>
                  <a:gd name="T49" fmla="*/ 0 h 127"/>
                  <a:gd name="T50" fmla="*/ 107 w 125"/>
                  <a:gd name="T51" fmla="*/ 5 h 127"/>
                  <a:gd name="T52" fmla="*/ 111 w 125"/>
                  <a:gd name="T53" fmla="*/ 11 h 127"/>
                  <a:gd name="T54" fmla="*/ 115 w 125"/>
                  <a:gd name="T55" fmla="*/ 17 h 127"/>
                  <a:gd name="T56" fmla="*/ 119 w 125"/>
                  <a:gd name="T57" fmla="*/ 23 h 127"/>
                  <a:gd name="T58" fmla="*/ 121 w 125"/>
                  <a:gd name="T59" fmla="*/ 29 h 127"/>
                  <a:gd name="T60" fmla="*/ 124 w 125"/>
                  <a:gd name="T61" fmla="*/ 37 h 127"/>
                  <a:gd name="T62" fmla="*/ 124 w 125"/>
                  <a:gd name="T63" fmla="*/ 41 h 127"/>
                  <a:gd name="T64" fmla="*/ 125 w 125"/>
                  <a:gd name="T65" fmla="*/ 45 h 127"/>
                  <a:gd name="T66" fmla="*/ 125 w 125"/>
                  <a:gd name="T67" fmla="*/ 50 h 127"/>
                  <a:gd name="T68" fmla="*/ 125 w 125"/>
                  <a:gd name="T69" fmla="*/ 54 h 127"/>
                  <a:gd name="T70" fmla="*/ 125 w 125"/>
                  <a:gd name="T71" fmla="*/ 61 h 127"/>
                  <a:gd name="T72" fmla="*/ 124 w 125"/>
                  <a:gd name="T73" fmla="*/ 68 h 127"/>
                  <a:gd name="T74" fmla="*/ 121 w 125"/>
                  <a:gd name="T75" fmla="*/ 74 h 127"/>
                  <a:gd name="T76" fmla="*/ 119 w 125"/>
                  <a:gd name="T77" fmla="*/ 82 h 127"/>
                  <a:gd name="T78" fmla="*/ 116 w 125"/>
                  <a:gd name="T79" fmla="*/ 88 h 127"/>
                  <a:gd name="T80" fmla="*/ 112 w 125"/>
                  <a:gd name="T81" fmla="*/ 95 h 127"/>
                  <a:gd name="T82" fmla="*/ 108 w 125"/>
                  <a:gd name="T83" fmla="*/ 99 h 127"/>
                  <a:gd name="T84" fmla="*/ 103 w 125"/>
                  <a:gd name="T85" fmla="*/ 105 h 127"/>
                  <a:gd name="T86" fmla="*/ 97 w 125"/>
                  <a:gd name="T87" fmla="*/ 110 h 127"/>
                  <a:gd name="T88" fmla="*/ 93 w 125"/>
                  <a:gd name="T89" fmla="*/ 113 h 127"/>
                  <a:gd name="T90" fmla="*/ 86 w 125"/>
                  <a:gd name="T91" fmla="*/ 118 h 127"/>
                  <a:gd name="T92" fmla="*/ 80 w 125"/>
                  <a:gd name="T93" fmla="*/ 121 h 127"/>
                  <a:gd name="T94" fmla="*/ 73 w 125"/>
                  <a:gd name="T95" fmla="*/ 123 h 127"/>
                  <a:gd name="T96" fmla="*/ 66 w 125"/>
                  <a:gd name="T97" fmla="*/ 125 h 127"/>
                  <a:gd name="T98" fmla="*/ 59 w 125"/>
                  <a:gd name="T99" fmla="*/ 127 h 127"/>
                  <a:gd name="T100" fmla="*/ 53 w 125"/>
                  <a:gd name="T101" fmla="*/ 127 h 127"/>
                  <a:gd name="T102" fmla="*/ 48 w 125"/>
                  <a:gd name="T103" fmla="*/ 127 h 127"/>
                  <a:gd name="T104" fmla="*/ 43 w 125"/>
                  <a:gd name="T105" fmla="*/ 127 h 127"/>
                  <a:gd name="T106" fmla="*/ 40 w 125"/>
                  <a:gd name="T107" fmla="*/ 126 h 127"/>
                  <a:gd name="T108" fmla="*/ 36 w 125"/>
                  <a:gd name="T109" fmla="*/ 125 h 127"/>
                  <a:gd name="T110" fmla="*/ 28 w 125"/>
                  <a:gd name="T111" fmla="*/ 123 h 127"/>
                  <a:gd name="T112" fmla="*/ 23 w 125"/>
                  <a:gd name="T113" fmla="*/ 121 h 127"/>
                  <a:gd name="T114" fmla="*/ 16 w 125"/>
                  <a:gd name="T115" fmla="*/ 117 h 127"/>
                  <a:gd name="T116" fmla="*/ 10 w 125"/>
                  <a:gd name="T117" fmla="*/ 113 h 127"/>
                  <a:gd name="T118" fmla="*/ 3 w 125"/>
                  <a:gd name="T119" fmla="*/ 108 h 127"/>
                  <a:gd name="T120" fmla="*/ 0 w 125"/>
                  <a:gd name="T121" fmla="*/ 104 h 127"/>
                  <a:gd name="T122" fmla="*/ 0 w 125"/>
                  <a:gd name="T123" fmla="*/ 104 h 12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"/>
                  <a:gd name="T187" fmla="*/ 0 h 127"/>
                  <a:gd name="T188" fmla="*/ 125 w 125"/>
                  <a:gd name="T189" fmla="*/ 127 h 12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" h="127">
                    <a:moveTo>
                      <a:pt x="0" y="104"/>
                    </a:moveTo>
                    <a:lnTo>
                      <a:pt x="1" y="100"/>
                    </a:lnTo>
                    <a:lnTo>
                      <a:pt x="4" y="97"/>
                    </a:lnTo>
                    <a:lnTo>
                      <a:pt x="8" y="91"/>
                    </a:lnTo>
                    <a:lnTo>
                      <a:pt x="13" y="87"/>
                    </a:lnTo>
                    <a:lnTo>
                      <a:pt x="18" y="80"/>
                    </a:lnTo>
                    <a:lnTo>
                      <a:pt x="25" y="74"/>
                    </a:lnTo>
                    <a:lnTo>
                      <a:pt x="32" y="67"/>
                    </a:lnTo>
                    <a:lnTo>
                      <a:pt x="40" y="60"/>
                    </a:lnTo>
                    <a:lnTo>
                      <a:pt x="43" y="56"/>
                    </a:lnTo>
                    <a:lnTo>
                      <a:pt x="47" y="52"/>
                    </a:lnTo>
                    <a:lnTo>
                      <a:pt x="50" y="48"/>
                    </a:lnTo>
                    <a:lnTo>
                      <a:pt x="55" y="44"/>
                    </a:lnTo>
                    <a:lnTo>
                      <a:pt x="58" y="40"/>
                    </a:lnTo>
                    <a:lnTo>
                      <a:pt x="63" y="36"/>
                    </a:lnTo>
                    <a:lnTo>
                      <a:pt x="66" y="31"/>
                    </a:lnTo>
                    <a:lnTo>
                      <a:pt x="71" y="28"/>
                    </a:lnTo>
                    <a:lnTo>
                      <a:pt x="74" y="25"/>
                    </a:lnTo>
                    <a:lnTo>
                      <a:pt x="79" y="20"/>
                    </a:lnTo>
                    <a:lnTo>
                      <a:pt x="82" y="17"/>
                    </a:lnTo>
                    <a:lnTo>
                      <a:pt x="86" y="13"/>
                    </a:lnTo>
                    <a:lnTo>
                      <a:pt x="90" y="10"/>
                    </a:lnTo>
                    <a:lnTo>
                      <a:pt x="94" y="6"/>
                    </a:lnTo>
                    <a:lnTo>
                      <a:pt x="97" y="3"/>
                    </a:lnTo>
                    <a:lnTo>
                      <a:pt x="102" y="0"/>
                    </a:lnTo>
                    <a:lnTo>
                      <a:pt x="107" y="5"/>
                    </a:lnTo>
                    <a:lnTo>
                      <a:pt x="111" y="11"/>
                    </a:lnTo>
                    <a:lnTo>
                      <a:pt x="115" y="17"/>
                    </a:lnTo>
                    <a:lnTo>
                      <a:pt x="119" y="23"/>
                    </a:lnTo>
                    <a:lnTo>
                      <a:pt x="121" y="29"/>
                    </a:lnTo>
                    <a:lnTo>
                      <a:pt x="124" y="37"/>
                    </a:lnTo>
                    <a:lnTo>
                      <a:pt x="124" y="41"/>
                    </a:lnTo>
                    <a:lnTo>
                      <a:pt x="125" y="45"/>
                    </a:lnTo>
                    <a:lnTo>
                      <a:pt x="125" y="50"/>
                    </a:lnTo>
                    <a:lnTo>
                      <a:pt x="125" y="54"/>
                    </a:lnTo>
                    <a:lnTo>
                      <a:pt x="125" y="61"/>
                    </a:lnTo>
                    <a:lnTo>
                      <a:pt x="124" y="68"/>
                    </a:lnTo>
                    <a:lnTo>
                      <a:pt x="121" y="74"/>
                    </a:lnTo>
                    <a:lnTo>
                      <a:pt x="119" y="82"/>
                    </a:lnTo>
                    <a:lnTo>
                      <a:pt x="116" y="88"/>
                    </a:lnTo>
                    <a:lnTo>
                      <a:pt x="112" y="95"/>
                    </a:lnTo>
                    <a:lnTo>
                      <a:pt x="108" y="99"/>
                    </a:lnTo>
                    <a:lnTo>
                      <a:pt x="103" y="105"/>
                    </a:lnTo>
                    <a:lnTo>
                      <a:pt x="97" y="110"/>
                    </a:lnTo>
                    <a:lnTo>
                      <a:pt x="93" y="113"/>
                    </a:lnTo>
                    <a:lnTo>
                      <a:pt x="86" y="118"/>
                    </a:lnTo>
                    <a:lnTo>
                      <a:pt x="80" y="121"/>
                    </a:lnTo>
                    <a:lnTo>
                      <a:pt x="73" y="123"/>
                    </a:lnTo>
                    <a:lnTo>
                      <a:pt x="66" y="125"/>
                    </a:lnTo>
                    <a:lnTo>
                      <a:pt x="59" y="127"/>
                    </a:lnTo>
                    <a:lnTo>
                      <a:pt x="53" y="127"/>
                    </a:lnTo>
                    <a:lnTo>
                      <a:pt x="48" y="127"/>
                    </a:lnTo>
                    <a:lnTo>
                      <a:pt x="43" y="127"/>
                    </a:lnTo>
                    <a:lnTo>
                      <a:pt x="40" y="126"/>
                    </a:lnTo>
                    <a:lnTo>
                      <a:pt x="36" y="125"/>
                    </a:lnTo>
                    <a:lnTo>
                      <a:pt x="28" y="123"/>
                    </a:lnTo>
                    <a:lnTo>
                      <a:pt x="23" y="121"/>
                    </a:lnTo>
                    <a:lnTo>
                      <a:pt x="16" y="117"/>
                    </a:lnTo>
                    <a:lnTo>
                      <a:pt x="10" y="113"/>
                    </a:lnTo>
                    <a:lnTo>
                      <a:pt x="3" y="10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C2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6" name="Freeform 213"/>
              <p:cNvSpPr>
                <a:spLocks/>
              </p:cNvSpPr>
              <p:nvPr/>
            </p:nvSpPr>
            <p:spPr bwMode="auto">
              <a:xfrm>
                <a:off x="4225" y="3432"/>
                <a:ext cx="22" cy="26"/>
              </a:xfrm>
              <a:custGeom>
                <a:avLst/>
                <a:gdLst>
                  <a:gd name="T0" fmla="*/ 79 w 145"/>
                  <a:gd name="T1" fmla="*/ 0 h 147"/>
                  <a:gd name="T2" fmla="*/ 93 w 145"/>
                  <a:gd name="T3" fmla="*/ 1 h 147"/>
                  <a:gd name="T4" fmla="*/ 106 w 145"/>
                  <a:gd name="T5" fmla="*/ 6 h 147"/>
                  <a:gd name="T6" fmla="*/ 118 w 145"/>
                  <a:gd name="T7" fmla="*/ 14 h 147"/>
                  <a:gd name="T8" fmla="*/ 128 w 145"/>
                  <a:gd name="T9" fmla="*/ 24 h 147"/>
                  <a:gd name="T10" fmla="*/ 136 w 145"/>
                  <a:gd name="T11" fmla="*/ 36 h 147"/>
                  <a:gd name="T12" fmla="*/ 141 w 145"/>
                  <a:gd name="T13" fmla="*/ 49 h 147"/>
                  <a:gd name="T14" fmla="*/ 144 w 145"/>
                  <a:gd name="T15" fmla="*/ 59 h 147"/>
                  <a:gd name="T16" fmla="*/ 145 w 145"/>
                  <a:gd name="T17" fmla="*/ 67 h 147"/>
                  <a:gd name="T18" fmla="*/ 145 w 145"/>
                  <a:gd name="T19" fmla="*/ 79 h 147"/>
                  <a:gd name="T20" fmla="*/ 141 w 145"/>
                  <a:gd name="T21" fmla="*/ 93 h 147"/>
                  <a:gd name="T22" fmla="*/ 136 w 145"/>
                  <a:gd name="T23" fmla="*/ 106 h 147"/>
                  <a:gd name="T24" fmla="*/ 128 w 145"/>
                  <a:gd name="T25" fmla="*/ 118 h 147"/>
                  <a:gd name="T26" fmla="*/ 118 w 145"/>
                  <a:gd name="T27" fmla="*/ 128 h 147"/>
                  <a:gd name="T28" fmla="*/ 106 w 145"/>
                  <a:gd name="T29" fmla="*/ 136 h 147"/>
                  <a:gd name="T30" fmla="*/ 93 w 145"/>
                  <a:gd name="T31" fmla="*/ 142 h 147"/>
                  <a:gd name="T32" fmla="*/ 79 w 145"/>
                  <a:gd name="T33" fmla="*/ 145 h 147"/>
                  <a:gd name="T34" fmla="*/ 69 w 145"/>
                  <a:gd name="T35" fmla="*/ 145 h 147"/>
                  <a:gd name="T36" fmla="*/ 61 w 145"/>
                  <a:gd name="T37" fmla="*/ 144 h 147"/>
                  <a:gd name="T38" fmla="*/ 50 w 145"/>
                  <a:gd name="T39" fmla="*/ 142 h 147"/>
                  <a:gd name="T40" fmla="*/ 37 w 145"/>
                  <a:gd name="T41" fmla="*/ 136 h 147"/>
                  <a:gd name="T42" fmla="*/ 25 w 145"/>
                  <a:gd name="T43" fmla="*/ 128 h 147"/>
                  <a:gd name="T44" fmla="*/ 15 w 145"/>
                  <a:gd name="T45" fmla="*/ 118 h 147"/>
                  <a:gd name="T46" fmla="*/ 7 w 145"/>
                  <a:gd name="T47" fmla="*/ 106 h 147"/>
                  <a:gd name="T48" fmla="*/ 2 w 145"/>
                  <a:gd name="T49" fmla="*/ 93 h 147"/>
                  <a:gd name="T50" fmla="*/ 0 w 145"/>
                  <a:gd name="T51" fmla="*/ 79 h 147"/>
                  <a:gd name="T52" fmla="*/ 0 w 145"/>
                  <a:gd name="T53" fmla="*/ 67 h 147"/>
                  <a:gd name="T54" fmla="*/ 0 w 145"/>
                  <a:gd name="T55" fmla="*/ 59 h 147"/>
                  <a:gd name="T56" fmla="*/ 2 w 145"/>
                  <a:gd name="T57" fmla="*/ 49 h 147"/>
                  <a:gd name="T58" fmla="*/ 7 w 145"/>
                  <a:gd name="T59" fmla="*/ 36 h 147"/>
                  <a:gd name="T60" fmla="*/ 15 w 145"/>
                  <a:gd name="T61" fmla="*/ 24 h 147"/>
                  <a:gd name="T62" fmla="*/ 25 w 145"/>
                  <a:gd name="T63" fmla="*/ 14 h 147"/>
                  <a:gd name="T64" fmla="*/ 37 w 145"/>
                  <a:gd name="T65" fmla="*/ 6 h 147"/>
                  <a:gd name="T66" fmla="*/ 50 w 145"/>
                  <a:gd name="T67" fmla="*/ 1 h 147"/>
                  <a:gd name="T68" fmla="*/ 61 w 145"/>
                  <a:gd name="T69" fmla="*/ 0 h 147"/>
                  <a:gd name="T70" fmla="*/ 69 w 145"/>
                  <a:gd name="T71" fmla="*/ 0 h 147"/>
                  <a:gd name="T72" fmla="*/ 73 w 145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5"/>
                  <a:gd name="T112" fmla="*/ 0 h 147"/>
                  <a:gd name="T113" fmla="*/ 145 w 145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5" h="147">
                    <a:moveTo>
                      <a:pt x="73" y="0"/>
                    </a:moveTo>
                    <a:lnTo>
                      <a:pt x="79" y="0"/>
                    </a:lnTo>
                    <a:lnTo>
                      <a:pt x="87" y="0"/>
                    </a:lnTo>
                    <a:lnTo>
                      <a:pt x="93" y="1"/>
                    </a:lnTo>
                    <a:lnTo>
                      <a:pt x="100" y="4"/>
                    </a:lnTo>
                    <a:lnTo>
                      <a:pt x="106" y="6"/>
                    </a:lnTo>
                    <a:lnTo>
                      <a:pt x="113" y="10"/>
                    </a:lnTo>
                    <a:lnTo>
                      <a:pt x="118" y="14"/>
                    </a:lnTo>
                    <a:lnTo>
                      <a:pt x="124" y="19"/>
                    </a:lnTo>
                    <a:lnTo>
                      <a:pt x="128" y="24"/>
                    </a:lnTo>
                    <a:lnTo>
                      <a:pt x="132" y="29"/>
                    </a:lnTo>
                    <a:lnTo>
                      <a:pt x="136" y="36"/>
                    </a:lnTo>
                    <a:lnTo>
                      <a:pt x="139" y="42"/>
                    </a:lnTo>
                    <a:lnTo>
                      <a:pt x="141" y="49"/>
                    </a:lnTo>
                    <a:lnTo>
                      <a:pt x="143" y="56"/>
                    </a:lnTo>
                    <a:lnTo>
                      <a:pt x="144" y="59"/>
                    </a:lnTo>
                    <a:lnTo>
                      <a:pt x="145" y="63"/>
                    </a:lnTo>
                    <a:lnTo>
                      <a:pt x="145" y="67"/>
                    </a:lnTo>
                    <a:lnTo>
                      <a:pt x="145" y="72"/>
                    </a:lnTo>
                    <a:lnTo>
                      <a:pt x="145" y="79"/>
                    </a:lnTo>
                    <a:lnTo>
                      <a:pt x="143" y="86"/>
                    </a:lnTo>
                    <a:lnTo>
                      <a:pt x="141" y="93"/>
                    </a:lnTo>
                    <a:lnTo>
                      <a:pt x="139" y="100"/>
                    </a:lnTo>
                    <a:lnTo>
                      <a:pt x="136" y="106"/>
                    </a:lnTo>
                    <a:lnTo>
                      <a:pt x="132" y="113"/>
                    </a:lnTo>
                    <a:lnTo>
                      <a:pt x="128" y="118"/>
                    </a:lnTo>
                    <a:lnTo>
                      <a:pt x="124" y="124"/>
                    </a:lnTo>
                    <a:lnTo>
                      <a:pt x="118" y="128"/>
                    </a:lnTo>
                    <a:lnTo>
                      <a:pt x="113" y="133"/>
                    </a:lnTo>
                    <a:lnTo>
                      <a:pt x="106" y="136"/>
                    </a:lnTo>
                    <a:lnTo>
                      <a:pt x="100" y="140"/>
                    </a:lnTo>
                    <a:lnTo>
                      <a:pt x="93" y="142"/>
                    </a:lnTo>
                    <a:lnTo>
                      <a:pt x="87" y="144"/>
                    </a:lnTo>
                    <a:lnTo>
                      <a:pt x="79" y="145"/>
                    </a:lnTo>
                    <a:lnTo>
                      <a:pt x="73" y="147"/>
                    </a:lnTo>
                    <a:lnTo>
                      <a:pt x="69" y="145"/>
                    </a:lnTo>
                    <a:lnTo>
                      <a:pt x="64" y="145"/>
                    </a:lnTo>
                    <a:lnTo>
                      <a:pt x="61" y="144"/>
                    </a:lnTo>
                    <a:lnTo>
                      <a:pt x="58" y="144"/>
                    </a:lnTo>
                    <a:lnTo>
                      <a:pt x="50" y="142"/>
                    </a:lnTo>
                    <a:lnTo>
                      <a:pt x="44" y="140"/>
                    </a:lnTo>
                    <a:lnTo>
                      <a:pt x="37" y="136"/>
                    </a:lnTo>
                    <a:lnTo>
                      <a:pt x="31" y="133"/>
                    </a:lnTo>
                    <a:lnTo>
                      <a:pt x="25" y="128"/>
                    </a:lnTo>
                    <a:lnTo>
                      <a:pt x="21" y="124"/>
                    </a:lnTo>
                    <a:lnTo>
                      <a:pt x="15" y="118"/>
                    </a:lnTo>
                    <a:lnTo>
                      <a:pt x="12" y="113"/>
                    </a:lnTo>
                    <a:lnTo>
                      <a:pt x="7" y="106"/>
                    </a:lnTo>
                    <a:lnTo>
                      <a:pt x="5" y="100"/>
                    </a:lnTo>
                    <a:lnTo>
                      <a:pt x="2" y="93"/>
                    </a:lnTo>
                    <a:lnTo>
                      <a:pt x="0" y="86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7" y="36"/>
                    </a:lnTo>
                    <a:lnTo>
                      <a:pt x="12" y="29"/>
                    </a:lnTo>
                    <a:lnTo>
                      <a:pt x="15" y="24"/>
                    </a:lnTo>
                    <a:lnTo>
                      <a:pt x="21" y="19"/>
                    </a:lnTo>
                    <a:lnTo>
                      <a:pt x="25" y="14"/>
                    </a:lnTo>
                    <a:lnTo>
                      <a:pt x="31" y="10"/>
                    </a:lnTo>
                    <a:lnTo>
                      <a:pt x="37" y="6"/>
                    </a:lnTo>
                    <a:lnTo>
                      <a:pt x="44" y="4"/>
                    </a:lnTo>
                    <a:lnTo>
                      <a:pt x="50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7" name="Freeform 214"/>
              <p:cNvSpPr>
                <a:spLocks/>
              </p:cNvSpPr>
              <p:nvPr/>
            </p:nvSpPr>
            <p:spPr bwMode="auto">
              <a:xfrm>
                <a:off x="4252" y="3432"/>
                <a:ext cx="23" cy="26"/>
              </a:xfrm>
              <a:custGeom>
                <a:avLst/>
                <a:gdLst>
                  <a:gd name="T0" fmla="*/ 79 w 145"/>
                  <a:gd name="T1" fmla="*/ 0 h 147"/>
                  <a:gd name="T2" fmla="*/ 93 w 145"/>
                  <a:gd name="T3" fmla="*/ 1 h 147"/>
                  <a:gd name="T4" fmla="*/ 106 w 145"/>
                  <a:gd name="T5" fmla="*/ 6 h 147"/>
                  <a:gd name="T6" fmla="*/ 117 w 145"/>
                  <a:gd name="T7" fmla="*/ 14 h 147"/>
                  <a:gd name="T8" fmla="*/ 128 w 145"/>
                  <a:gd name="T9" fmla="*/ 24 h 147"/>
                  <a:gd name="T10" fmla="*/ 136 w 145"/>
                  <a:gd name="T11" fmla="*/ 36 h 147"/>
                  <a:gd name="T12" fmla="*/ 141 w 145"/>
                  <a:gd name="T13" fmla="*/ 49 h 147"/>
                  <a:gd name="T14" fmla="*/ 144 w 145"/>
                  <a:gd name="T15" fmla="*/ 59 h 147"/>
                  <a:gd name="T16" fmla="*/ 145 w 145"/>
                  <a:gd name="T17" fmla="*/ 67 h 147"/>
                  <a:gd name="T18" fmla="*/ 145 w 145"/>
                  <a:gd name="T19" fmla="*/ 79 h 147"/>
                  <a:gd name="T20" fmla="*/ 141 w 145"/>
                  <a:gd name="T21" fmla="*/ 93 h 147"/>
                  <a:gd name="T22" fmla="*/ 136 w 145"/>
                  <a:gd name="T23" fmla="*/ 106 h 147"/>
                  <a:gd name="T24" fmla="*/ 128 w 145"/>
                  <a:gd name="T25" fmla="*/ 118 h 147"/>
                  <a:gd name="T26" fmla="*/ 117 w 145"/>
                  <a:gd name="T27" fmla="*/ 128 h 147"/>
                  <a:gd name="T28" fmla="*/ 106 w 145"/>
                  <a:gd name="T29" fmla="*/ 136 h 147"/>
                  <a:gd name="T30" fmla="*/ 93 w 145"/>
                  <a:gd name="T31" fmla="*/ 142 h 147"/>
                  <a:gd name="T32" fmla="*/ 79 w 145"/>
                  <a:gd name="T33" fmla="*/ 145 h 147"/>
                  <a:gd name="T34" fmla="*/ 68 w 145"/>
                  <a:gd name="T35" fmla="*/ 145 h 147"/>
                  <a:gd name="T36" fmla="*/ 60 w 145"/>
                  <a:gd name="T37" fmla="*/ 144 h 147"/>
                  <a:gd name="T38" fmla="*/ 49 w 145"/>
                  <a:gd name="T39" fmla="*/ 142 h 147"/>
                  <a:gd name="T40" fmla="*/ 37 w 145"/>
                  <a:gd name="T41" fmla="*/ 136 h 147"/>
                  <a:gd name="T42" fmla="*/ 24 w 145"/>
                  <a:gd name="T43" fmla="*/ 128 h 147"/>
                  <a:gd name="T44" fmla="*/ 15 w 145"/>
                  <a:gd name="T45" fmla="*/ 118 h 147"/>
                  <a:gd name="T46" fmla="*/ 7 w 145"/>
                  <a:gd name="T47" fmla="*/ 106 h 147"/>
                  <a:gd name="T48" fmla="*/ 2 w 145"/>
                  <a:gd name="T49" fmla="*/ 93 h 147"/>
                  <a:gd name="T50" fmla="*/ 0 w 145"/>
                  <a:gd name="T51" fmla="*/ 79 h 147"/>
                  <a:gd name="T52" fmla="*/ 0 w 145"/>
                  <a:gd name="T53" fmla="*/ 67 h 147"/>
                  <a:gd name="T54" fmla="*/ 0 w 145"/>
                  <a:gd name="T55" fmla="*/ 59 h 147"/>
                  <a:gd name="T56" fmla="*/ 2 w 145"/>
                  <a:gd name="T57" fmla="*/ 49 h 147"/>
                  <a:gd name="T58" fmla="*/ 7 w 145"/>
                  <a:gd name="T59" fmla="*/ 36 h 147"/>
                  <a:gd name="T60" fmla="*/ 15 w 145"/>
                  <a:gd name="T61" fmla="*/ 24 h 147"/>
                  <a:gd name="T62" fmla="*/ 24 w 145"/>
                  <a:gd name="T63" fmla="*/ 14 h 147"/>
                  <a:gd name="T64" fmla="*/ 37 w 145"/>
                  <a:gd name="T65" fmla="*/ 6 h 147"/>
                  <a:gd name="T66" fmla="*/ 49 w 145"/>
                  <a:gd name="T67" fmla="*/ 1 h 147"/>
                  <a:gd name="T68" fmla="*/ 60 w 145"/>
                  <a:gd name="T69" fmla="*/ 0 h 147"/>
                  <a:gd name="T70" fmla="*/ 68 w 145"/>
                  <a:gd name="T71" fmla="*/ 0 h 147"/>
                  <a:gd name="T72" fmla="*/ 72 w 145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5"/>
                  <a:gd name="T112" fmla="*/ 0 h 147"/>
                  <a:gd name="T113" fmla="*/ 145 w 145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5" h="147">
                    <a:moveTo>
                      <a:pt x="72" y="0"/>
                    </a:moveTo>
                    <a:lnTo>
                      <a:pt x="79" y="0"/>
                    </a:lnTo>
                    <a:lnTo>
                      <a:pt x="86" y="0"/>
                    </a:lnTo>
                    <a:lnTo>
                      <a:pt x="93" y="1"/>
                    </a:lnTo>
                    <a:lnTo>
                      <a:pt x="100" y="4"/>
                    </a:lnTo>
                    <a:lnTo>
                      <a:pt x="106" y="6"/>
                    </a:lnTo>
                    <a:lnTo>
                      <a:pt x="113" y="10"/>
                    </a:lnTo>
                    <a:lnTo>
                      <a:pt x="117" y="14"/>
                    </a:lnTo>
                    <a:lnTo>
                      <a:pt x="123" y="19"/>
                    </a:lnTo>
                    <a:lnTo>
                      <a:pt x="128" y="24"/>
                    </a:lnTo>
                    <a:lnTo>
                      <a:pt x="132" y="29"/>
                    </a:lnTo>
                    <a:lnTo>
                      <a:pt x="136" y="36"/>
                    </a:lnTo>
                    <a:lnTo>
                      <a:pt x="139" y="42"/>
                    </a:lnTo>
                    <a:lnTo>
                      <a:pt x="141" y="49"/>
                    </a:lnTo>
                    <a:lnTo>
                      <a:pt x="144" y="56"/>
                    </a:lnTo>
                    <a:lnTo>
                      <a:pt x="144" y="59"/>
                    </a:lnTo>
                    <a:lnTo>
                      <a:pt x="145" y="63"/>
                    </a:lnTo>
                    <a:lnTo>
                      <a:pt x="145" y="67"/>
                    </a:lnTo>
                    <a:lnTo>
                      <a:pt x="145" y="72"/>
                    </a:lnTo>
                    <a:lnTo>
                      <a:pt x="145" y="79"/>
                    </a:lnTo>
                    <a:lnTo>
                      <a:pt x="144" y="86"/>
                    </a:lnTo>
                    <a:lnTo>
                      <a:pt x="141" y="93"/>
                    </a:lnTo>
                    <a:lnTo>
                      <a:pt x="139" y="100"/>
                    </a:lnTo>
                    <a:lnTo>
                      <a:pt x="136" y="106"/>
                    </a:lnTo>
                    <a:lnTo>
                      <a:pt x="132" y="113"/>
                    </a:lnTo>
                    <a:lnTo>
                      <a:pt x="128" y="118"/>
                    </a:lnTo>
                    <a:lnTo>
                      <a:pt x="123" y="124"/>
                    </a:lnTo>
                    <a:lnTo>
                      <a:pt x="117" y="128"/>
                    </a:lnTo>
                    <a:lnTo>
                      <a:pt x="113" y="133"/>
                    </a:lnTo>
                    <a:lnTo>
                      <a:pt x="106" y="136"/>
                    </a:lnTo>
                    <a:lnTo>
                      <a:pt x="100" y="140"/>
                    </a:lnTo>
                    <a:lnTo>
                      <a:pt x="93" y="142"/>
                    </a:lnTo>
                    <a:lnTo>
                      <a:pt x="86" y="144"/>
                    </a:lnTo>
                    <a:lnTo>
                      <a:pt x="79" y="145"/>
                    </a:lnTo>
                    <a:lnTo>
                      <a:pt x="72" y="147"/>
                    </a:lnTo>
                    <a:lnTo>
                      <a:pt x="68" y="145"/>
                    </a:lnTo>
                    <a:lnTo>
                      <a:pt x="63" y="145"/>
                    </a:lnTo>
                    <a:lnTo>
                      <a:pt x="60" y="144"/>
                    </a:lnTo>
                    <a:lnTo>
                      <a:pt x="56" y="144"/>
                    </a:lnTo>
                    <a:lnTo>
                      <a:pt x="49" y="142"/>
                    </a:lnTo>
                    <a:lnTo>
                      <a:pt x="42" y="140"/>
                    </a:lnTo>
                    <a:lnTo>
                      <a:pt x="37" y="136"/>
                    </a:lnTo>
                    <a:lnTo>
                      <a:pt x="30" y="133"/>
                    </a:lnTo>
                    <a:lnTo>
                      <a:pt x="24" y="128"/>
                    </a:lnTo>
                    <a:lnTo>
                      <a:pt x="21" y="124"/>
                    </a:lnTo>
                    <a:lnTo>
                      <a:pt x="15" y="118"/>
                    </a:lnTo>
                    <a:lnTo>
                      <a:pt x="11" y="113"/>
                    </a:lnTo>
                    <a:lnTo>
                      <a:pt x="7" y="106"/>
                    </a:lnTo>
                    <a:lnTo>
                      <a:pt x="5" y="100"/>
                    </a:lnTo>
                    <a:lnTo>
                      <a:pt x="2" y="93"/>
                    </a:lnTo>
                    <a:lnTo>
                      <a:pt x="0" y="86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5" y="24"/>
                    </a:lnTo>
                    <a:lnTo>
                      <a:pt x="21" y="19"/>
                    </a:lnTo>
                    <a:lnTo>
                      <a:pt x="24" y="14"/>
                    </a:lnTo>
                    <a:lnTo>
                      <a:pt x="30" y="10"/>
                    </a:lnTo>
                    <a:lnTo>
                      <a:pt x="37" y="6"/>
                    </a:lnTo>
                    <a:lnTo>
                      <a:pt x="42" y="4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8" name="Freeform 215"/>
              <p:cNvSpPr>
                <a:spLocks/>
              </p:cNvSpPr>
              <p:nvPr/>
            </p:nvSpPr>
            <p:spPr bwMode="auto">
              <a:xfrm>
                <a:off x="4196" y="3432"/>
                <a:ext cx="24" cy="26"/>
              </a:xfrm>
              <a:custGeom>
                <a:avLst/>
                <a:gdLst>
                  <a:gd name="T0" fmla="*/ 80 w 147"/>
                  <a:gd name="T1" fmla="*/ 0 h 147"/>
                  <a:gd name="T2" fmla="*/ 94 w 147"/>
                  <a:gd name="T3" fmla="*/ 1 h 147"/>
                  <a:gd name="T4" fmla="*/ 108 w 147"/>
                  <a:gd name="T5" fmla="*/ 6 h 147"/>
                  <a:gd name="T6" fmla="*/ 121 w 147"/>
                  <a:gd name="T7" fmla="*/ 14 h 147"/>
                  <a:gd name="T8" fmla="*/ 130 w 147"/>
                  <a:gd name="T9" fmla="*/ 24 h 147"/>
                  <a:gd name="T10" fmla="*/ 137 w 147"/>
                  <a:gd name="T11" fmla="*/ 36 h 147"/>
                  <a:gd name="T12" fmla="*/ 142 w 147"/>
                  <a:gd name="T13" fmla="*/ 49 h 147"/>
                  <a:gd name="T14" fmla="*/ 146 w 147"/>
                  <a:gd name="T15" fmla="*/ 60 h 147"/>
                  <a:gd name="T16" fmla="*/ 146 w 147"/>
                  <a:gd name="T17" fmla="*/ 68 h 147"/>
                  <a:gd name="T18" fmla="*/ 146 w 147"/>
                  <a:gd name="T19" fmla="*/ 80 h 147"/>
                  <a:gd name="T20" fmla="*/ 142 w 147"/>
                  <a:gd name="T21" fmla="*/ 94 h 147"/>
                  <a:gd name="T22" fmla="*/ 137 w 147"/>
                  <a:gd name="T23" fmla="*/ 106 h 147"/>
                  <a:gd name="T24" fmla="*/ 130 w 147"/>
                  <a:gd name="T25" fmla="*/ 118 h 147"/>
                  <a:gd name="T26" fmla="*/ 121 w 147"/>
                  <a:gd name="T27" fmla="*/ 128 h 147"/>
                  <a:gd name="T28" fmla="*/ 108 w 147"/>
                  <a:gd name="T29" fmla="*/ 136 h 147"/>
                  <a:gd name="T30" fmla="*/ 94 w 147"/>
                  <a:gd name="T31" fmla="*/ 142 h 147"/>
                  <a:gd name="T32" fmla="*/ 80 w 147"/>
                  <a:gd name="T33" fmla="*/ 145 h 147"/>
                  <a:gd name="T34" fmla="*/ 69 w 147"/>
                  <a:gd name="T35" fmla="*/ 145 h 147"/>
                  <a:gd name="T36" fmla="*/ 61 w 147"/>
                  <a:gd name="T37" fmla="*/ 144 h 147"/>
                  <a:gd name="T38" fmla="*/ 51 w 147"/>
                  <a:gd name="T39" fmla="*/ 142 h 147"/>
                  <a:gd name="T40" fmla="*/ 38 w 147"/>
                  <a:gd name="T41" fmla="*/ 136 h 147"/>
                  <a:gd name="T42" fmla="*/ 26 w 147"/>
                  <a:gd name="T43" fmla="*/ 128 h 147"/>
                  <a:gd name="T44" fmla="*/ 16 w 147"/>
                  <a:gd name="T45" fmla="*/ 118 h 147"/>
                  <a:gd name="T46" fmla="*/ 8 w 147"/>
                  <a:gd name="T47" fmla="*/ 106 h 147"/>
                  <a:gd name="T48" fmla="*/ 2 w 147"/>
                  <a:gd name="T49" fmla="*/ 94 h 147"/>
                  <a:gd name="T50" fmla="*/ 0 w 147"/>
                  <a:gd name="T51" fmla="*/ 80 h 147"/>
                  <a:gd name="T52" fmla="*/ 0 w 147"/>
                  <a:gd name="T53" fmla="*/ 68 h 147"/>
                  <a:gd name="T54" fmla="*/ 0 w 147"/>
                  <a:gd name="T55" fmla="*/ 60 h 147"/>
                  <a:gd name="T56" fmla="*/ 2 w 147"/>
                  <a:gd name="T57" fmla="*/ 49 h 147"/>
                  <a:gd name="T58" fmla="*/ 8 w 147"/>
                  <a:gd name="T59" fmla="*/ 36 h 147"/>
                  <a:gd name="T60" fmla="*/ 16 w 147"/>
                  <a:gd name="T61" fmla="*/ 24 h 147"/>
                  <a:gd name="T62" fmla="*/ 26 w 147"/>
                  <a:gd name="T63" fmla="*/ 14 h 147"/>
                  <a:gd name="T64" fmla="*/ 38 w 147"/>
                  <a:gd name="T65" fmla="*/ 6 h 147"/>
                  <a:gd name="T66" fmla="*/ 51 w 147"/>
                  <a:gd name="T67" fmla="*/ 1 h 147"/>
                  <a:gd name="T68" fmla="*/ 61 w 147"/>
                  <a:gd name="T69" fmla="*/ 0 h 147"/>
                  <a:gd name="T70" fmla="*/ 69 w 147"/>
                  <a:gd name="T71" fmla="*/ 0 h 147"/>
                  <a:gd name="T72" fmla="*/ 74 w 147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7"/>
                  <a:gd name="T113" fmla="*/ 147 w 147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7">
                    <a:moveTo>
                      <a:pt x="74" y="0"/>
                    </a:moveTo>
                    <a:lnTo>
                      <a:pt x="80" y="0"/>
                    </a:lnTo>
                    <a:lnTo>
                      <a:pt x="87" y="0"/>
                    </a:lnTo>
                    <a:lnTo>
                      <a:pt x="94" y="1"/>
                    </a:lnTo>
                    <a:lnTo>
                      <a:pt x="102" y="4"/>
                    </a:lnTo>
                    <a:lnTo>
                      <a:pt x="108" y="6"/>
                    </a:lnTo>
                    <a:lnTo>
                      <a:pt x="115" y="10"/>
                    </a:lnTo>
                    <a:lnTo>
                      <a:pt x="121" y="14"/>
                    </a:lnTo>
                    <a:lnTo>
                      <a:pt x="126" y="19"/>
                    </a:lnTo>
                    <a:lnTo>
                      <a:pt x="130" y="24"/>
                    </a:lnTo>
                    <a:lnTo>
                      <a:pt x="134" y="31"/>
                    </a:lnTo>
                    <a:lnTo>
                      <a:pt x="137" y="36"/>
                    </a:lnTo>
                    <a:lnTo>
                      <a:pt x="141" y="43"/>
                    </a:lnTo>
                    <a:lnTo>
                      <a:pt x="142" y="49"/>
                    </a:lnTo>
                    <a:lnTo>
                      <a:pt x="145" y="57"/>
                    </a:lnTo>
                    <a:lnTo>
                      <a:pt x="146" y="60"/>
                    </a:lnTo>
                    <a:lnTo>
                      <a:pt x="146" y="64"/>
                    </a:lnTo>
                    <a:lnTo>
                      <a:pt x="146" y="68"/>
                    </a:lnTo>
                    <a:lnTo>
                      <a:pt x="147" y="73"/>
                    </a:lnTo>
                    <a:lnTo>
                      <a:pt x="146" y="80"/>
                    </a:lnTo>
                    <a:lnTo>
                      <a:pt x="145" y="87"/>
                    </a:lnTo>
                    <a:lnTo>
                      <a:pt x="142" y="94"/>
                    </a:lnTo>
                    <a:lnTo>
                      <a:pt x="141" y="101"/>
                    </a:lnTo>
                    <a:lnTo>
                      <a:pt x="137" y="106"/>
                    </a:lnTo>
                    <a:lnTo>
                      <a:pt x="134" y="113"/>
                    </a:lnTo>
                    <a:lnTo>
                      <a:pt x="130" y="118"/>
                    </a:lnTo>
                    <a:lnTo>
                      <a:pt x="126" y="124"/>
                    </a:lnTo>
                    <a:lnTo>
                      <a:pt x="121" y="128"/>
                    </a:lnTo>
                    <a:lnTo>
                      <a:pt x="115" y="133"/>
                    </a:lnTo>
                    <a:lnTo>
                      <a:pt x="108" y="136"/>
                    </a:lnTo>
                    <a:lnTo>
                      <a:pt x="102" y="140"/>
                    </a:lnTo>
                    <a:lnTo>
                      <a:pt x="94" y="142"/>
                    </a:lnTo>
                    <a:lnTo>
                      <a:pt x="87" y="144"/>
                    </a:lnTo>
                    <a:lnTo>
                      <a:pt x="80" y="145"/>
                    </a:lnTo>
                    <a:lnTo>
                      <a:pt x="74" y="147"/>
                    </a:lnTo>
                    <a:lnTo>
                      <a:pt x="69" y="145"/>
                    </a:lnTo>
                    <a:lnTo>
                      <a:pt x="64" y="145"/>
                    </a:lnTo>
                    <a:lnTo>
                      <a:pt x="61" y="144"/>
                    </a:lnTo>
                    <a:lnTo>
                      <a:pt x="57" y="144"/>
                    </a:lnTo>
                    <a:lnTo>
                      <a:pt x="51" y="142"/>
                    </a:lnTo>
                    <a:lnTo>
                      <a:pt x="45" y="140"/>
                    </a:lnTo>
                    <a:lnTo>
                      <a:pt x="38" y="136"/>
                    </a:lnTo>
                    <a:lnTo>
                      <a:pt x="31" y="133"/>
                    </a:lnTo>
                    <a:lnTo>
                      <a:pt x="26" y="128"/>
                    </a:lnTo>
                    <a:lnTo>
                      <a:pt x="22" y="124"/>
                    </a:lnTo>
                    <a:lnTo>
                      <a:pt x="16" y="118"/>
                    </a:lnTo>
                    <a:lnTo>
                      <a:pt x="13" y="113"/>
                    </a:lnTo>
                    <a:lnTo>
                      <a:pt x="8" y="106"/>
                    </a:lnTo>
                    <a:lnTo>
                      <a:pt x="6" y="101"/>
                    </a:lnTo>
                    <a:lnTo>
                      <a:pt x="2" y="94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1" y="57"/>
                    </a:lnTo>
                    <a:lnTo>
                      <a:pt x="2" y="49"/>
                    </a:lnTo>
                    <a:lnTo>
                      <a:pt x="6" y="43"/>
                    </a:lnTo>
                    <a:lnTo>
                      <a:pt x="8" y="36"/>
                    </a:lnTo>
                    <a:lnTo>
                      <a:pt x="13" y="31"/>
                    </a:lnTo>
                    <a:lnTo>
                      <a:pt x="16" y="24"/>
                    </a:lnTo>
                    <a:lnTo>
                      <a:pt x="22" y="19"/>
                    </a:lnTo>
                    <a:lnTo>
                      <a:pt x="26" y="14"/>
                    </a:lnTo>
                    <a:lnTo>
                      <a:pt x="31" y="10"/>
                    </a:lnTo>
                    <a:lnTo>
                      <a:pt x="38" y="6"/>
                    </a:lnTo>
                    <a:lnTo>
                      <a:pt x="45" y="4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2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9" name="Freeform 216"/>
              <p:cNvSpPr>
                <a:spLocks/>
              </p:cNvSpPr>
              <p:nvPr/>
            </p:nvSpPr>
            <p:spPr bwMode="auto">
              <a:xfrm>
                <a:off x="4335" y="3326"/>
                <a:ext cx="29" cy="59"/>
              </a:xfrm>
              <a:custGeom>
                <a:avLst/>
                <a:gdLst>
                  <a:gd name="T0" fmla="*/ 1 w 186"/>
                  <a:gd name="T1" fmla="*/ 6 h 331"/>
                  <a:gd name="T2" fmla="*/ 8 w 186"/>
                  <a:gd name="T3" fmla="*/ 4 h 331"/>
                  <a:gd name="T4" fmla="*/ 16 w 186"/>
                  <a:gd name="T5" fmla="*/ 3 h 331"/>
                  <a:gd name="T6" fmla="*/ 25 w 186"/>
                  <a:gd name="T7" fmla="*/ 2 h 331"/>
                  <a:gd name="T8" fmla="*/ 37 w 186"/>
                  <a:gd name="T9" fmla="*/ 0 h 331"/>
                  <a:gd name="T10" fmla="*/ 50 w 186"/>
                  <a:gd name="T11" fmla="*/ 0 h 331"/>
                  <a:gd name="T12" fmla="*/ 63 w 186"/>
                  <a:gd name="T13" fmla="*/ 0 h 331"/>
                  <a:gd name="T14" fmla="*/ 78 w 186"/>
                  <a:gd name="T15" fmla="*/ 0 h 331"/>
                  <a:gd name="T16" fmla="*/ 90 w 186"/>
                  <a:gd name="T17" fmla="*/ 2 h 331"/>
                  <a:gd name="T18" fmla="*/ 97 w 186"/>
                  <a:gd name="T19" fmla="*/ 3 h 331"/>
                  <a:gd name="T20" fmla="*/ 108 w 186"/>
                  <a:gd name="T21" fmla="*/ 6 h 331"/>
                  <a:gd name="T22" fmla="*/ 120 w 186"/>
                  <a:gd name="T23" fmla="*/ 10 h 331"/>
                  <a:gd name="T24" fmla="*/ 128 w 186"/>
                  <a:gd name="T25" fmla="*/ 13 h 331"/>
                  <a:gd name="T26" fmla="*/ 139 w 186"/>
                  <a:gd name="T27" fmla="*/ 18 h 331"/>
                  <a:gd name="T28" fmla="*/ 153 w 186"/>
                  <a:gd name="T29" fmla="*/ 27 h 331"/>
                  <a:gd name="T30" fmla="*/ 167 w 186"/>
                  <a:gd name="T31" fmla="*/ 38 h 331"/>
                  <a:gd name="T32" fmla="*/ 176 w 186"/>
                  <a:gd name="T33" fmla="*/ 48 h 331"/>
                  <a:gd name="T34" fmla="*/ 183 w 186"/>
                  <a:gd name="T35" fmla="*/ 57 h 331"/>
                  <a:gd name="T36" fmla="*/ 185 w 186"/>
                  <a:gd name="T37" fmla="*/ 60 h 331"/>
                  <a:gd name="T38" fmla="*/ 184 w 186"/>
                  <a:gd name="T39" fmla="*/ 66 h 331"/>
                  <a:gd name="T40" fmla="*/ 181 w 186"/>
                  <a:gd name="T41" fmla="*/ 74 h 331"/>
                  <a:gd name="T42" fmla="*/ 177 w 186"/>
                  <a:gd name="T43" fmla="*/ 87 h 331"/>
                  <a:gd name="T44" fmla="*/ 175 w 186"/>
                  <a:gd name="T45" fmla="*/ 97 h 331"/>
                  <a:gd name="T46" fmla="*/ 171 w 186"/>
                  <a:gd name="T47" fmla="*/ 105 h 331"/>
                  <a:gd name="T48" fmla="*/ 169 w 186"/>
                  <a:gd name="T49" fmla="*/ 114 h 331"/>
                  <a:gd name="T50" fmla="*/ 166 w 186"/>
                  <a:gd name="T51" fmla="*/ 122 h 331"/>
                  <a:gd name="T52" fmla="*/ 163 w 186"/>
                  <a:gd name="T53" fmla="*/ 131 h 331"/>
                  <a:gd name="T54" fmla="*/ 160 w 186"/>
                  <a:gd name="T55" fmla="*/ 142 h 331"/>
                  <a:gd name="T56" fmla="*/ 158 w 186"/>
                  <a:gd name="T57" fmla="*/ 151 h 331"/>
                  <a:gd name="T58" fmla="*/ 154 w 186"/>
                  <a:gd name="T59" fmla="*/ 161 h 331"/>
                  <a:gd name="T60" fmla="*/ 151 w 186"/>
                  <a:gd name="T61" fmla="*/ 171 h 331"/>
                  <a:gd name="T62" fmla="*/ 147 w 186"/>
                  <a:gd name="T63" fmla="*/ 180 h 331"/>
                  <a:gd name="T64" fmla="*/ 144 w 186"/>
                  <a:gd name="T65" fmla="*/ 189 h 331"/>
                  <a:gd name="T66" fmla="*/ 142 w 186"/>
                  <a:gd name="T67" fmla="*/ 199 h 331"/>
                  <a:gd name="T68" fmla="*/ 138 w 186"/>
                  <a:gd name="T69" fmla="*/ 208 h 331"/>
                  <a:gd name="T70" fmla="*/ 135 w 186"/>
                  <a:gd name="T71" fmla="*/ 216 h 331"/>
                  <a:gd name="T72" fmla="*/ 132 w 186"/>
                  <a:gd name="T73" fmla="*/ 225 h 331"/>
                  <a:gd name="T74" fmla="*/ 130 w 186"/>
                  <a:gd name="T75" fmla="*/ 234 h 331"/>
                  <a:gd name="T76" fmla="*/ 127 w 186"/>
                  <a:gd name="T77" fmla="*/ 244 h 331"/>
                  <a:gd name="T78" fmla="*/ 122 w 186"/>
                  <a:gd name="T79" fmla="*/ 256 h 331"/>
                  <a:gd name="T80" fmla="*/ 120 w 186"/>
                  <a:gd name="T81" fmla="*/ 265 h 331"/>
                  <a:gd name="T82" fmla="*/ 119 w 186"/>
                  <a:gd name="T83" fmla="*/ 268 h 331"/>
                  <a:gd name="T84" fmla="*/ 139 w 186"/>
                  <a:gd name="T85" fmla="*/ 331 h 331"/>
                  <a:gd name="T86" fmla="*/ 101 w 186"/>
                  <a:gd name="T87" fmla="*/ 268 h 331"/>
                  <a:gd name="T88" fmla="*/ 171 w 186"/>
                  <a:gd name="T89" fmla="*/ 63 h 331"/>
                  <a:gd name="T90" fmla="*/ 167 w 186"/>
                  <a:gd name="T91" fmla="*/ 57 h 331"/>
                  <a:gd name="T92" fmla="*/ 156 w 186"/>
                  <a:gd name="T93" fmla="*/ 48 h 331"/>
                  <a:gd name="T94" fmla="*/ 145 w 186"/>
                  <a:gd name="T95" fmla="*/ 40 h 331"/>
                  <a:gd name="T96" fmla="*/ 136 w 186"/>
                  <a:gd name="T97" fmla="*/ 34 h 331"/>
                  <a:gd name="T98" fmla="*/ 125 w 186"/>
                  <a:gd name="T99" fmla="*/ 29 h 331"/>
                  <a:gd name="T100" fmla="*/ 114 w 186"/>
                  <a:gd name="T101" fmla="*/ 23 h 331"/>
                  <a:gd name="T102" fmla="*/ 100 w 186"/>
                  <a:gd name="T103" fmla="*/ 19 h 331"/>
                  <a:gd name="T104" fmla="*/ 85 w 186"/>
                  <a:gd name="T105" fmla="*/ 15 h 331"/>
                  <a:gd name="T106" fmla="*/ 74 w 186"/>
                  <a:gd name="T107" fmla="*/ 14 h 331"/>
                  <a:gd name="T108" fmla="*/ 66 w 186"/>
                  <a:gd name="T109" fmla="*/ 12 h 331"/>
                  <a:gd name="T110" fmla="*/ 56 w 186"/>
                  <a:gd name="T111" fmla="*/ 12 h 331"/>
                  <a:gd name="T112" fmla="*/ 47 w 186"/>
                  <a:gd name="T113" fmla="*/ 12 h 331"/>
                  <a:gd name="T114" fmla="*/ 37 w 186"/>
                  <a:gd name="T115" fmla="*/ 12 h 331"/>
                  <a:gd name="T116" fmla="*/ 27 w 186"/>
                  <a:gd name="T117" fmla="*/ 13 h 331"/>
                  <a:gd name="T118" fmla="*/ 17 w 186"/>
                  <a:gd name="T119" fmla="*/ 14 h 331"/>
                  <a:gd name="T120" fmla="*/ 7 w 186"/>
                  <a:gd name="T121" fmla="*/ 15 h 331"/>
                  <a:gd name="T122" fmla="*/ 0 w 186"/>
                  <a:gd name="T123" fmla="*/ 6 h 3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331"/>
                  <a:gd name="T188" fmla="*/ 186 w 186"/>
                  <a:gd name="T189" fmla="*/ 331 h 33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331">
                    <a:moveTo>
                      <a:pt x="0" y="6"/>
                    </a:moveTo>
                    <a:lnTo>
                      <a:pt x="1" y="6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8" y="0"/>
                    </a:lnTo>
                    <a:lnTo>
                      <a:pt x="86" y="2"/>
                    </a:lnTo>
                    <a:lnTo>
                      <a:pt x="90" y="2"/>
                    </a:lnTo>
                    <a:lnTo>
                      <a:pt x="93" y="3"/>
                    </a:lnTo>
                    <a:lnTo>
                      <a:pt x="97" y="3"/>
                    </a:lnTo>
                    <a:lnTo>
                      <a:pt x="101" y="4"/>
                    </a:lnTo>
                    <a:lnTo>
                      <a:pt x="108" y="6"/>
                    </a:lnTo>
                    <a:lnTo>
                      <a:pt x="116" y="9"/>
                    </a:lnTo>
                    <a:lnTo>
                      <a:pt x="120" y="10"/>
                    </a:lnTo>
                    <a:lnTo>
                      <a:pt x="124" y="11"/>
                    </a:lnTo>
                    <a:lnTo>
                      <a:pt x="128" y="13"/>
                    </a:lnTo>
                    <a:lnTo>
                      <a:pt x="132" y="15"/>
                    </a:lnTo>
                    <a:lnTo>
                      <a:pt x="139" y="18"/>
                    </a:lnTo>
                    <a:lnTo>
                      <a:pt x="146" y="22"/>
                    </a:lnTo>
                    <a:lnTo>
                      <a:pt x="153" y="27"/>
                    </a:lnTo>
                    <a:lnTo>
                      <a:pt x="161" y="33"/>
                    </a:lnTo>
                    <a:lnTo>
                      <a:pt x="167" y="38"/>
                    </a:lnTo>
                    <a:lnTo>
                      <a:pt x="173" y="45"/>
                    </a:lnTo>
                    <a:lnTo>
                      <a:pt x="176" y="48"/>
                    </a:lnTo>
                    <a:lnTo>
                      <a:pt x="179" y="52"/>
                    </a:lnTo>
                    <a:lnTo>
                      <a:pt x="183" y="57"/>
                    </a:lnTo>
                    <a:lnTo>
                      <a:pt x="186" y="60"/>
                    </a:lnTo>
                    <a:lnTo>
                      <a:pt x="185" y="60"/>
                    </a:lnTo>
                    <a:lnTo>
                      <a:pt x="185" y="63"/>
                    </a:lnTo>
                    <a:lnTo>
                      <a:pt x="184" y="66"/>
                    </a:lnTo>
                    <a:lnTo>
                      <a:pt x="183" y="69"/>
                    </a:lnTo>
                    <a:lnTo>
                      <a:pt x="181" y="74"/>
                    </a:lnTo>
                    <a:lnTo>
                      <a:pt x="179" y="81"/>
                    </a:lnTo>
                    <a:lnTo>
                      <a:pt x="177" y="87"/>
                    </a:lnTo>
                    <a:lnTo>
                      <a:pt x="176" y="94"/>
                    </a:lnTo>
                    <a:lnTo>
                      <a:pt x="175" y="97"/>
                    </a:lnTo>
                    <a:lnTo>
                      <a:pt x="173" y="102"/>
                    </a:lnTo>
                    <a:lnTo>
                      <a:pt x="171" y="105"/>
                    </a:lnTo>
                    <a:lnTo>
                      <a:pt x="171" y="110"/>
                    </a:lnTo>
                    <a:lnTo>
                      <a:pt x="169" y="114"/>
                    </a:lnTo>
                    <a:lnTo>
                      <a:pt x="168" y="118"/>
                    </a:lnTo>
                    <a:lnTo>
                      <a:pt x="166" y="122"/>
                    </a:lnTo>
                    <a:lnTo>
                      <a:pt x="166" y="128"/>
                    </a:lnTo>
                    <a:lnTo>
                      <a:pt x="163" y="131"/>
                    </a:lnTo>
                    <a:lnTo>
                      <a:pt x="162" y="136"/>
                    </a:lnTo>
                    <a:lnTo>
                      <a:pt x="160" y="142"/>
                    </a:lnTo>
                    <a:lnTo>
                      <a:pt x="159" y="146"/>
                    </a:lnTo>
                    <a:lnTo>
                      <a:pt x="158" y="151"/>
                    </a:lnTo>
                    <a:lnTo>
                      <a:pt x="156" y="156"/>
                    </a:lnTo>
                    <a:lnTo>
                      <a:pt x="154" y="161"/>
                    </a:lnTo>
                    <a:lnTo>
                      <a:pt x="153" y="166"/>
                    </a:lnTo>
                    <a:lnTo>
                      <a:pt x="151" y="171"/>
                    </a:lnTo>
                    <a:lnTo>
                      <a:pt x="150" y="176"/>
                    </a:lnTo>
                    <a:lnTo>
                      <a:pt x="147" y="180"/>
                    </a:lnTo>
                    <a:lnTo>
                      <a:pt x="146" y="185"/>
                    </a:lnTo>
                    <a:lnTo>
                      <a:pt x="144" y="189"/>
                    </a:lnTo>
                    <a:lnTo>
                      <a:pt x="143" y="195"/>
                    </a:lnTo>
                    <a:lnTo>
                      <a:pt x="142" y="199"/>
                    </a:lnTo>
                    <a:lnTo>
                      <a:pt x="140" y="204"/>
                    </a:lnTo>
                    <a:lnTo>
                      <a:pt x="138" y="208"/>
                    </a:lnTo>
                    <a:lnTo>
                      <a:pt x="136" y="213"/>
                    </a:lnTo>
                    <a:lnTo>
                      <a:pt x="135" y="216"/>
                    </a:lnTo>
                    <a:lnTo>
                      <a:pt x="133" y="221"/>
                    </a:lnTo>
                    <a:lnTo>
                      <a:pt x="132" y="225"/>
                    </a:lnTo>
                    <a:lnTo>
                      <a:pt x="131" y="229"/>
                    </a:lnTo>
                    <a:lnTo>
                      <a:pt x="130" y="234"/>
                    </a:lnTo>
                    <a:lnTo>
                      <a:pt x="129" y="237"/>
                    </a:lnTo>
                    <a:lnTo>
                      <a:pt x="127" y="244"/>
                    </a:lnTo>
                    <a:lnTo>
                      <a:pt x="124" y="250"/>
                    </a:lnTo>
                    <a:lnTo>
                      <a:pt x="122" y="256"/>
                    </a:lnTo>
                    <a:lnTo>
                      <a:pt x="121" y="261"/>
                    </a:lnTo>
                    <a:lnTo>
                      <a:pt x="120" y="265"/>
                    </a:lnTo>
                    <a:lnTo>
                      <a:pt x="119" y="267"/>
                    </a:lnTo>
                    <a:lnTo>
                      <a:pt x="119" y="268"/>
                    </a:lnTo>
                    <a:lnTo>
                      <a:pt x="119" y="270"/>
                    </a:lnTo>
                    <a:lnTo>
                      <a:pt x="139" y="331"/>
                    </a:lnTo>
                    <a:lnTo>
                      <a:pt x="123" y="331"/>
                    </a:lnTo>
                    <a:lnTo>
                      <a:pt x="101" y="268"/>
                    </a:lnTo>
                    <a:lnTo>
                      <a:pt x="173" y="64"/>
                    </a:lnTo>
                    <a:lnTo>
                      <a:pt x="171" y="63"/>
                    </a:lnTo>
                    <a:lnTo>
                      <a:pt x="170" y="60"/>
                    </a:lnTo>
                    <a:lnTo>
                      <a:pt x="167" y="57"/>
                    </a:lnTo>
                    <a:lnTo>
                      <a:pt x="162" y="53"/>
                    </a:lnTo>
                    <a:lnTo>
                      <a:pt x="156" y="48"/>
                    </a:lnTo>
                    <a:lnTo>
                      <a:pt x="150" y="43"/>
                    </a:lnTo>
                    <a:lnTo>
                      <a:pt x="145" y="40"/>
                    </a:lnTo>
                    <a:lnTo>
                      <a:pt x="142" y="37"/>
                    </a:lnTo>
                    <a:lnTo>
                      <a:pt x="136" y="34"/>
                    </a:lnTo>
                    <a:lnTo>
                      <a:pt x="132" y="33"/>
                    </a:lnTo>
                    <a:lnTo>
                      <a:pt x="125" y="29"/>
                    </a:lnTo>
                    <a:lnTo>
                      <a:pt x="120" y="27"/>
                    </a:lnTo>
                    <a:lnTo>
                      <a:pt x="114" y="23"/>
                    </a:lnTo>
                    <a:lnTo>
                      <a:pt x="108" y="21"/>
                    </a:lnTo>
                    <a:lnTo>
                      <a:pt x="100" y="19"/>
                    </a:lnTo>
                    <a:lnTo>
                      <a:pt x="93" y="18"/>
                    </a:lnTo>
                    <a:lnTo>
                      <a:pt x="85" y="15"/>
                    </a:lnTo>
                    <a:lnTo>
                      <a:pt x="78" y="15"/>
                    </a:lnTo>
                    <a:lnTo>
                      <a:pt x="74" y="14"/>
                    </a:lnTo>
                    <a:lnTo>
                      <a:pt x="69" y="13"/>
                    </a:lnTo>
                    <a:lnTo>
                      <a:pt x="66" y="12"/>
                    </a:lnTo>
                    <a:lnTo>
                      <a:pt x="61" y="12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7" y="12"/>
                    </a:lnTo>
                    <a:lnTo>
                      <a:pt x="43" y="12"/>
                    </a:lnTo>
                    <a:lnTo>
                      <a:pt x="37" y="12"/>
                    </a:lnTo>
                    <a:lnTo>
                      <a:pt x="32" y="12"/>
                    </a:lnTo>
                    <a:lnTo>
                      <a:pt x="27" y="13"/>
                    </a:lnTo>
                    <a:lnTo>
                      <a:pt x="23" y="14"/>
                    </a:lnTo>
                    <a:lnTo>
                      <a:pt x="17" y="14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0" name="Freeform 217"/>
              <p:cNvSpPr>
                <a:spLocks/>
              </p:cNvSpPr>
              <p:nvPr/>
            </p:nvSpPr>
            <p:spPr bwMode="auto">
              <a:xfrm>
                <a:off x="4452" y="3313"/>
                <a:ext cx="23" cy="25"/>
              </a:xfrm>
              <a:custGeom>
                <a:avLst/>
                <a:gdLst>
                  <a:gd name="T0" fmla="*/ 82 w 147"/>
                  <a:gd name="T1" fmla="*/ 0 h 147"/>
                  <a:gd name="T2" fmla="*/ 95 w 147"/>
                  <a:gd name="T3" fmla="*/ 2 h 147"/>
                  <a:gd name="T4" fmla="*/ 108 w 147"/>
                  <a:gd name="T5" fmla="*/ 7 h 147"/>
                  <a:gd name="T6" fmla="*/ 120 w 147"/>
                  <a:gd name="T7" fmla="*/ 16 h 147"/>
                  <a:gd name="T8" fmla="*/ 130 w 147"/>
                  <a:gd name="T9" fmla="*/ 25 h 147"/>
                  <a:gd name="T10" fmla="*/ 138 w 147"/>
                  <a:gd name="T11" fmla="*/ 38 h 147"/>
                  <a:gd name="T12" fmla="*/ 144 w 147"/>
                  <a:gd name="T13" fmla="*/ 52 h 147"/>
                  <a:gd name="T14" fmla="*/ 146 w 147"/>
                  <a:gd name="T15" fmla="*/ 62 h 147"/>
                  <a:gd name="T16" fmla="*/ 147 w 147"/>
                  <a:gd name="T17" fmla="*/ 70 h 147"/>
                  <a:gd name="T18" fmla="*/ 147 w 147"/>
                  <a:gd name="T19" fmla="*/ 82 h 147"/>
                  <a:gd name="T20" fmla="*/ 144 w 147"/>
                  <a:gd name="T21" fmla="*/ 94 h 147"/>
                  <a:gd name="T22" fmla="*/ 138 w 147"/>
                  <a:gd name="T23" fmla="*/ 108 h 147"/>
                  <a:gd name="T24" fmla="*/ 130 w 147"/>
                  <a:gd name="T25" fmla="*/ 120 h 147"/>
                  <a:gd name="T26" fmla="*/ 120 w 147"/>
                  <a:gd name="T27" fmla="*/ 130 h 147"/>
                  <a:gd name="T28" fmla="*/ 108 w 147"/>
                  <a:gd name="T29" fmla="*/ 138 h 147"/>
                  <a:gd name="T30" fmla="*/ 95 w 147"/>
                  <a:gd name="T31" fmla="*/ 143 h 147"/>
                  <a:gd name="T32" fmla="*/ 82 w 147"/>
                  <a:gd name="T33" fmla="*/ 146 h 147"/>
                  <a:gd name="T34" fmla="*/ 70 w 147"/>
                  <a:gd name="T35" fmla="*/ 146 h 147"/>
                  <a:gd name="T36" fmla="*/ 62 w 147"/>
                  <a:gd name="T37" fmla="*/ 146 h 147"/>
                  <a:gd name="T38" fmla="*/ 52 w 147"/>
                  <a:gd name="T39" fmla="*/ 143 h 147"/>
                  <a:gd name="T40" fmla="*/ 38 w 147"/>
                  <a:gd name="T41" fmla="*/ 138 h 147"/>
                  <a:gd name="T42" fmla="*/ 26 w 147"/>
                  <a:gd name="T43" fmla="*/ 130 h 147"/>
                  <a:gd name="T44" fmla="*/ 16 w 147"/>
                  <a:gd name="T45" fmla="*/ 120 h 147"/>
                  <a:gd name="T46" fmla="*/ 8 w 147"/>
                  <a:gd name="T47" fmla="*/ 108 h 147"/>
                  <a:gd name="T48" fmla="*/ 2 w 147"/>
                  <a:gd name="T49" fmla="*/ 94 h 147"/>
                  <a:gd name="T50" fmla="*/ 0 w 147"/>
                  <a:gd name="T51" fmla="*/ 82 h 147"/>
                  <a:gd name="T52" fmla="*/ 0 w 147"/>
                  <a:gd name="T53" fmla="*/ 70 h 147"/>
                  <a:gd name="T54" fmla="*/ 0 w 147"/>
                  <a:gd name="T55" fmla="*/ 62 h 147"/>
                  <a:gd name="T56" fmla="*/ 2 w 147"/>
                  <a:gd name="T57" fmla="*/ 52 h 147"/>
                  <a:gd name="T58" fmla="*/ 8 w 147"/>
                  <a:gd name="T59" fmla="*/ 38 h 147"/>
                  <a:gd name="T60" fmla="*/ 16 w 147"/>
                  <a:gd name="T61" fmla="*/ 25 h 147"/>
                  <a:gd name="T62" fmla="*/ 26 w 147"/>
                  <a:gd name="T63" fmla="*/ 16 h 147"/>
                  <a:gd name="T64" fmla="*/ 38 w 147"/>
                  <a:gd name="T65" fmla="*/ 7 h 147"/>
                  <a:gd name="T66" fmla="*/ 52 w 147"/>
                  <a:gd name="T67" fmla="*/ 2 h 147"/>
                  <a:gd name="T68" fmla="*/ 62 w 147"/>
                  <a:gd name="T69" fmla="*/ 0 h 147"/>
                  <a:gd name="T70" fmla="*/ 70 w 147"/>
                  <a:gd name="T71" fmla="*/ 0 h 147"/>
                  <a:gd name="T72" fmla="*/ 75 w 147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7"/>
                  <a:gd name="T113" fmla="*/ 147 w 147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7">
                    <a:moveTo>
                      <a:pt x="75" y="0"/>
                    </a:moveTo>
                    <a:lnTo>
                      <a:pt x="82" y="0"/>
                    </a:lnTo>
                    <a:lnTo>
                      <a:pt x="89" y="1"/>
                    </a:lnTo>
                    <a:lnTo>
                      <a:pt x="95" y="2"/>
                    </a:lnTo>
                    <a:lnTo>
                      <a:pt x="102" y="5"/>
                    </a:lnTo>
                    <a:lnTo>
                      <a:pt x="108" y="7"/>
                    </a:lnTo>
                    <a:lnTo>
                      <a:pt x="115" y="12"/>
                    </a:lnTo>
                    <a:lnTo>
                      <a:pt x="120" y="16"/>
                    </a:lnTo>
                    <a:lnTo>
                      <a:pt x="125" y="22"/>
                    </a:lnTo>
                    <a:lnTo>
                      <a:pt x="130" y="25"/>
                    </a:lnTo>
                    <a:lnTo>
                      <a:pt x="135" y="32"/>
                    </a:lnTo>
                    <a:lnTo>
                      <a:pt x="138" y="38"/>
                    </a:lnTo>
                    <a:lnTo>
                      <a:pt x="141" y="45"/>
                    </a:lnTo>
                    <a:lnTo>
                      <a:pt x="144" y="52"/>
                    </a:lnTo>
                    <a:lnTo>
                      <a:pt x="146" y="59"/>
                    </a:lnTo>
                    <a:lnTo>
                      <a:pt x="146" y="62"/>
                    </a:lnTo>
                    <a:lnTo>
                      <a:pt x="147" y="66"/>
                    </a:lnTo>
                    <a:lnTo>
                      <a:pt x="147" y="70"/>
                    </a:lnTo>
                    <a:lnTo>
                      <a:pt x="147" y="74"/>
                    </a:lnTo>
                    <a:lnTo>
                      <a:pt x="147" y="82"/>
                    </a:lnTo>
                    <a:lnTo>
                      <a:pt x="146" y="89"/>
                    </a:lnTo>
                    <a:lnTo>
                      <a:pt x="144" y="94"/>
                    </a:lnTo>
                    <a:lnTo>
                      <a:pt x="141" y="102"/>
                    </a:lnTo>
                    <a:lnTo>
                      <a:pt x="138" y="108"/>
                    </a:lnTo>
                    <a:lnTo>
                      <a:pt x="135" y="115"/>
                    </a:lnTo>
                    <a:lnTo>
                      <a:pt x="130" y="120"/>
                    </a:lnTo>
                    <a:lnTo>
                      <a:pt x="125" y="125"/>
                    </a:lnTo>
                    <a:lnTo>
                      <a:pt x="120" y="130"/>
                    </a:lnTo>
                    <a:lnTo>
                      <a:pt x="115" y="133"/>
                    </a:lnTo>
                    <a:lnTo>
                      <a:pt x="108" y="138"/>
                    </a:lnTo>
                    <a:lnTo>
                      <a:pt x="102" y="142"/>
                    </a:lnTo>
                    <a:lnTo>
                      <a:pt x="95" y="143"/>
                    </a:lnTo>
                    <a:lnTo>
                      <a:pt x="89" y="145"/>
                    </a:lnTo>
                    <a:lnTo>
                      <a:pt x="82" y="146"/>
                    </a:lnTo>
                    <a:lnTo>
                      <a:pt x="75" y="147"/>
                    </a:lnTo>
                    <a:lnTo>
                      <a:pt x="70" y="146"/>
                    </a:lnTo>
                    <a:lnTo>
                      <a:pt x="66" y="146"/>
                    </a:lnTo>
                    <a:lnTo>
                      <a:pt x="62" y="146"/>
                    </a:lnTo>
                    <a:lnTo>
                      <a:pt x="59" y="145"/>
                    </a:lnTo>
                    <a:lnTo>
                      <a:pt x="52" y="143"/>
                    </a:lnTo>
                    <a:lnTo>
                      <a:pt x="45" y="142"/>
                    </a:lnTo>
                    <a:lnTo>
                      <a:pt x="38" y="138"/>
                    </a:lnTo>
                    <a:lnTo>
                      <a:pt x="32" y="133"/>
                    </a:lnTo>
                    <a:lnTo>
                      <a:pt x="26" y="130"/>
                    </a:lnTo>
                    <a:lnTo>
                      <a:pt x="22" y="125"/>
                    </a:lnTo>
                    <a:lnTo>
                      <a:pt x="16" y="120"/>
                    </a:lnTo>
                    <a:lnTo>
                      <a:pt x="12" y="115"/>
                    </a:lnTo>
                    <a:lnTo>
                      <a:pt x="8" y="108"/>
                    </a:lnTo>
                    <a:lnTo>
                      <a:pt x="6" y="102"/>
                    </a:lnTo>
                    <a:lnTo>
                      <a:pt x="2" y="94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8" y="38"/>
                    </a:lnTo>
                    <a:lnTo>
                      <a:pt x="12" y="32"/>
                    </a:lnTo>
                    <a:lnTo>
                      <a:pt x="16" y="25"/>
                    </a:lnTo>
                    <a:lnTo>
                      <a:pt x="22" y="22"/>
                    </a:lnTo>
                    <a:lnTo>
                      <a:pt x="26" y="16"/>
                    </a:lnTo>
                    <a:lnTo>
                      <a:pt x="32" y="12"/>
                    </a:lnTo>
                    <a:lnTo>
                      <a:pt x="38" y="7"/>
                    </a:lnTo>
                    <a:lnTo>
                      <a:pt x="45" y="5"/>
                    </a:lnTo>
                    <a:lnTo>
                      <a:pt x="52" y="2"/>
                    </a:lnTo>
                    <a:lnTo>
                      <a:pt x="59" y="1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1" name="Freeform 218"/>
              <p:cNvSpPr>
                <a:spLocks/>
              </p:cNvSpPr>
              <p:nvPr/>
            </p:nvSpPr>
            <p:spPr bwMode="auto">
              <a:xfrm>
                <a:off x="4424" y="3313"/>
                <a:ext cx="23" cy="25"/>
              </a:xfrm>
              <a:custGeom>
                <a:avLst/>
                <a:gdLst>
                  <a:gd name="T0" fmla="*/ 81 w 147"/>
                  <a:gd name="T1" fmla="*/ 0 h 146"/>
                  <a:gd name="T2" fmla="*/ 93 w 147"/>
                  <a:gd name="T3" fmla="*/ 3 h 146"/>
                  <a:gd name="T4" fmla="*/ 107 w 147"/>
                  <a:gd name="T5" fmla="*/ 8 h 146"/>
                  <a:gd name="T6" fmla="*/ 120 w 147"/>
                  <a:gd name="T7" fmla="*/ 15 h 146"/>
                  <a:gd name="T8" fmla="*/ 129 w 147"/>
                  <a:gd name="T9" fmla="*/ 26 h 146"/>
                  <a:gd name="T10" fmla="*/ 138 w 147"/>
                  <a:gd name="T11" fmla="*/ 38 h 146"/>
                  <a:gd name="T12" fmla="*/ 144 w 147"/>
                  <a:gd name="T13" fmla="*/ 51 h 146"/>
                  <a:gd name="T14" fmla="*/ 146 w 147"/>
                  <a:gd name="T15" fmla="*/ 61 h 146"/>
                  <a:gd name="T16" fmla="*/ 147 w 147"/>
                  <a:gd name="T17" fmla="*/ 69 h 146"/>
                  <a:gd name="T18" fmla="*/ 147 w 147"/>
                  <a:gd name="T19" fmla="*/ 81 h 146"/>
                  <a:gd name="T20" fmla="*/ 144 w 147"/>
                  <a:gd name="T21" fmla="*/ 93 h 146"/>
                  <a:gd name="T22" fmla="*/ 138 w 147"/>
                  <a:gd name="T23" fmla="*/ 107 h 146"/>
                  <a:gd name="T24" fmla="*/ 129 w 147"/>
                  <a:gd name="T25" fmla="*/ 119 h 146"/>
                  <a:gd name="T26" fmla="*/ 120 w 147"/>
                  <a:gd name="T27" fmla="*/ 129 h 146"/>
                  <a:gd name="T28" fmla="*/ 107 w 147"/>
                  <a:gd name="T29" fmla="*/ 137 h 146"/>
                  <a:gd name="T30" fmla="*/ 93 w 147"/>
                  <a:gd name="T31" fmla="*/ 142 h 146"/>
                  <a:gd name="T32" fmla="*/ 81 w 147"/>
                  <a:gd name="T33" fmla="*/ 145 h 146"/>
                  <a:gd name="T34" fmla="*/ 69 w 147"/>
                  <a:gd name="T35" fmla="*/ 145 h 146"/>
                  <a:gd name="T36" fmla="*/ 61 w 147"/>
                  <a:gd name="T37" fmla="*/ 145 h 146"/>
                  <a:gd name="T38" fmla="*/ 51 w 147"/>
                  <a:gd name="T39" fmla="*/ 142 h 146"/>
                  <a:gd name="T40" fmla="*/ 37 w 147"/>
                  <a:gd name="T41" fmla="*/ 137 h 146"/>
                  <a:gd name="T42" fmla="*/ 25 w 147"/>
                  <a:gd name="T43" fmla="*/ 129 h 146"/>
                  <a:gd name="T44" fmla="*/ 16 w 147"/>
                  <a:gd name="T45" fmla="*/ 119 h 146"/>
                  <a:gd name="T46" fmla="*/ 8 w 147"/>
                  <a:gd name="T47" fmla="*/ 107 h 146"/>
                  <a:gd name="T48" fmla="*/ 3 w 147"/>
                  <a:gd name="T49" fmla="*/ 93 h 146"/>
                  <a:gd name="T50" fmla="*/ 0 w 147"/>
                  <a:gd name="T51" fmla="*/ 81 h 146"/>
                  <a:gd name="T52" fmla="*/ 0 w 147"/>
                  <a:gd name="T53" fmla="*/ 69 h 146"/>
                  <a:gd name="T54" fmla="*/ 0 w 147"/>
                  <a:gd name="T55" fmla="*/ 61 h 146"/>
                  <a:gd name="T56" fmla="*/ 3 w 147"/>
                  <a:gd name="T57" fmla="*/ 51 h 146"/>
                  <a:gd name="T58" fmla="*/ 8 w 147"/>
                  <a:gd name="T59" fmla="*/ 38 h 146"/>
                  <a:gd name="T60" fmla="*/ 16 w 147"/>
                  <a:gd name="T61" fmla="*/ 26 h 146"/>
                  <a:gd name="T62" fmla="*/ 25 w 147"/>
                  <a:gd name="T63" fmla="*/ 15 h 146"/>
                  <a:gd name="T64" fmla="*/ 37 w 147"/>
                  <a:gd name="T65" fmla="*/ 8 h 146"/>
                  <a:gd name="T66" fmla="*/ 51 w 147"/>
                  <a:gd name="T67" fmla="*/ 3 h 146"/>
                  <a:gd name="T68" fmla="*/ 61 w 147"/>
                  <a:gd name="T69" fmla="*/ 0 h 146"/>
                  <a:gd name="T70" fmla="*/ 69 w 147"/>
                  <a:gd name="T71" fmla="*/ 0 h 146"/>
                  <a:gd name="T72" fmla="*/ 73 w 147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6"/>
                  <a:gd name="T113" fmla="*/ 147 w 147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6">
                    <a:moveTo>
                      <a:pt x="73" y="0"/>
                    </a:moveTo>
                    <a:lnTo>
                      <a:pt x="81" y="0"/>
                    </a:lnTo>
                    <a:lnTo>
                      <a:pt x="88" y="0"/>
                    </a:lnTo>
                    <a:lnTo>
                      <a:pt x="93" y="3"/>
                    </a:lnTo>
                    <a:lnTo>
                      <a:pt x="101" y="5"/>
                    </a:lnTo>
                    <a:lnTo>
                      <a:pt x="107" y="8"/>
                    </a:lnTo>
                    <a:lnTo>
                      <a:pt x="114" y="12"/>
                    </a:lnTo>
                    <a:lnTo>
                      <a:pt x="120" y="15"/>
                    </a:lnTo>
                    <a:lnTo>
                      <a:pt x="124" y="21"/>
                    </a:lnTo>
                    <a:lnTo>
                      <a:pt x="129" y="26"/>
                    </a:lnTo>
                    <a:lnTo>
                      <a:pt x="135" y="31"/>
                    </a:lnTo>
                    <a:lnTo>
                      <a:pt x="138" y="38"/>
                    </a:lnTo>
                    <a:lnTo>
                      <a:pt x="142" y="44"/>
                    </a:lnTo>
                    <a:lnTo>
                      <a:pt x="144" y="51"/>
                    </a:lnTo>
                    <a:lnTo>
                      <a:pt x="145" y="58"/>
                    </a:lnTo>
                    <a:lnTo>
                      <a:pt x="146" y="61"/>
                    </a:lnTo>
                    <a:lnTo>
                      <a:pt x="147" y="65"/>
                    </a:lnTo>
                    <a:lnTo>
                      <a:pt x="147" y="69"/>
                    </a:lnTo>
                    <a:lnTo>
                      <a:pt x="147" y="73"/>
                    </a:lnTo>
                    <a:lnTo>
                      <a:pt x="147" y="81"/>
                    </a:lnTo>
                    <a:lnTo>
                      <a:pt x="145" y="88"/>
                    </a:lnTo>
                    <a:lnTo>
                      <a:pt x="144" y="93"/>
                    </a:lnTo>
                    <a:lnTo>
                      <a:pt x="142" y="101"/>
                    </a:lnTo>
                    <a:lnTo>
                      <a:pt x="138" y="107"/>
                    </a:lnTo>
                    <a:lnTo>
                      <a:pt x="135" y="114"/>
                    </a:lnTo>
                    <a:lnTo>
                      <a:pt x="129" y="119"/>
                    </a:lnTo>
                    <a:lnTo>
                      <a:pt x="124" y="124"/>
                    </a:lnTo>
                    <a:lnTo>
                      <a:pt x="120" y="129"/>
                    </a:lnTo>
                    <a:lnTo>
                      <a:pt x="114" y="132"/>
                    </a:lnTo>
                    <a:lnTo>
                      <a:pt x="107" y="137"/>
                    </a:lnTo>
                    <a:lnTo>
                      <a:pt x="101" y="141"/>
                    </a:lnTo>
                    <a:lnTo>
                      <a:pt x="93" y="142"/>
                    </a:lnTo>
                    <a:lnTo>
                      <a:pt x="88" y="144"/>
                    </a:lnTo>
                    <a:lnTo>
                      <a:pt x="81" y="145"/>
                    </a:lnTo>
                    <a:lnTo>
                      <a:pt x="73" y="146"/>
                    </a:lnTo>
                    <a:lnTo>
                      <a:pt x="69" y="145"/>
                    </a:lnTo>
                    <a:lnTo>
                      <a:pt x="65" y="145"/>
                    </a:lnTo>
                    <a:lnTo>
                      <a:pt x="61" y="145"/>
                    </a:lnTo>
                    <a:lnTo>
                      <a:pt x="58" y="144"/>
                    </a:lnTo>
                    <a:lnTo>
                      <a:pt x="51" y="142"/>
                    </a:lnTo>
                    <a:lnTo>
                      <a:pt x="44" y="141"/>
                    </a:lnTo>
                    <a:lnTo>
                      <a:pt x="37" y="137"/>
                    </a:lnTo>
                    <a:lnTo>
                      <a:pt x="31" y="132"/>
                    </a:lnTo>
                    <a:lnTo>
                      <a:pt x="25" y="129"/>
                    </a:lnTo>
                    <a:lnTo>
                      <a:pt x="21" y="124"/>
                    </a:lnTo>
                    <a:lnTo>
                      <a:pt x="16" y="119"/>
                    </a:lnTo>
                    <a:lnTo>
                      <a:pt x="12" y="114"/>
                    </a:lnTo>
                    <a:lnTo>
                      <a:pt x="8" y="107"/>
                    </a:lnTo>
                    <a:lnTo>
                      <a:pt x="6" y="101"/>
                    </a:lnTo>
                    <a:lnTo>
                      <a:pt x="3" y="93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6" y="44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5" y="15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4" y="5"/>
                    </a:lnTo>
                    <a:lnTo>
                      <a:pt x="51" y="3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2" name="Freeform 219"/>
              <p:cNvSpPr>
                <a:spLocks/>
              </p:cNvSpPr>
              <p:nvPr/>
            </p:nvSpPr>
            <p:spPr bwMode="auto">
              <a:xfrm>
                <a:off x="4424" y="3279"/>
                <a:ext cx="22" cy="26"/>
              </a:xfrm>
              <a:custGeom>
                <a:avLst/>
                <a:gdLst>
                  <a:gd name="T0" fmla="*/ 81 w 146"/>
                  <a:gd name="T1" fmla="*/ 0 h 148"/>
                  <a:gd name="T2" fmla="*/ 95 w 146"/>
                  <a:gd name="T3" fmla="*/ 3 h 148"/>
                  <a:gd name="T4" fmla="*/ 108 w 146"/>
                  <a:gd name="T5" fmla="*/ 8 h 148"/>
                  <a:gd name="T6" fmla="*/ 119 w 146"/>
                  <a:gd name="T7" fmla="*/ 17 h 148"/>
                  <a:gd name="T8" fmla="*/ 129 w 146"/>
                  <a:gd name="T9" fmla="*/ 26 h 148"/>
                  <a:gd name="T10" fmla="*/ 137 w 146"/>
                  <a:gd name="T11" fmla="*/ 39 h 148"/>
                  <a:gd name="T12" fmla="*/ 143 w 146"/>
                  <a:gd name="T13" fmla="*/ 52 h 148"/>
                  <a:gd name="T14" fmla="*/ 145 w 146"/>
                  <a:gd name="T15" fmla="*/ 63 h 148"/>
                  <a:gd name="T16" fmla="*/ 146 w 146"/>
                  <a:gd name="T17" fmla="*/ 71 h 148"/>
                  <a:gd name="T18" fmla="*/ 146 w 146"/>
                  <a:gd name="T19" fmla="*/ 82 h 148"/>
                  <a:gd name="T20" fmla="*/ 143 w 146"/>
                  <a:gd name="T21" fmla="*/ 95 h 148"/>
                  <a:gd name="T22" fmla="*/ 137 w 146"/>
                  <a:gd name="T23" fmla="*/ 109 h 148"/>
                  <a:gd name="T24" fmla="*/ 129 w 146"/>
                  <a:gd name="T25" fmla="*/ 121 h 148"/>
                  <a:gd name="T26" fmla="*/ 119 w 146"/>
                  <a:gd name="T27" fmla="*/ 131 h 148"/>
                  <a:gd name="T28" fmla="*/ 108 w 146"/>
                  <a:gd name="T29" fmla="*/ 138 h 148"/>
                  <a:gd name="T30" fmla="*/ 95 w 146"/>
                  <a:gd name="T31" fmla="*/ 144 h 148"/>
                  <a:gd name="T32" fmla="*/ 81 w 146"/>
                  <a:gd name="T33" fmla="*/ 147 h 148"/>
                  <a:gd name="T34" fmla="*/ 69 w 146"/>
                  <a:gd name="T35" fmla="*/ 147 h 148"/>
                  <a:gd name="T36" fmla="*/ 61 w 146"/>
                  <a:gd name="T37" fmla="*/ 147 h 148"/>
                  <a:gd name="T38" fmla="*/ 50 w 146"/>
                  <a:gd name="T39" fmla="*/ 144 h 148"/>
                  <a:gd name="T40" fmla="*/ 37 w 146"/>
                  <a:gd name="T41" fmla="*/ 138 h 148"/>
                  <a:gd name="T42" fmla="*/ 24 w 146"/>
                  <a:gd name="T43" fmla="*/ 131 h 148"/>
                  <a:gd name="T44" fmla="*/ 15 w 146"/>
                  <a:gd name="T45" fmla="*/ 121 h 148"/>
                  <a:gd name="T46" fmla="*/ 7 w 146"/>
                  <a:gd name="T47" fmla="*/ 109 h 148"/>
                  <a:gd name="T48" fmla="*/ 1 w 146"/>
                  <a:gd name="T49" fmla="*/ 95 h 148"/>
                  <a:gd name="T50" fmla="*/ 0 w 146"/>
                  <a:gd name="T51" fmla="*/ 82 h 148"/>
                  <a:gd name="T52" fmla="*/ 0 w 146"/>
                  <a:gd name="T53" fmla="*/ 71 h 148"/>
                  <a:gd name="T54" fmla="*/ 0 w 146"/>
                  <a:gd name="T55" fmla="*/ 63 h 148"/>
                  <a:gd name="T56" fmla="*/ 1 w 146"/>
                  <a:gd name="T57" fmla="*/ 52 h 148"/>
                  <a:gd name="T58" fmla="*/ 7 w 146"/>
                  <a:gd name="T59" fmla="*/ 39 h 148"/>
                  <a:gd name="T60" fmla="*/ 15 w 146"/>
                  <a:gd name="T61" fmla="*/ 26 h 148"/>
                  <a:gd name="T62" fmla="*/ 24 w 146"/>
                  <a:gd name="T63" fmla="*/ 17 h 148"/>
                  <a:gd name="T64" fmla="*/ 37 w 146"/>
                  <a:gd name="T65" fmla="*/ 8 h 148"/>
                  <a:gd name="T66" fmla="*/ 50 w 146"/>
                  <a:gd name="T67" fmla="*/ 3 h 148"/>
                  <a:gd name="T68" fmla="*/ 61 w 146"/>
                  <a:gd name="T69" fmla="*/ 0 h 148"/>
                  <a:gd name="T70" fmla="*/ 69 w 146"/>
                  <a:gd name="T71" fmla="*/ 0 h 148"/>
                  <a:gd name="T72" fmla="*/ 74 w 146"/>
                  <a:gd name="T73" fmla="*/ 0 h 1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6"/>
                  <a:gd name="T112" fmla="*/ 0 h 148"/>
                  <a:gd name="T113" fmla="*/ 146 w 146"/>
                  <a:gd name="T114" fmla="*/ 148 h 1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6" h="148">
                    <a:moveTo>
                      <a:pt x="74" y="0"/>
                    </a:moveTo>
                    <a:lnTo>
                      <a:pt x="81" y="0"/>
                    </a:lnTo>
                    <a:lnTo>
                      <a:pt x="88" y="2"/>
                    </a:lnTo>
                    <a:lnTo>
                      <a:pt x="95" y="3"/>
                    </a:lnTo>
                    <a:lnTo>
                      <a:pt x="101" y="6"/>
                    </a:lnTo>
                    <a:lnTo>
                      <a:pt x="108" y="8"/>
                    </a:lnTo>
                    <a:lnTo>
                      <a:pt x="114" y="13"/>
                    </a:lnTo>
                    <a:lnTo>
                      <a:pt x="119" y="17"/>
                    </a:lnTo>
                    <a:lnTo>
                      <a:pt x="124" y="22"/>
                    </a:lnTo>
                    <a:lnTo>
                      <a:pt x="129" y="26"/>
                    </a:lnTo>
                    <a:lnTo>
                      <a:pt x="134" y="33"/>
                    </a:lnTo>
                    <a:lnTo>
                      <a:pt x="137" y="39"/>
                    </a:lnTo>
                    <a:lnTo>
                      <a:pt x="141" y="46"/>
                    </a:lnTo>
                    <a:lnTo>
                      <a:pt x="143" y="52"/>
                    </a:lnTo>
                    <a:lnTo>
                      <a:pt x="145" y="60"/>
                    </a:lnTo>
                    <a:lnTo>
                      <a:pt x="145" y="63"/>
                    </a:lnTo>
                    <a:lnTo>
                      <a:pt x="146" y="67"/>
                    </a:lnTo>
                    <a:lnTo>
                      <a:pt x="146" y="71"/>
                    </a:lnTo>
                    <a:lnTo>
                      <a:pt x="146" y="75"/>
                    </a:lnTo>
                    <a:lnTo>
                      <a:pt x="146" y="82"/>
                    </a:lnTo>
                    <a:lnTo>
                      <a:pt x="145" y="90"/>
                    </a:lnTo>
                    <a:lnTo>
                      <a:pt x="143" y="95"/>
                    </a:lnTo>
                    <a:lnTo>
                      <a:pt x="141" y="102"/>
                    </a:lnTo>
                    <a:lnTo>
                      <a:pt x="137" y="109"/>
                    </a:lnTo>
                    <a:lnTo>
                      <a:pt x="134" y="116"/>
                    </a:lnTo>
                    <a:lnTo>
                      <a:pt x="129" y="121"/>
                    </a:lnTo>
                    <a:lnTo>
                      <a:pt x="124" y="126"/>
                    </a:lnTo>
                    <a:lnTo>
                      <a:pt x="119" y="131"/>
                    </a:lnTo>
                    <a:lnTo>
                      <a:pt x="114" y="134"/>
                    </a:lnTo>
                    <a:lnTo>
                      <a:pt x="108" y="138"/>
                    </a:lnTo>
                    <a:lnTo>
                      <a:pt x="101" y="141"/>
                    </a:lnTo>
                    <a:lnTo>
                      <a:pt x="95" y="144"/>
                    </a:lnTo>
                    <a:lnTo>
                      <a:pt x="88" y="146"/>
                    </a:lnTo>
                    <a:lnTo>
                      <a:pt x="81" y="147"/>
                    </a:lnTo>
                    <a:lnTo>
                      <a:pt x="74" y="148"/>
                    </a:lnTo>
                    <a:lnTo>
                      <a:pt x="69" y="147"/>
                    </a:lnTo>
                    <a:lnTo>
                      <a:pt x="65" y="147"/>
                    </a:lnTo>
                    <a:lnTo>
                      <a:pt x="61" y="147"/>
                    </a:lnTo>
                    <a:lnTo>
                      <a:pt x="58" y="146"/>
                    </a:lnTo>
                    <a:lnTo>
                      <a:pt x="50" y="144"/>
                    </a:lnTo>
                    <a:lnTo>
                      <a:pt x="44" y="141"/>
                    </a:lnTo>
                    <a:lnTo>
                      <a:pt x="37" y="138"/>
                    </a:lnTo>
                    <a:lnTo>
                      <a:pt x="31" y="134"/>
                    </a:lnTo>
                    <a:lnTo>
                      <a:pt x="24" y="131"/>
                    </a:lnTo>
                    <a:lnTo>
                      <a:pt x="21" y="126"/>
                    </a:lnTo>
                    <a:lnTo>
                      <a:pt x="15" y="121"/>
                    </a:lnTo>
                    <a:lnTo>
                      <a:pt x="12" y="116"/>
                    </a:lnTo>
                    <a:lnTo>
                      <a:pt x="7" y="109"/>
                    </a:lnTo>
                    <a:lnTo>
                      <a:pt x="5" y="102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1" y="52"/>
                    </a:lnTo>
                    <a:lnTo>
                      <a:pt x="5" y="46"/>
                    </a:lnTo>
                    <a:lnTo>
                      <a:pt x="7" y="39"/>
                    </a:lnTo>
                    <a:lnTo>
                      <a:pt x="12" y="33"/>
                    </a:lnTo>
                    <a:lnTo>
                      <a:pt x="15" y="26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31" y="13"/>
                    </a:lnTo>
                    <a:lnTo>
                      <a:pt x="37" y="8"/>
                    </a:lnTo>
                    <a:lnTo>
                      <a:pt x="44" y="6"/>
                    </a:lnTo>
                    <a:lnTo>
                      <a:pt x="50" y="3"/>
                    </a:lnTo>
                    <a:lnTo>
                      <a:pt x="58" y="2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3" name="Freeform 220"/>
              <p:cNvSpPr>
                <a:spLocks/>
              </p:cNvSpPr>
              <p:nvPr/>
            </p:nvSpPr>
            <p:spPr bwMode="auto">
              <a:xfrm>
                <a:off x="4410" y="3350"/>
                <a:ext cx="89" cy="87"/>
              </a:xfrm>
              <a:custGeom>
                <a:avLst/>
                <a:gdLst>
                  <a:gd name="T0" fmla="*/ 5 w 568"/>
                  <a:gd name="T1" fmla="*/ 0 h 493"/>
                  <a:gd name="T2" fmla="*/ 13 w 568"/>
                  <a:gd name="T3" fmla="*/ 0 h 493"/>
                  <a:gd name="T4" fmla="*/ 25 w 568"/>
                  <a:gd name="T5" fmla="*/ 0 h 493"/>
                  <a:gd name="T6" fmla="*/ 41 w 568"/>
                  <a:gd name="T7" fmla="*/ 2 h 493"/>
                  <a:gd name="T8" fmla="*/ 62 w 568"/>
                  <a:gd name="T9" fmla="*/ 7 h 493"/>
                  <a:gd name="T10" fmla="*/ 85 w 568"/>
                  <a:gd name="T11" fmla="*/ 12 h 493"/>
                  <a:gd name="T12" fmla="*/ 112 w 568"/>
                  <a:gd name="T13" fmla="*/ 17 h 493"/>
                  <a:gd name="T14" fmla="*/ 140 w 568"/>
                  <a:gd name="T15" fmla="*/ 26 h 493"/>
                  <a:gd name="T16" fmla="*/ 170 w 568"/>
                  <a:gd name="T17" fmla="*/ 38 h 493"/>
                  <a:gd name="T18" fmla="*/ 202 w 568"/>
                  <a:gd name="T19" fmla="*/ 52 h 493"/>
                  <a:gd name="T20" fmla="*/ 236 w 568"/>
                  <a:gd name="T21" fmla="*/ 68 h 493"/>
                  <a:gd name="T22" fmla="*/ 270 w 568"/>
                  <a:gd name="T23" fmla="*/ 86 h 493"/>
                  <a:gd name="T24" fmla="*/ 306 w 568"/>
                  <a:gd name="T25" fmla="*/ 109 h 493"/>
                  <a:gd name="T26" fmla="*/ 340 w 568"/>
                  <a:gd name="T27" fmla="*/ 134 h 493"/>
                  <a:gd name="T28" fmla="*/ 376 w 568"/>
                  <a:gd name="T29" fmla="*/ 164 h 493"/>
                  <a:gd name="T30" fmla="*/ 410 w 568"/>
                  <a:gd name="T31" fmla="*/ 198 h 493"/>
                  <a:gd name="T32" fmla="*/ 446 w 568"/>
                  <a:gd name="T33" fmla="*/ 237 h 493"/>
                  <a:gd name="T34" fmla="*/ 478 w 568"/>
                  <a:gd name="T35" fmla="*/ 279 h 493"/>
                  <a:gd name="T36" fmla="*/ 509 w 568"/>
                  <a:gd name="T37" fmla="*/ 328 h 493"/>
                  <a:gd name="T38" fmla="*/ 539 w 568"/>
                  <a:gd name="T39" fmla="*/ 379 h 493"/>
                  <a:gd name="T40" fmla="*/ 568 w 568"/>
                  <a:gd name="T41" fmla="*/ 438 h 493"/>
                  <a:gd name="T42" fmla="*/ 566 w 568"/>
                  <a:gd name="T43" fmla="*/ 487 h 493"/>
                  <a:gd name="T44" fmla="*/ 561 w 568"/>
                  <a:gd name="T45" fmla="*/ 477 h 493"/>
                  <a:gd name="T46" fmla="*/ 555 w 568"/>
                  <a:gd name="T47" fmla="*/ 464 h 493"/>
                  <a:gd name="T48" fmla="*/ 548 w 568"/>
                  <a:gd name="T49" fmla="*/ 446 h 493"/>
                  <a:gd name="T50" fmla="*/ 539 w 568"/>
                  <a:gd name="T51" fmla="*/ 425 h 493"/>
                  <a:gd name="T52" fmla="*/ 526 w 568"/>
                  <a:gd name="T53" fmla="*/ 401 h 493"/>
                  <a:gd name="T54" fmla="*/ 513 w 568"/>
                  <a:gd name="T55" fmla="*/ 373 h 493"/>
                  <a:gd name="T56" fmla="*/ 495 w 568"/>
                  <a:gd name="T57" fmla="*/ 345 h 493"/>
                  <a:gd name="T58" fmla="*/ 477 w 568"/>
                  <a:gd name="T59" fmla="*/ 315 h 493"/>
                  <a:gd name="T60" fmla="*/ 455 w 568"/>
                  <a:gd name="T61" fmla="*/ 285 h 493"/>
                  <a:gd name="T62" fmla="*/ 430 w 568"/>
                  <a:gd name="T63" fmla="*/ 254 h 493"/>
                  <a:gd name="T64" fmla="*/ 402 w 568"/>
                  <a:gd name="T65" fmla="*/ 222 h 493"/>
                  <a:gd name="T66" fmla="*/ 374 w 568"/>
                  <a:gd name="T67" fmla="*/ 191 h 493"/>
                  <a:gd name="T68" fmla="*/ 339 w 568"/>
                  <a:gd name="T69" fmla="*/ 161 h 493"/>
                  <a:gd name="T70" fmla="*/ 304 w 568"/>
                  <a:gd name="T71" fmla="*/ 132 h 493"/>
                  <a:gd name="T72" fmla="*/ 264 w 568"/>
                  <a:gd name="T73" fmla="*/ 107 h 493"/>
                  <a:gd name="T74" fmla="*/ 222 w 568"/>
                  <a:gd name="T75" fmla="*/ 83 h 493"/>
                  <a:gd name="T76" fmla="*/ 176 w 568"/>
                  <a:gd name="T77" fmla="*/ 62 h 493"/>
                  <a:gd name="T78" fmla="*/ 127 w 568"/>
                  <a:gd name="T79" fmla="*/ 45 h 493"/>
                  <a:gd name="T80" fmla="*/ 74 w 568"/>
                  <a:gd name="T81" fmla="*/ 32 h 493"/>
                  <a:gd name="T82" fmla="*/ 20 w 568"/>
                  <a:gd name="T83" fmla="*/ 25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68"/>
                  <a:gd name="T127" fmla="*/ 0 h 493"/>
                  <a:gd name="T128" fmla="*/ 568 w 568"/>
                  <a:gd name="T129" fmla="*/ 493 h 4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68" h="493">
                    <a:moveTo>
                      <a:pt x="0" y="0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2"/>
                    </a:lnTo>
                    <a:lnTo>
                      <a:pt x="41" y="2"/>
                    </a:lnTo>
                    <a:lnTo>
                      <a:pt x="48" y="5"/>
                    </a:lnTo>
                    <a:lnTo>
                      <a:pt x="54" y="5"/>
                    </a:lnTo>
                    <a:lnTo>
                      <a:pt x="62" y="7"/>
                    </a:lnTo>
                    <a:lnTo>
                      <a:pt x="69" y="8"/>
                    </a:lnTo>
                    <a:lnTo>
                      <a:pt x="77" y="9"/>
                    </a:lnTo>
                    <a:lnTo>
                      <a:pt x="85" y="12"/>
                    </a:lnTo>
                    <a:lnTo>
                      <a:pt x="93" y="14"/>
                    </a:lnTo>
                    <a:lnTo>
                      <a:pt x="102" y="15"/>
                    </a:lnTo>
                    <a:lnTo>
                      <a:pt x="112" y="17"/>
                    </a:lnTo>
                    <a:lnTo>
                      <a:pt x="121" y="21"/>
                    </a:lnTo>
                    <a:lnTo>
                      <a:pt x="130" y="24"/>
                    </a:lnTo>
                    <a:lnTo>
                      <a:pt x="140" y="26"/>
                    </a:lnTo>
                    <a:lnTo>
                      <a:pt x="150" y="30"/>
                    </a:lnTo>
                    <a:lnTo>
                      <a:pt x="160" y="35"/>
                    </a:lnTo>
                    <a:lnTo>
                      <a:pt x="170" y="38"/>
                    </a:lnTo>
                    <a:lnTo>
                      <a:pt x="181" y="43"/>
                    </a:lnTo>
                    <a:lnTo>
                      <a:pt x="192" y="47"/>
                    </a:lnTo>
                    <a:lnTo>
                      <a:pt x="202" y="52"/>
                    </a:lnTo>
                    <a:lnTo>
                      <a:pt x="214" y="58"/>
                    </a:lnTo>
                    <a:lnTo>
                      <a:pt x="225" y="62"/>
                    </a:lnTo>
                    <a:lnTo>
                      <a:pt x="236" y="68"/>
                    </a:lnTo>
                    <a:lnTo>
                      <a:pt x="247" y="74"/>
                    </a:lnTo>
                    <a:lnTo>
                      <a:pt x="259" y="80"/>
                    </a:lnTo>
                    <a:lnTo>
                      <a:pt x="270" y="86"/>
                    </a:lnTo>
                    <a:lnTo>
                      <a:pt x="283" y="94"/>
                    </a:lnTo>
                    <a:lnTo>
                      <a:pt x="294" y="101"/>
                    </a:lnTo>
                    <a:lnTo>
                      <a:pt x="306" y="109"/>
                    </a:lnTo>
                    <a:lnTo>
                      <a:pt x="317" y="117"/>
                    </a:lnTo>
                    <a:lnTo>
                      <a:pt x="329" y="125"/>
                    </a:lnTo>
                    <a:lnTo>
                      <a:pt x="340" y="134"/>
                    </a:lnTo>
                    <a:lnTo>
                      <a:pt x="353" y="145"/>
                    </a:lnTo>
                    <a:lnTo>
                      <a:pt x="364" y="154"/>
                    </a:lnTo>
                    <a:lnTo>
                      <a:pt x="376" y="164"/>
                    </a:lnTo>
                    <a:lnTo>
                      <a:pt x="389" y="176"/>
                    </a:lnTo>
                    <a:lnTo>
                      <a:pt x="400" y="187"/>
                    </a:lnTo>
                    <a:lnTo>
                      <a:pt x="410" y="198"/>
                    </a:lnTo>
                    <a:lnTo>
                      <a:pt x="423" y="211"/>
                    </a:lnTo>
                    <a:lnTo>
                      <a:pt x="433" y="223"/>
                    </a:lnTo>
                    <a:lnTo>
                      <a:pt x="446" y="237"/>
                    </a:lnTo>
                    <a:lnTo>
                      <a:pt x="456" y="251"/>
                    </a:lnTo>
                    <a:lnTo>
                      <a:pt x="467" y="265"/>
                    </a:lnTo>
                    <a:lnTo>
                      <a:pt x="478" y="279"/>
                    </a:lnTo>
                    <a:lnTo>
                      <a:pt x="489" y="295"/>
                    </a:lnTo>
                    <a:lnTo>
                      <a:pt x="499" y="310"/>
                    </a:lnTo>
                    <a:lnTo>
                      <a:pt x="509" y="328"/>
                    </a:lnTo>
                    <a:lnTo>
                      <a:pt x="520" y="344"/>
                    </a:lnTo>
                    <a:lnTo>
                      <a:pt x="530" y="362"/>
                    </a:lnTo>
                    <a:lnTo>
                      <a:pt x="539" y="379"/>
                    </a:lnTo>
                    <a:lnTo>
                      <a:pt x="548" y="399"/>
                    </a:lnTo>
                    <a:lnTo>
                      <a:pt x="558" y="417"/>
                    </a:lnTo>
                    <a:lnTo>
                      <a:pt x="568" y="438"/>
                    </a:lnTo>
                    <a:lnTo>
                      <a:pt x="568" y="493"/>
                    </a:lnTo>
                    <a:lnTo>
                      <a:pt x="567" y="491"/>
                    </a:lnTo>
                    <a:lnTo>
                      <a:pt x="566" y="487"/>
                    </a:lnTo>
                    <a:lnTo>
                      <a:pt x="564" y="485"/>
                    </a:lnTo>
                    <a:lnTo>
                      <a:pt x="563" y="481"/>
                    </a:lnTo>
                    <a:lnTo>
                      <a:pt x="561" y="477"/>
                    </a:lnTo>
                    <a:lnTo>
                      <a:pt x="561" y="473"/>
                    </a:lnTo>
                    <a:lnTo>
                      <a:pt x="558" y="469"/>
                    </a:lnTo>
                    <a:lnTo>
                      <a:pt x="555" y="464"/>
                    </a:lnTo>
                    <a:lnTo>
                      <a:pt x="554" y="458"/>
                    </a:lnTo>
                    <a:lnTo>
                      <a:pt x="552" y="453"/>
                    </a:lnTo>
                    <a:lnTo>
                      <a:pt x="548" y="446"/>
                    </a:lnTo>
                    <a:lnTo>
                      <a:pt x="545" y="440"/>
                    </a:lnTo>
                    <a:lnTo>
                      <a:pt x="543" y="432"/>
                    </a:lnTo>
                    <a:lnTo>
                      <a:pt x="539" y="425"/>
                    </a:lnTo>
                    <a:lnTo>
                      <a:pt x="536" y="417"/>
                    </a:lnTo>
                    <a:lnTo>
                      <a:pt x="531" y="409"/>
                    </a:lnTo>
                    <a:lnTo>
                      <a:pt x="526" y="401"/>
                    </a:lnTo>
                    <a:lnTo>
                      <a:pt x="522" y="392"/>
                    </a:lnTo>
                    <a:lnTo>
                      <a:pt x="517" y="383"/>
                    </a:lnTo>
                    <a:lnTo>
                      <a:pt x="513" y="373"/>
                    </a:lnTo>
                    <a:lnTo>
                      <a:pt x="507" y="364"/>
                    </a:lnTo>
                    <a:lnTo>
                      <a:pt x="502" y="355"/>
                    </a:lnTo>
                    <a:lnTo>
                      <a:pt x="495" y="345"/>
                    </a:lnTo>
                    <a:lnTo>
                      <a:pt x="490" y="336"/>
                    </a:lnTo>
                    <a:lnTo>
                      <a:pt x="483" y="325"/>
                    </a:lnTo>
                    <a:lnTo>
                      <a:pt x="477" y="315"/>
                    </a:lnTo>
                    <a:lnTo>
                      <a:pt x="470" y="305"/>
                    </a:lnTo>
                    <a:lnTo>
                      <a:pt x="463" y="295"/>
                    </a:lnTo>
                    <a:lnTo>
                      <a:pt x="455" y="285"/>
                    </a:lnTo>
                    <a:lnTo>
                      <a:pt x="448" y="275"/>
                    </a:lnTo>
                    <a:lnTo>
                      <a:pt x="439" y="264"/>
                    </a:lnTo>
                    <a:lnTo>
                      <a:pt x="430" y="254"/>
                    </a:lnTo>
                    <a:lnTo>
                      <a:pt x="421" y="242"/>
                    </a:lnTo>
                    <a:lnTo>
                      <a:pt x="413" y="232"/>
                    </a:lnTo>
                    <a:lnTo>
                      <a:pt x="402" y="222"/>
                    </a:lnTo>
                    <a:lnTo>
                      <a:pt x="393" y="211"/>
                    </a:lnTo>
                    <a:lnTo>
                      <a:pt x="383" y="201"/>
                    </a:lnTo>
                    <a:lnTo>
                      <a:pt x="374" y="191"/>
                    </a:lnTo>
                    <a:lnTo>
                      <a:pt x="362" y="180"/>
                    </a:lnTo>
                    <a:lnTo>
                      <a:pt x="352" y="170"/>
                    </a:lnTo>
                    <a:lnTo>
                      <a:pt x="339" y="161"/>
                    </a:lnTo>
                    <a:lnTo>
                      <a:pt x="328" y="152"/>
                    </a:lnTo>
                    <a:lnTo>
                      <a:pt x="316" y="143"/>
                    </a:lnTo>
                    <a:lnTo>
                      <a:pt x="304" y="132"/>
                    </a:lnTo>
                    <a:lnTo>
                      <a:pt x="291" y="124"/>
                    </a:lnTo>
                    <a:lnTo>
                      <a:pt x="278" y="116"/>
                    </a:lnTo>
                    <a:lnTo>
                      <a:pt x="264" y="107"/>
                    </a:lnTo>
                    <a:lnTo>
                      <a:pt x="251" y="99"/>
                    </a:lnTo>
                    <a:lnTo>
                      <a:pt x="237" y="90"/>
                    </a:lnTo>
                    <a:lnTo>
                      <a:pt x="222" y="83"/>
                    </a:lnTo>
                    <a:lnTo>
                      <a:pt x="207" y="75"/>
                    </a:lnTo>
                    <a:lnTo>
                      <a:pt x="192" y="69"/>
                    </a:lnTo>
                    <a:lnTo>
                      <a:pt x="176" y="62"/>
                    </a:lnTo>
                    <a:lnTo>
                      <a:pt x="160" y="56"/>
                    </a:lnTo>
                    <a:lnTo>
                      <a:pt x="144" y="51"/>
                    </a:lnTo>
                    <a:lnTo>
                      <a:pt x="127" y="45"/>
                    </a:lnTo>
                    <a:lnTo>
                      <a:pt x="109" y="40"/>
                    </a:lnTo>
                    <a:lnTo>
                      <a:pt x="92" y="36"/>
                    </a:lnTo>
                    <a:lnTo>
                      <a:pt x="74" y="32"/>
                    </a:lnTo>
                    <a:lnTo>
                      <a:pt x="56" y="29"/>
                    </a:lnTo>
                    <a:lnTo>
                      <a:pt x="38" y="26"/>
                    </a:lnTo>
                    <a:lnTo>
                      <a:pt x="2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4" name="Freeform 221"/>
              <p:cNvSpPr>
                <a:spLocks/>
              </p:cNvSpPr>
              <p:nvPr/>
            </p:nvSpPr>
            <p:spPr bwMode="auto">
              <a:xfrm>
                <a:off x="4249" y="3335"/>
                <a:ext cx="36" cy="10"/>
              </a:xfrm>
              <a:custGeom>
                <a:avLst/>
                <a:gdLst>
                  <a:gd name="T0" fmla="*/ 0 w 228"/>
                  <a:gd name="T1" fmla="*/ 0 h 59"/>
                  <a:gd name="T2" fmla="*/ 44 w 228"/>
                  <a:gd name="T3" fmla="*/ 59 h 59"/>
                  <a:gd name="T4" fmla="*/ 228 w 228"/>
                  <a:gd name="T5" fmla="*/ 53 h 59"/>
                  <a:gd name="T6" fmla="*/ 217 w 228"/>
                  <a:gd name="T7" fmla="*/ 19 h 59"/>
                  <a:gd name="T8" fmla="*/ 0 w 228"/>
                  <a:gd name="T9" fmla="*/ 0 h 59"/>
                  <a:gd name="T10" fmla="*/ 0 w 228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"/>
                  <a:gd name="T19" fmla="*/ 0 h 59"/>
                  <a:gd name="T20" fmla="*/ 228 w 228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" h="59">
                    <a:moveTo>
                      <a:pt x="0" y="0"/>
                    </a:moveTo>
                    <a:lnTo>
                      <a:pt x="44" y="59"/>
                    </a:lnTo>
                    <a:lnTo>
                      <a:pt x="228" y="53"/>
                    </a:lnTo>
                    <a:lnTo>
                      <a:pt x="21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5" name="Freeform 222"/>
              <p:cNvSpPr>
                <a:spLocks/>
              </p:cNvSpPr>
              <p:nvPr/>
            </p:nvSpPr>
            <p:spPr bwMode="auto">
              <a:xfrm>
                <a:off x="4264" y="3386"/>
                <a:ext cx="90" cy="89"/>
              </a:xfrm>
              <a:custGeom>
                <a:avLst/>
                <a:gdLst>
                  <a:gd name="T0" fmla="*/ 20 w 568"/>
                  <a:gd name="T1" fmla="*/ 12 h 507"/>
                  <a:gd name="T2" fmla="*/ 20 w 568"/>
                  <a:gd name="T3" fmla="*/ 27 h 507"/>
                  <a:gd name="T4" fmla="*/ 20 w 568"/>
                  <a:gd name="T5" fmla="*/ 50 h 507"/>
                  <a:gd name="T6" fmla="*/ 22 w 568"/>
                  <a:gd name="T7" fmla="*/ 79 h 507"/>
                  <a:gd name="T8" fmla="*/ 25 w 568"/>
                  <a:gd name="T9" fmla="*/ 113 h 507"/>
                  <a:gd name="T10" fmla="*/ 32 w 568"/>
                  <a:gd name="T11" fmla="*/ 151 h 507"/>
                  <a:gd name="T12" fmla="*/ 43 w 568"/>
                  <a:gd name="T13" fmla="*/ 192 h 507"/>
                  <a:gd name="T14" fmla="*/ 55 w 568"/>
                  <a:gd name="T15" fmla="*/ 233 h 507"/>
                  <a:gd name="T16" fmla="*/ 74 w 568"/>
                  <a:gd name="T17" fmla="*/ 276 h 507"/>
                  <a:gd name="T18" fmla="*/ 97 w 568"/>
                  <a:gd name="T19" fmla="*/ 317 h 507"/>
                  <a:gd name="T20" fmla="*/ 125 w 568"/>
                  <a:gd name="T21" fmla="*/ 357 h 507"/>
                  <a:gd name="T22" fmla="*/ 160 w 568"/>
                  <a:gd name="T23" fmla="*/ 395 h 507"/>
                  <a:gd name="T24" fmla="*/ 202 w 568"/>
                  <a:gd name="T25" fmla="*/ 428 h 507"/>
                  <a:gd name="T26" fmla="*/ 252 w 568"/>
                  <a:gd name="T27" fmla="*/ 455 h 507"/>
                  <a:gd name="T28" fmla="*/ 309 w 568"/>
                  <a:gd name="T29" fmla="*/ 476 h 507"/>
                  <a:gd name="T30" fmla="*/ 364 w 568"/>
                  <a:gd name="T31" fmla="*/ 488 h 507"/>
                  <a:gd name="T32" fmla="*/ 392 w 568"/>
                  <a:gd name="T33" fmla="*/ 491 h 507"/>
                  <a:gd name="T34" fmla="*/ 418 w 568"/>
                  <a:gd name="T35" fmla="*/ 491 h 507"/>
                  <a:gd name="T36" fmla="*/ 444 w 568"/>
                  <a:gd name="T37" fmla="*/ 488 h 507"/>
                  <a:gd name="T38" fmla="*/ 469 w 568"/>
                  <a:gd name="T39" fmla="*/ 485 h 507"/>
                  <a:gd name="T40" fmla="*/ 493 w 568"/>
                  <a:gd name="T41" fmla="*/ 479 h 507"/>
                  <a:gd name="T42" fmla="*/ 517 w 568"/>
                  <a:gd name="T43" fmla="*/ 471 h 507"/>
                  <a:gd name="T44" fmla="*/ 540 w 568"/>
                  <a:gd name="T45" fmla="*/ 462 h 507"/>
                  <a:gd name="T46" fmla="*/ 561 w 568"/>
                  <a:gd name="T47" fmla="*/ 457 h 507"/>
                  <a:gd name="T48" fmla="*/ 564 w 568"/>
                  <a:gd name="T49" fmla="*/ 472 h 507"/>
                  <a:gd name="T50" fmla="*/ 551 w 568"/>
                  <a:gd name="T51" fmla="*/ 478 h 507"/>
                  <a:gd name="T52" fmla="*/ 531 w 568"/>
                  <a:gd name="T53" fmla="*/ 486 h 507"/>
                  <a:gd name="T54" fmla="*/ 507 w 568"/>
                  <a:gd name="T55" fmla="*/ 494 h 507"/>
                  <a:gd name="T56" fmla="*/ 489 w 568"/>
                  <a:gd name="T57" fmla="*/ 498 h 507"/>
                  <a:gd name="T58" fmla="*/ 474 w 568"/>
                  <a:gd name="T59" fmla="*/ 500 h 507"/>
                  <a:gd name="T60" fmla="*/ 458 w 568"/>
                  <a:gd name="T61" fmla="*/ 503 h 507"/>
                  <a:gd name="T62" fmla="*/ 440 w 568"/>
                  <a:gd name="T63" fmla="*/ 505 h 507"/>
                  <a:gd name="T64" fmla="*/ 422 w 568"/>
                  <a:gd name="T65" fmla="*/ 506 h 507"/>
                  <a:gd name="T66" fmla="*/ 403 w 568"/>
                  <a:gd name="T67" fmla="*/ 507 h 507"/>
                  <a:gd name="T68" fmla="*/ 385 w 568"/>
                  <a:gd name="T69" fmla="*/ 506 h 507"/>
                  <a:gd name="T70" fmla="*/ 366 w 568"/>
                  <a:gd name="T71" fmla="*/ 503 h 507"/>
                  <a:gd name="T72" fmla="*/ 345 w 568"/>
                  <a:gd name="T73" fmla="*/ 500 h 507"/>
                  <a:gd name="T74" fmla="*/ 321 w 568"/>
                  <a:gd name="T75" fmla="*/ 494 h 507"/>
                  <a:gd name="T76" fmla="*/ 294 w 568"/>
                  <a:gd name="T77" fmla="*/ 488 h 507"/>
                  <a:gd name="T78" fmla="*/ 267 w 568"/>
                  <a:gd name="T79" fmla="*/ 480 h 507"/>
                  <a:gd name="T80" fmla="*/ 238 w 568"/>
                  <a:gd name="T81" fmla="*/ 468 h 507"/>
                  <a:gd name="T82" fmla="*/ 208 w 568"/>
                  <a:gd name="T83" fmla="*/ 454 h 507"/>
                  <a:gd name="T84" fmla="*/ 178 w 568"/>
                  <a:gd name="T85" fmla="*/ 437 h 507"/>
                  <a:gd name="T86" fmla="*/ 148 w 568"/>
                  <a:gd name="T87" fmla="*/ 414 h 507"/>
                  <a:gd name="T88" fmla="*/ 121 w 568"/>
                  <a:gd name="T89" fmla="*/ 386 h 507"/>
                  <a:gd name="T90" fmla="*/ 94 w 568"/>
                  <a:gd name="T91" fmla="*/ 354 h 507"/>
                  <a:gd name="T92" fmla="*/ 69 w 568"/>
                  <a:gd name="T93" fmla="*/ 317 h 507"/>
                  <a:gd name="T94" fmla="*/ 47 w 568"/>
                  <a:gd name="T95" fmla="*/ 272 h 507"/>
                  <a:gd name="T96" fmla="*/ 29 w 568"/>
                  <a:gd name="T97" fmla="*/ 222 h 507"/>
                  <a:gd name="T98" fmla="*/ 14 w 568"/>
                  <a:gd name="T99" fmla="*/ 164 h 507"/>
                  <a:gd name="T100" fmla="*/ 5 w 568"/>
                  <a:gd name="T101" fmla="*/ 99 h 507"/>
                  <a:gd name="T102" fmla="*/ 0 w 568"/>
                  <a:gd name="T103" fmla="*/ 25 h 507"/>
                  <a:gd name="T104" fmla="*/ 6 w 568"/>
                  <a:gd name="T105" fmla="*/ 0 h 507"/>
                  <a:gd name="T106" fmla="*/ 18 w 568"/>
                  <a:gd name="T107" fmla="*/ 5 h 50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68"/>
                  <a:gd name="T163" fmla="*/ 0 h 507"/>
                  <a:gd name="T164" fmla="*/ 568 w 568"/>
                  <a:gd name="T165" fmla="*/ 507 h 50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68" h="507">
                    <a:moveTo>
                      <a:pt x="21" y="5"/>
                    </a:moveTo>
                    <a:lnTo>
                      <a:pt x="20" y="6"/>
                    </a:lnTo>
                    <a:lnTo>
                      <a:pt x="20" y="9"/>
                    </a:lnTo>
                    <a:lnTo>
                      <a:pt x="20" y="12"/>
                    </a:lnTo>
                    <a:lnTo>
                      <a:pt x="20" y="15"/>
                    </a:lnTo>
                    <a:lnTo>
                      <a:pt x="20" y="19"/>
                    </a:lnTo>
                    <a:lnTo>
                      <a:pt x="20" y="23"/>
                    </a:lnTo>
                    <a:lnTo>
                      <a:pt x="20" y="27"/>
                    </a:lnTo>
                    <a:lnTo>
                      <a:pt x="20" y="32"/>
                    </a:lnTo>
                    <a:lnTo>
                      <a:pt x="20" y="38"/>
                    </a:lnTo>
                    <a:lnTo>
                      <a:pt x="20" y="44"/>
                    </a:lnTo>
                    <a:lnTo>
                      <a:pt x="20" y="50"/>
                    </a:lnTo>
                    <a:lnTo>
                      <a:pt x="20" y="56"/>
                    </a:lnTo>
                    <a:lnTo>
                      <a:pt x="21" y="63"/>
                    </a:lnTo>
                    <a:lnTo>
                      <a:pt x="22" y="71"/>
                    </a:lnTo>
                    <a:lnTo>
                      <a:pt x="22" y="79"/>
                    </a:lnTo>
                    <a:lnTo>
                      <a:pt x="23" y="86"/>
                    </a:lnTo>
                    <a:lnTo>
                      <a:pt x="23" y="95"/>
                    </a:lnTo>
                    <a:lnTo>
                      <a:pt x="24" y="105"/>
                    </a:lnTo>
                    <a:lnTo>
                      <a:pt x="25" y="113"/>
                    </a:lnTo>
                    <a:lnTo>
                      <a:pt x="27" y="122"/>
                    </a:lnTo>
                    <a:lnTo>
                      <a:pt x="29" y="131"/>
                    </a:lnTo>
                    <a:lnTo>
                      <a:pt x="31" y="141"/>
                    </a:lnTo>
                    <a:lnTo>
                      <a:pt x="32" y="151"/>
                    </a:lnTo>
                    <a:lnTo>
                      <a:pt x="35" y="161"/>
                    </a:lnTo>
                    <a:lnTo>
                      <a:pt x="37" y="170"/>
                    </a:lnTo>
                    <a:lnTo>
                      <a:pt x="39" y="182"/>
                    </a:lnTo>
                    <a:lnTo>
                      <a:pt x="43" y="192"/>
                    </a:lnTo>
                    <a:lnTo>
                      <a:pt x="46" y="202"/>
                    </a:lnTo>
                    <a:lnTo>
                      <a:pt x="48" y="213"/>
                    </a:lnTo>
                    <a:lnTo>
                      <a:pt x="53" y="224"/>
                    </a:lnTo>
                    <a:lnTo>
                      <a:pt x="55" y="233"/>
                    </a:lnTo>
                    <a:lnTo>
                      <a:pt x="60" y="245"/>
                    </a:lnTo>
                    <a:lnTo>
                      <a:pt x="64" y="255"/>
                    </a:lnTo>
                    <a:lnTo>
                      <a:pt x="69" y="266"/>
                    </a:lnTo>
                    <a:lnTo>
                      <a:pt x="74" y="276"/>
                    </a:lnTo>
                    <a:lnTo>
                      <a:pt x="79" y="286"/>
                    </a:lnTo>
                    <a:lnTo>
                      <a:pt x="85" y="297"/>
                    </a:lnTo>
                    <a:lnTo>
                      <a:pt x="91" y="308"/>
                    </a:lnTo>
                    <a:lnTo>
                      <a:pt x="97" y="317"/>
                    </a:lnTo>
                    <a:lnTo>
                      <a:pt x="104" y="328"/>
                    </a:lnTo>
                    <a:lnTo>
                      <a:pt x="110" y="338"/>
                    </a:lnTo>
                    <a:lnTo>
                      <a:pt x="118" y="348"/>
                    </a:lnTo>
                    <a:lnTo>
                      <a:pt x="125" y="357"/>
                    </a:lnTo>
                    <a:lnTo>
                      <a:pt x="133" y="368"/>
                    </a:lnTo>
                    <a:lnTo>
                      <a:pt x="143" y="377"/>
                    </a:lnTo>
                    <a:lnTo>
                      <a:pt x="152" y="386"/>
                    </a:lnTo>
                    <a:lnTo>
                      <a:pt x="160" y="395"/>
                    </a:lnTo>
                    <a:lnTo>
                      <a:pt x="170" y="403"/>
                    </a:lnTo>
                    <a:lnTo>
                      <a:pt x="181" y="411"/>
                    </a:lnTo>
                    <a:lnTo>
                      <a:pt x="191" y="420"/>
                    </a:lnTo>
                    <a:lnTo>
                      <a:pt x="202" y="428"/>
                    </a:lnTo>
                    <a:lnTo>
                      <a:pt x="214" y="434"/>
                    </a:lnTo>
                    <a:lnTo>
                      <a:pt x="227" y="441"/>
                    </a:lnTo>
                    <a:lnTo>
                      <a:pt x="239" y="449"/>
                    </a:lnTo>
                    <a:lnTo>
                      <a:pt x="252" y="455"/>
                    </a:lnTo>
                    <a:lnTo>
                      <a:pt x="266" y="461"/>
                    </a:lnTo>
                    <a:lnTo>
                      <a:pt x="279" y="467"/>
                    </a:lnTo>
                    <a:lnTo>
                      <a:pt x="294" y="471"/>
                    </a:lnTo>
                    <a:lnTo>
                      <a:pt x="309" y="476"/>
                    </a:lnTo>
                    <a:lnTo>
                      <a:pt x="325" y="480"/>
                    </a:lnTo>
                    <a:lnTo>
                      <a:pt x="341" y="484"/>
                    </a:lnTo>
                    <a:lnTo>
                      <a:pt x="359" y="487"/>
                    </a:lnTo>
                    <a:lnTo>
                      <a:pt x="364" y="488"/>
                    </a:lnTo>
                    <a:lnTo>
                      <a:pt x="371" y="488"/>
                    </a:lnTo>
                    <a:lnTo>
                      <a:pt x="378" y="490"/>
                    </a:lnTo>
                    <a:lnTo>
                      <a:pt x="385" y="491"/>
                    </a:lnTo>
                    <a:lnTo>
                      <a:pt x="392" y="491"/>
                    </a:lnTo>
                    <a:lnTo>
                      <a:pt x="398" y="491"/>
                    </a:lnTo>
                    <a:lnTo>
                      <a:pt x="405" y="491"/>
                    </a:lnTo>
                    <a:lnTo>
                      <a:pt x="412" y="491"/>
                    </a:lnTo>
                    <a:lnTo>
                      <a:pt x="418" y="491"/>
                    </a:lnTo>
                    <a:lnTo>
                      <a:pt x="424" y="491"/>
                    </a:lnTo>
                    <a:lnTo>
                      <a:pt x="431" y="490"/>
                    </a:lnTo>
                    <a:lnTo>
                      <a:pt x="437" y="490"/>
                    </a:lnTo>
                    <a:lnTo>
                      <a:pt x="444" y="488"/>
                    </a:lnTo>
                    <a:lnTo>
                      <a:pt x="449" y="488"/>
                    </a:lnTo>
                    <a:lnTo>
                      <a:pt x="456" y="487"/>
                    </a:lnTo>
                    <a:lnTo>
                      <a:pt x="463" y="486"/>
                    </a:lnTo>
                    <a:lnTo>
                      <a:pt x="469" y="485"/>
                    </a:lnTo>
                    <a:lnTo>
                      <a:pt x="476" y="484"/>
                    </a:lnTo>
                    <a:lnTo>
                      <a:pt x="482" y="483"/>
                    </a:lnTo>
                    <a:lnTo>
                      <a:pt x="487" y="482"/>
                    </a:lnTo>
                    <a:lnTo>
                      <a:pt x="493" y="479"/>
                    </a:lnTo>
                    <a:lnTo>
                      <a:pt x="500" y="477"/>
                    </a:lnTo>
                    <a:lnTo>
                      <a:pt x="505" y="476"/>
                    </a:lnTo>
                    <a:lnTo>
                      <a:pt x="512" y="474"/>
                    </a:lnTo>
                    <a:lnTo>
                      <a:pt x="517" y="471"/>
                    </a:lnTo>
                    <a:lnTo>
                      <a:pt x="523" y="469"/>
                    </a:lnTo>
                    <a:lnTo>
                      <a:pt x="529" y="467"/>
                    </a:lnTo>
                    <a:lnTo>
                      <a:pt x="535" y="464"/>
                    </a:lnTo>
                    <a:lnTo>
                      <a:pt x="540" y="462"/>
                    </a:lnTo>
                    <a:lnTo>
                      <a:pt x="546" y="459"/>
                    </a:lnTo>
                    <a:lnTo>
                      <a:pt x="552" y="456"/>
                    </a:lnTo>
                    <a:lnTo>
                      <a:pt x="559" y="454"/>
                    </a:lnTo>
                    <a:lnTo>
                      <a:pt x="561" y="457"/>
                    </a:lnTo>
                    <a:lnTo>
                      <a:pt x="563" y="462"/>
                    </a:lnTo>
                    <a:lnTo>
                      <a:pt x="566" y="467"/>
                    </a:lnTo>
                    <a:lnTo>
                      <a:pt x="568" y="471"/>
                    </a:lnTo>
                    <a:lnTo>
                      <a:pt x="564" y="472"/>
                    </a:lnTo>
                    <a:lnTo>
                      <a:pt x="561" y="475"/>
                    </a:lnTo>
                    <a:lnTo>
                      <a:pt x="558" y="476"/>
                    </a:lnTo>
                    <a:lnTo>
                      <a:pt x="554" y="477"/>
                    </a:lnTo>
                    <a:lnTo>
                      <a:pt x="551" y="478"/>
                    </a:lnTo>
                    <a:lnTo>
                      <a:pt x="547" y="480"/>
                    </a:lnTo>
                    <a:lnTo>
                      <a:pt x="541" y="482"/>
                    </a:lnTo>
                    <a:lnTo>
                      <a:pt x="537" y="484"/>
                    </a:lnTo>
                    <a:lnTo>
                      <a:pt x="531" y="486"/>
                    </a:lnTo>
                    <a:lnTo>
                      <a:pt x="525" y="488"/>
                    </a:lnTo>
                    <a:lnTo>
                      <a:pt x="520" y="490"/>
                    </a:lnTo>
                    <a:lnTo>
                      <a:pt x="514" y="492"/>
                    </a:lnTo>
                    <a:lnTo>
                      <a:pt x="507" y="494"/>
                    </a:lnTo>
                    <a:lnTo>
                      <a:pt x="501" y="496"/>
                    </a:lnTo>
                    <a:lnTo>
                      <a:pt x="497" y="496"/>
                    </a:lnTo>
                    <a:lnTo>
                      <a:pt x="493" y="498"/>
                    </a:lnTo>
                    <a:lnTo>
                      <a:pt x="489" y="498"/>
                    </a:lnTo>
                    <a:lnTo>
                      <a:pt x="485" y="499"/>
                    </a:lnTo>
                    <a:lnTo>
                      <a:pt x="482" y="499"/>
                    </a:lnTo>
                    <a:lnTo>
                      <a:pt x="477" y="500"/>
                    </a:lnTo>
                    <a:lnTo>
                      <a:pt x="474" y="500"/>
                    </a:lnTo>
                    <a:lnTo>
                      <a:pt x="470" y="501"/>
                    </a:lnTo>
                    <a:lnTo>
                      <a:pt x="466" y="501"/>
                    </a:lnTo>
                    <a:lnTo>
                      <a:pt x="461" y="502"/>
                    </a:lnTo>
                    <a:lnTo>
                      <a:pt x="458" y="503"/>
                    </a:lnTo>
                    <a:lnTo>
                      <a:pt x="453" y="503"/>
                    </a:lnTo>
                    <a:lnTo>
                      <a:pt x="448" y="503"/>
                    </a:lnTo>
                    <a:lnTo>
                      <a:pt x="444" y="505"/>
                    </a:lnTo>
                    <a:lnTo>
                      <a:pt x="440" y="505"/>
                    </a:lnTo>
                    <a:lnTo>
                      <a:pt x="437" y="506"/>
                    </a:lnTo>
                    <a:lnTo>
                      <a:pt x="431" y="506"/>
                    </a:lnTo>
                    <a:lnTo>
                      <a:pt x="428" y="506"/>
                    </a:lnTo>
                    <a:lnTo>
                      <a:pt x="422" y="506"/>
                    </a:lnTo>
                    <a:lnTo>
                      <a:pt x="418" y="507"/>
                    </a:lnTo>
                    <a:lnTo>
                      <a:pt x="413" y="507"/>
                    </a:lnTo>
                    <a:lnTo>
                      <a:pt x="408" y="507"/>
                    </a:lnTo>
                    <a:lnTo>
                      <a:pt x="403" y="507"/>
                    </a:lnTo>
                    <a:lnTo>
                      <a:pt x="399" y="507"/>
                    </a:lnTo>
                    <a:lnTo>
                      <a:pt x="394" y="506"/>
                    </a:lnTo>
                    <a:lnTo>
                      <a:pt x="390" y="506"/>
                    </a:lnTo>
                    <a:lnTo>
                      <a:pt x="385" y="506"/>
                    </a:lnTo>
                    <a:lnTo>
                      <a:pt x="381" y="506"/>
                    </a:lnTo>
                    <a:lnTo>
                      <a:pt x="375" y="505"/>
                    </a:lnTo>
                    <a:lnTo>
                      <a:pt x="371" y="505"/>
                    </a:lnTo>
                    <a:lnTo>
                      <a:pt x="366" y="503"/>
                    </a:lnTo>
                    <a:lnTo>
                      <a:pt x="362" y="503"/>
                    </a:lnTo>
                    <a:lnTo>
                      <a:pt x="356" y="502"/>
                    </a:lnTo>
                    <a:lnTo>
                      <a:pt x="351" y="501"/>
                    </a:lnTo>
                    <a:lnTo>
                      <a:pt x="345" y="500"/>
                    </a:lnTo>
                    <a:lnTo>
                      <a:pt x="339" y="499"/>
                    </a:lnTo>
                    <a:lnTo>
                      <a:pt x="332" y="498"/>
                    </a:lnTo>
                    <a:lnTo>
                      <a:pt x="328" y="496"/>
                    </a:lnTo>
                    <a:lnTo>
                      <a:pt x="321" y="494"/>
                    </a:lnTo>
                    <a:lnTo>
                      <a:pt x="315" y="494"/>
                    </a:lnTo>
                    <a:lnTo>
                      <a:pt x="308" y="492"/>
                    </a:lnTo>
                    <a:lnTo>
                      <a:pt x="301" y="491"/>
                    </a:lnTo>
                    <a:lnTo>
                      <a:pt x="294" y="488"/>
                    </a:lnTo>
                    <a:lnTo>
                      <a:pt x="289" y="486"/>
                    </a:lnTo>
                    <a:lnTo>
                      <a:pt x="281" y="485"/>
                    </a:lnTo>
                    <a:lnTo>
                      <a:pt x="274" y="483"/>
                    </a:lnTo>
                    <a:lnTo>
                      <a:pt x="267" y="480"/>
                    </a:lnTo>
                    <a:lnTo>
                      <a:pt x="260" y="478"/>
                    </a:lnTo>
                    <a:lnTo>
                      <a:pt x="253" y="475"/>
                    </a:lnTo>
                    <a:lnTo>
                      <a:pt x="245" y="471"/>
                    </a:lnTo>
                    <a:lnTo>
                      <a:pt x="238" y="468"/>
                    </a:lnTo>
                    <a:lnTo>
                      <a:pt x="230" y="465"/>
                    </a:lnTo>
                    <a:lnTo>
                      <a:pt x="223" y="462"/>
                    </a:lnTo>
                    <a:lnTo>
                      <a:pt x="216" y="459"/>
                    </a:lnTo>
                    <a:lnTo>
                      <a:pt x="208" y="454"/>
                    </a:lnTo>
                    <a:lnTo>
                      <a:pt x="201" y="451"/>
                    </a:lnTo>
                    <a:lnTo>
                      <a:pt x="193" y="446"/>
                    </a:lnTo>
                    <a:lnTo>
                      <a:pt x="186" y="441"/>
                    </a:lnTo>
                    <a:lnTo>
                      <a:pt x="178" y="437"/>
                    </a:lnTo>
                    <a:lnTo>
                      <a:pt x="171" y="431"/>
                    </a:lnTo>
                    <a:lnTo>
                      <a:pt x="163" y="425"/>
                    </a:lnTo>
                    <a:lnTo>
                      <a:pt x="156" y="420"/>
                    </a:lnTo>
                    <a:lnTo>
                      <a:pt x="148" y="414"/>
                    </a:lnTo>
                    <a:lnTo>
                      <a:pt x="143" y="408"/>
                    </a:lnTo>
                    <a:lnTo>
                      <a:pt x="135" y="401"/>
                    </a:lnTo>
                    <a:lnTo>
                      <a:pt x="128" y="394"/>
                    </a:lnTo>
                    <a:lnTo>
                      <a:pt x="121" y="386"/>
                    </a:lnTo>
                    <a:lnTo>
                      <a:pt x="114" y="379"/>
                    </a:lnTo>
                    <a:lnTo>
                      <a:pt x="107" y="371"/>
                    </a:lnTo>
                    <a:lnTo>
                      <a:pt x="100" y="363"/>
                    </a:lnTo>
                    <a:lnTo>
                      <a:pt x="94" y="354"/>
                    </a:lnTo>
                    <a:lnTo>
                      <a:pt x="87" y="346"/>
                    </a:lnTo>
                    <a:lnTo>
                      <a:pt x="82" y="336"/>
                    </a:lnTo>
                    <a:lnTo>
                      <a:pt x="75" y="326"/>
                    </a:lnTo>
                    <a:lnTo>
                      <a:pt x="69" y="317"/>
                    </a:lnTo>
                    <a:lnTo>
                      <a:pt x="63" y="307"/>
                    </a:lnTo>
                    <a:lnTo>
                      <a:pt x="58" y="295"/>
                    </a:lnTo>
                    <a:lnTo>
                      <a:pt x="53" y="285"/>
                    </a:lnTo>
                    <a:lnTo>
                      <a:pt x="47" y="272"/>
                    </a:lnTo>
                    <a:lnTo>
                      <a:pt x="43" y="261"/>
                    </a:lnTo>
                    <a:lnTo>
                      <a:pt x="38" y="248"/>
                    </a:lnTo>
                    <a:lnTo>
                      <a:pt x="33" y="236"/>
                    </a:lnTo>
                    <a:lnTo>
                      <a:pt x="29" y="222"/>
                    </a:lnTo>
                    <a:lnTo>
                      <a:pt x="25" y="208"/>
                    </a:lnTo>
                    <a:lnTo>
                      <a:pt x="21" y="193"/>
                    </a:lnTo>
                    <a:lnTo>
                      <a:pt x="17" y="179"/>
                    </a:lnTo>
                    <a:lnTo>
                      <a:pt x="14" y="164"/>
                    </a:lnTo>
                    <a:lnTo>
                      <a:pt x="12" y="149"/>
                    </a:lnTo>
                    <a:lnTo>
                      <a:pt x="9" y="132"/>
                    </a:lnTo>
                    <a:lnTo>
                      <a:pt x="7" y="116"/>
                    </a:lnTo>
                    <a:lnTo>
                      <a:pt x="5" y="99"/>
                    </a:lnTo>
                    <a:lnTo>
                      <a:pt x="4" y="82"/>
                    </a:lnTo>
                    <a:lnTo>
                      <a:pt x="1" y="63"/>
                    </a:lnTo>
                    <a:lnTo>
                      <a:pt x="0" y="45"/>
                    </a:lnTo>
                    <a:lnTo>
                      <a:pt x="0" y="25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6" name="Freeform 223"/>
              <p:cNvSpPr>
                <a:spLocks/>
              </p:cNvSpPr>
              <p:nvPr/>
            </p:nvSpPr>
            <p:spPr bwMode="auto">
              <a:xfrm>
                <a:off x="4337" y="3337"/>
                <a:ext cx="14" cy="43"/>
              </a:xfrm>
              <a:custGeom>
                <a:avLst/>
                <a:gdLst>
                  <a:gd name="T0" fmla="*/ 92 w 92"/>
                  <a:gd name="T1" fmla="*/ 50 h 248"/>
                  <a:gd name="T2" fmla="*/ 41 w 92"/>
                  <a:gd name="T3" fmla="*/ 248 h 248"/>
                  <a:gd name="T4" fmla="*/ 35 w 92"/>
                  <a:gd name="T5" fmla="*/ 242 h 248"/>
                  <a:gd name="T6" fmla="*/ 30 w 92"/>
                  <a:gd name="T7" fmla="*/ 237 h 248"/>
                  <a:gd name="T8" fmla="*/ 25 w 92"/>
                  <a:gd name="T9" fmla="*/ 229 h 248"/>
                  <a:gd name="T10" fmla="*/ 18 w 92"/>
                  <a:gd name="T11" fmla="*/ 218 h 248"/>
                  <a:gd name="T12" fmla="*/ 15 w 92"/>
                  <a:gd name="T13" fmla="*/ 207 h 248"/>
                  <a:gd name="T14" fmla="*/ 11 w 92"/>
                  <a:gd name="T15" fmla="*/ 192 h 248"/>
                  <a:gd name="T16" fmla="*/ 10 w 92"/>
                  <a:gd name="T17" fmla="*/ 177 h 248"/>
                  <a:gd name="T18" fmla="*/ 10 w 92"/>
                  <a:gd name="T19" fmla="*/ 168 h 248"/>
                  <a:gd name="T20" fmla="*/ 12 w 92"/>
                  <a:gd name="T21" fmla="*/ 158 h 248"/>
                  <a:gd name="T22" fmla="*/ 15 w 92"/>
                  <a:gd name="T23" fmla="*/ 149 h 248"/>
                  <a:gd name="T24" fmla="*/ 19 w 92"/>
                  <a:gd name="T25" fmla="*/ 139 h 248"/>
                  <a:gd name="T26" fmla="*/ 24 w 92"/>
                  <a:gd name="T27" fmla="*/ 129 h 248"/>
                  <a:gd name="T28" fmla="*/ 28 w 92"/>
                  <a:gd name="T29" fmla="*/ 118 h 248"/>
                  <a:gd name="T30" fmla="*/ 34 w 92"/>
                  <a:gd name="T31" fmla="*/ 108 h 248"/>
                  <a:gd name="T32" fmla="*/ 41 w 92"/>
                  <a:gd name="T33" fmla="*/ 100 h 248"/>
                  <a:gd name="T34" fmla="*/ 46 w 92"/>
                  <a:gd name="T35" fmla="*/ 91 h 248"/>
                  <a:gd name="T36" fmla="*/ 51 w 92"/>
                  <a:gd name="T37" fmla="*/ 83 h 248"/>
                  <a:gd name="T38" fmla="*/ 61 w 92"/>
                  <a:gd name="T39" fmla="*/ 70 h 248"/>
                  <a:gd name="T40" fmla="*/ 69 w 92"/>
                  <a:gd name="T41" fmla="*/ 60 h 248"/>
                  <a:gd name="T42" fmla="*/ 71 w 92"/>
                  <a:gd name="T43" fmla="*/ 57 h 248"/>
                  <a:gd name="T44" fmla="*/ 63 w 92"/>
                  <a:gd name="T45" fmla="*/ 53 h 248"/>
                  <a:gd name="T46" fmla="*/ 54 w 92"/>
                  <a:gd name="T47" fmla="*/ 47 h 248"/>
                  <a:gd name="T48" fmla="*/ 43 w 92"/>
                  <a:gd name="T49" fmla="*/ 41 h 248"/>
                  <a:gd name="T50" fmla="*/ 32 w 92"/>
                  <a:gd name="T51" fmla="*/ 34 h 248"/>
                  <a:gd name="T52" fmla="*/ 23 w 92"/>
                  <a:gd name="T53" fmla="*/ 27 h 248"/>
                  <a:gd name="T54" fmla="*/ 12 w 92"/>
                  <a:gd name="T55" fmla="*/ 21 h 248"/>
                  <a:gd name="T56" fmla="*/ 8 w 92"/>
                  <a:gd name="T57" fmla="*/ 15 h 248"/>
                  <a:gd name="T58" fmla="*/ 1 w 92"/>
                  <a:gd name="T59" fmla="*/ 6 h 248"/>
                  <a:gd name="T60" fmla="*/ 0 w 92"/>
                  <a:gd name="T61" fmla="*/ 2 h 248"/>
                  <a:gd name="T62" fmla="*/ 1 w 92"/>
                  <a:gd name="T63" fmla="*/ 0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2"/>
                  <a:gd name="T97" fmla="*/ 0 h 248"/>
                  <a:gd name="T98" fmla="*/ 92 w 92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2" h="248">
                    <a:moveTo>
                      <a:pt x="1" y="0"/>
                    </a:moveTo>
                    <a:lnTo>
                      <a:pt x="92" y="50"/>
                    </a:lnTo>
                    <a:lnTo>
                      <a:pt x="35" y="183"/>
                    </a:lnTo>
                    <a:lnTo>
                      <a:pt x="41" y="248"/>
                    </a:lnTo>
                    <a:lnTo>
                      <a:pt x="39" y="246"/>
                    </a:lnTo>
                    <a:lnTo>
                      <a:pt x="35" y="242"/>
                    </a:lnTo>
                    <a:lnTo>
                      <a:pt x="33" y="239"/>
                    </a:lnTo>
                    <a:lnTo>
                      <a:pt x="30" y="237"/>
                    </a:lnTo>
                    <a:lnTo>
                      <a:pt x="27" y="232"/>
                    </a:lnTo>
                    <a:lnTo>
                      <a:pt x="25" y="229"/>
                    </a:lnTo>
                    <a:lnTo>
                      <a:pt x="22" y="223"/>
                    </a:lnTo>
                    <a:lnTo>
                      <a:pt x="18" y="218"/>
                    </a:lnTo>
                    <a:lnTo>
                      <a:pt x="17" y="212"/>
                    </a:lnTo>
                    <a:lnTo>
                      <a:pt x="15" y="207"/>
                    </a:lnTo>
                    <a:lnTo>
                      <a:pt x="12" y="200"/>
                    </a:lnTo>
                    <a:lnTo>
                      <a:pt x="11" y="192"/>
                    </a:lnTo>
                    <a:lnTo>
                      <a:pt x="9" y="185"/>
                    </a:lnTo>
                    <a:lnTo>
                      <a:pt x="10" y="177"/>
                    </a:lnTo>
                    <a:lnTo>
                      <a:pt x="10" y="172"/>
                    </a:lnTo>
                    <a:lnTo>
                      <a:pt x="10" y="168"/>
                    </a:lnTo>
                    <a:lnTo>
                      <a:pt x="11" y="163"/>
                    </a:lnTo>
                    <a:lnTo>
                      <a:pt x="12" y="158"/>
                    </a:lnTo>
                    <a:lnTo>
                      <a:pt x="12" y="153"/>
                    </a:lnTo>
                    <a:lnTo>
                      <a:pt x="15" y="149"/>
                    </a:lnTo>
                    <a:lnTo>
                      <a:pt x="17" y="144"/>
                    </a:lnTo>
                    <a:lnTo>
                      <a:pt x="19" y="139"/>
                    </a:lnTo>
                    <a:lnTo>
                      <a:pt x="22" y="133"/>
                    </a:lnTo>
                    <a:lnTo>
                      <a:pt x="24" y="129"/>
                    </a:lnTo>
                    <a:lnTo>
                      <a:pt x="26" y="123"/>
                    </a:lnTo>
                    <a:lnTo>
                      <a:pt x="28" y="118"/>
                    </a:lnTo>
                    <a:lnTo>
                      <a:pt x="31" y="114"/>
                    </a:lnTo>
                    <a:lnTo>
                      <a:pt x="34" y="108"/>
                    </a:lnTo>
                    <a:lnTo>
                      <a:pt x="36" y="104"/>
                    </a:lnTo>
                    <a:lnTo>
                      <a:pt x="41" y="100"/>
                    </a:lnTo>
                    <a:lnTo>
                      <a:pt x="42" y="95"/>
                    </a:lnTo>
                    <a:lnTo>
                      <a:pt x="46" y="91"/>
                    </a:lnTo>
                    <a:lnTo>
                      <a:pt x="48" y="86"/>
                    </a:lnTo>
                    <a:lnTo>
                      <a:pt x="51" y="83"/>
                    </a:lnTo>
                    <a:lnTo>
                      <a:pt x="56" y="75"/>
                    </a:lnTo>
                    <a:lnTo>
                      <a:pt x="61" y="70"/>
                    </a:lnTo>
                    <a:lnTo>
                      <a:pt x="65" y="63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71" y="57"/>
                    </a:lnTo>
                    <a:lnTo>
                      <a:pt x="69" y="56"/>
                    </a:lnTo>
                    <a:lnTo>
                      <a:pt x="63" y="53"/>
                    </a:lnTo>
                    <a:lnTo>
                      <a:pt x="57" y="49"/>
                    </a:lnTo>
                    <a:lnTo>
                      <a:pt x="54" y="47"/>
                    </a:lnTo>
                    <a:lnTo>
                      <a:pt x="48" y="45"/>
                    </a:lnTo>
                    <a:lnTo>
                      <a:pt x="43" y="41"/>
                    </a:lnTo>
                    <a:lnTo>
                      <a:pt x="38" y="38"/>
                    </a:lnTo>
                    <a:lnTo>
                      <a:pt x="32" y="34"/>
                    </a:lnTo>
                    <a:lnTo>
                      <a:pt x="26" y="30"/>
                    </a:lnTo>
                    <a:lnTo>
                      <a:pt x="23" y="27"/>
                    </a:lnTo>
                    <a:lnTo>
                      <a:pt x="17" y="24"/>
                    </a:lnTo>
                    <a:lnTo>
                      <a:pt x="12" y="21"/>
                    </a:lnTo>
                    <a:lnTo>
                      <a:pt x="9" y="17"/>
                    </a:lnTo>
                    <a:lnTo>
                      <a:pt x="8" y="15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7" name="Freeform 224"/>
              <p:cNvSpPr>
                <a:spLocks/>
              </p:cNvSpPr>
              <p:nvPr/>
            </p:nvSpPr>
            <p:spPr bwMode="auto">
              <a:xfrm>
                <a:off x="4290" y="3340"/>
                <a:ext cx="35" cy="10"/>
              </a:xfrm>
              <a:custGeom>
                <a:avLst/>
                <a:gdLst>
                  <a:gd name="T0" fmla="*/ 0 w 228"/>
                  <a:gd name="T1" fmla="*/ 0 h 60"/>
                  <a:gd name="T2" fmla="*/ 44 w 228"/>
                  <a:gd name="T3" fmla="*/ 60 h 60"/>
                  <a:gd name="T4" fmla="*/ 228 w 228"/>
                  <a:gd name="T5" fmla="*/ 53 h 60"/>
                  <a:gd name="T6" fmla="*/ 216 w 228"/>
                  <a:gd name="T7" fmla="*/ 19 h 60"/>
                  <a:gd name="T8" fmla="*/ 0 w 228"/>
                  <a:gd name="T9" fmla="*/ 0 h 60"/>
                  <a:gd name="T10" fmla="*/ 0 w 228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"/>
                  <a:gd name="T19" fmla="*/ 0 h 60"/>
                  <a:gd name="T20" fmla="*/ 228 w 228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" h="60">
                    <a:moveTo>
                      <a:pt x="0" y="0"/>
                    </a:moveTo>
                    <a:lnTo>
                      <a:pt x="44" y="60"/>
                    </a:lnTo>
                    <a:lnTo>
                      <a:pt x="228" y="53"/>
                    </a:lnTo>
                    <a:lnTo>
                      <a:pt x="216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100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80634" y="4302363"/>
              <a:ext cx="891353" cy="939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1" name="Group 115"/>
            <p:cNvGrpSpPr>
              <a:grpSpLocks/>
            </p:cNvGrpSpPr>
            <p:nvPr/>
          </p:nvGrpSpPr>
          <p:grpSpPr bwMode="auto">
            <a:xfrm>
              <a:off x="5531284" y="4191239"/>
              <a:ext cx="637740" cy="915566"/>
              <a:chOff x="3144" y="2158"/>
              <a:chExt cx="356" cy="386"/>
            </a:xfrm>
          </p:grpSpPr>
          <p:sp>
            <p:nvSpPr>
              <p:cNvPr id="407" name="Rectangle 82"/>
              <p:cNvSpPr>
                <a:spLocks noChangeArrowheads="1"/>
              </p:cNvSpPr>
              <p:nvPr/>
            </p:nvSpPr>
            <p:spPr bwMode="auto">
              <a:xfrm>
                <a:off x="3144" y="2335"/>
                <a:ext cx="356" cy="20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8" name="Freeform 83"/>
              <p:cNvSpPr>
                <a:spLocks/>
              </p:cNvSpPr>
              <p:nvPr/>
            </p:nvSpPr>
            <p:spPr bwMode="auto">
              <a:xfrm>
                <a:off x="3317" y="2462"/>
                <a:ext cx="157" cy="61"/>
              </a:xfrm>
              <a:custGeom>
                <a:avLst/>
                <a:gdLst>
                  <a:gd name="T0" fmla="*/ 111 w 944"/>
                  <a:gd name="T1" fmla="*/ 365 h 365"/>
                  <a:gd name="T2" fmla="*/ 284 w 944"/>
                  <a:gd name="T3" fmla="*/ 269 h 365"/>
                  <a:gd name="T4" fmla="*/ 472 w 944"/>
                  <a:gd name="T5" fmla="*/ 206 h 365"/>
                  <a:gd name="T6" fmla="*/ 708 w 944"/>
                  <a:gd name="T7" fmla="*/ 206 h 365"/>
                  <a:gd name="T8" fmla="*/ 944 w 944"/>
                  <a:gd name="T9" fmla="*/ 143 h 365"/>
                  <a:gd name="T10" fmla="*/ 944 w 944"/>
                  <a:gd name="T11" fmla="*/ 0 h 365"/>
                  <a:gd name="T12" fmla="*/ 818 w 944"/>
                  <a:gd name="T13" fmla="*/ 0 h 365"/>
                  <a:gd name="T14" fmla="*/ 630 w 944"/>
                  <a:gd name="T15" fmla="*/ 80 h 365"/>
                  <a:gd name="T16" fmla="*/ 378 w 944"/>
                  <a:gd name="T17" fmla="*/ 48 h 365"/>
                  <a:gd name="T18" fmla="*/ 220 w 944"/>
                  <a:gd name="T19" fmla="*/ 80 h 365"/>
                  <a:gd name="T20" fmla="*/ 299 w 944"/>
                  <a:gd name="T21" fmla="*/ 143 h 365"/>
                  <a:gd name="T22" fmla="*/ 0 w 944"/>
                  <a:gd name="T23" fmla="*/ 254 h 365"/>
                  <a:gd name="T24" fmla="*/ 4 w 944"/>
                  <a:gd name="T25" fmla="*/ 259 h 365"/>
                  <a:gd name="T26" fmla="*/ 13 w 944"/>
                  <a:gd name="T27" fmla="*/ 269 h 365"/>
                  <a:gd name="T28" fmla="*/ 27 w 944"/>
                  <a:gd name="T29" fmla="*/ 285 h 365"/>
                  <a:gd name="T30" fmla="*/ 44 w 944"/>
                  <a:gd name="T31" fmla="*/ 304 h 365"/>
                  <a:gd name="T32" fmla="*/ 61 w 944"/>
                  <a:gd name="T33" fmla="*/ 324 h 365"/>
                  <a:gd name="T34" fmla="*/ 80 w 944"/>
                  <a:gd name="T35" fmla="*/ 341 h 365"/>
                  <a:gd name="T36" fmla="*/ 97 w 944"/>
                  <a:gd name="T37" fmla="*/ 355 h 365"/>
                  <a:gd name="T38" fmla="*/ 111 w 944"/>
                  <a:gd name="T39" fmla="*/ 365 h 36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44"/>
                  <a:gd name="T61" fmla="*/ 0 h 365"/>
                  <a:gd name="T62" fmla="*/ 944 w 944"/>
                  <a:gd name="T63" fmla="*/ 365 h 36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44" h="365">
                    <a:moveTo>
                      <a:pt x="111" y="365"/>
                    </a:moveTo>
                    <a:lnTo>
                      <a:pt x="284" y="269"/>
                    </a:lnTo>
                    <a:lnTo>
                      <a:pt x="472" y="206"/>
                    </a:lnTo>
                    <a:lnTo>
                      <a:pt x="708" y="206"/>
                    </a:lnTo>
                    <a:lnTo>
                      <a:pt x="944" y="143"/>
                    </a:lnTo>
                    <a:lnTo>
                      <a:pt x="944" y="0"/>
                    </a:lnTo>
                    <a:lnTo>
                      <a:pt x="818" y="0"/>
                    </a:lnTo>
                    <a:lnTo>
                      <a:pt x="630" y="80"/>
                    </a:lnTo>
                    <a:lnTo>
                      <a:pt x="378" y="48"/>
                    </a:lnTo>
                    <a:lnTo>
                      <a:pt x="220" y="80"/>
                    </a:lnTo>
                    <a:lnTo>
                      <a:pt x="299" y="143"/>
                    </a:lnTo>
                    <a:lnTo>
                      <a:pt x="0" y="254"/>
                    </a:lnTo>
                    <a:lnTo>
                      <a:pt x="4" y="259"/>
                    </a:lnTo>
                    <a:lnTo>
                      <a:pt x="13" y="269"/>
                    </a:lnTo>
                    <a:lnTo>
                      <a:pt x="27" y="285"/>
                    </a:lnTo>
                    <a:lnTo>
                      <a:pt x="44" y="304"/>
                    </a:lnTo>
                    <a:lnTo>
                      <a:pt x="61" y="324"/>
                    </a:lnTo>
                    <a:lnTo>
                      <a:pt x="80" y="341"/>
                    </a:lnTo>
                    <a:lnTo>
                      <a:pt x="97" y="355"/>
                    </a:lnTo>
                    <a:lnTo>
                      <a:pt x="111" y="36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9" name="Freeform 84"/>
              <p:cNvSpPr>
                <a:spLocks/>
              </p:cNvSpPr>
              <p:nvPr/>
            </p:nvSpPr>
            <p:spPr bwMode="auto">
              <a:xfrm>
                <a:off x="3260" y="2169"/>
                <a:ext cx="56" cy="72"/>
              </a:xfrm>
              <a:custGeom>
                <a:avLst/>
                <a:gdLst>
                  <a:gd name="T0" fmla="*/ 43 w 340"/>
                  <a:gd name="T1" fmla="*/ 54 h 435"/>
                  <a:gd name="T2" fmla="*/ 38 w 340"/>
                  <a:gd name="T3" fmla="*/ 78 h 435"/>
                  <a:gd name="T4" fmla="*/ 35 w 340"/>
                  <a:gd name="T5" fmla="*/ 96 h 435"/>
                  <a:gd name="T6" fmla="*/ 34 w 340"/>
                  <a:gd name="T7" fmla="*/ 114 h 435"/>
                  <a:gd name="T8" fmla="*/ 33 w 340"/>
                  <a:gd name="T9" fmla="*/ 138 h 435"/>
                  <a:gd name="T10" fmla="*/ 24 w 340"/>
                  <a:gd name="T11" fmla="*/ 177 h 435"/>
                  <a:gd name="T12" fmla="*/ 33 w 340"/>
                  <a:gd name="T13" fmla="*/ 202 h 435"/>
                  <a:gd name="T14" fmla="*/ 27 w 340"/>
                  <a:gd name="T15" fmla="*/ 236 h 435"/>
                  <a:gd name="T16" fmla="*/ 0 w 340"/>
                  <a:gd name="T17" fmla="*/ 266 h 435"/>
                  <a:gd name="T18" fmla="*/ 3 w 340"/>
                  <a:gd name="T19" fmla="*/ 293 h 435"/>
                  <a:gd name="T20" fmla="*/ 36 w 340"/>
                  <a:gd name="T21" fmla="*/ 293 h 435"/>
                  <a:gd name="T22" fmla="*/ 36 w 340"/>
                  <a:gd name="T23" fmla="*/ 309 h 435"/>
                  <a:gd name="T24" fmla="*/ 33 w 340"/>
                  <a:gd name="T25" fmla="*/ 322 h 435"/>
                  <a:gd name="T26" fmla="*/ 48 w 340"/>
                  <a:gd name="T27" fmla="*/ 340 h 435"/>
                  <a:gd name="T28" fmla="*/ 53 w 340"/>
                  <a:gd name="T29" fmla="*/ 361 h 435"/>
                  <a:gd name="T30" fmla="*/ 76 w 340"/>
                  <a:gd name="T31" fmla="*/ 362 h 435"/>
                  <a:gd name="T32" fmla="*/ 78 w 340"/>
                  <a:gd name="T33" fmla="*/ 384 h 435"/>
                  <a:gd name="T34" fmla="*/ 87 w 340"/>
                  <a:gd name="T35" fmla="*/ 397 h 435"/>
                  <a:gd name="T36" fmla="*/ 98 w 340"/>
                  <a:gd name="T37" fmla="*/ 404 h 435"/>
                  <a:gd name="T38" fmla="*/ 114 w 340"/>
                  <a:gd name="T39" fmla="*/ 406 h 435"/>
                  <a:gd name="T40" fmla="*/ 129 w 340"/>
                  <a:gd name="T41" fmla="*/ 405 h 435"/>
                  <a:gd name="T42" fmla="*/ 144 w 340"/>
                  <a:gd name="T43" fmla="*/ 403 h 435"/>
                  <a:gd name="T44" fmla="*/ 159 w 340"/>
                  <a:gd name="T45" fmla="*/ 399 h 435"/>
                  <a:gd name="T46" fmla="*/ 168 w 340"/>
                  <a:gd name="T47" fmla="*/ 397 h 435"/>
                  <a:gd name="T48" fmla="*/ 215 w 340"/>
                  <a:gd name="T49" fmla="*/ 435 h 435"/>
                  <a:gd name="T50" fmla="*/ 243 w 340"/>
                  <a:gd name="T51" fmla="*/ 366 h 435"/>
                  <a:gd name="T52" fmla="*/ 302 w 340"/>
                  <a:gd name="T53" fmla="*/ 286 h 435"/>
                  <a:gd name="T54" fmla="*/ 340 w 340"/>
                  <a:gd name="T55" fmla="*/ 138 h 435"/>
                  <a:gd name="T56" fmla="*/ 206 w 340"/>
                  <a:gd name="T57" fmla="*/ 0 h 435"/>
                  <a:gd name="T58" fmla="*/ 56 w 340"/>
                  <a:gd name="T59" fmla="*/ 20 h 435"/>
                  <a:gd name="T60" fmla="*/ 43 w 340"/>
                  <a:gd name="T61" fmla="*/ 54 h 4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0"/>
                  <a:gd name="T94" fmla="*/ 0 h 435"/>
                  <a:gd name="T95" fmla="*/ 340 w 340"/>
                  <a:gd name="T96" fmla="*/ 435 h 4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0" h="435">
                    <a:moveTo>
                      <a:pt x="43" y="54"/>
                    </a:moveTo>
                    <a:lnTo>
                      <a:pt x="38" y="78"/>
                    </a:lnTo>
                    <a:lnTo>
                      <a:pt x="35" y="96"/>
                    </a:lnTo>
                    <a:lnTo>
                      <a:pt x="34" y="114"/>
                    </a:lnTo>
                    <a:lnTo>
                      <a:pt x="33" y="138"/>
                    </a:lnTo>
                    <a:lnTo>
                      <a:pt x="24" y="177"/>
                    </a:lnTo>
                    <a:lnTo>
                      <a:pt x="33" y="202"/>
                    </a:lnTo>
                    <a:lnTo>
                      <a:pt x="27" y="236"/>
                    </a:lnTo>
                    <a:lnTo>
                      <a:pt x="0" y="266"/>
                    </a:lnTo>
                    <a:lnTo>
                      <a:pt x="3" y="293"/>
                    </a:lnTo>
                    <a:lnTo>
                      <a:pt x="36" y="293"/>
                    </a:lnTo>
                    <a:lnTo>
                      <a:pt x="36" y="309"/>
                    </a:lnTo>
                    <a:lnTo>
                      <a:pt x="33" y="322"/>
                    </a:lnTo>
                    <a:lnTo>
                      <a:pt x="48" y="340"/>
                    </a:lnTo>
                    <a:lnTo>
                      <a:pt x="53" y="361"/>
                    </a:lnTo>
                    <a:lnTo>
                      <a:pt x="76" y="362"/>
                    </a:lnTo>
                    <a:lnTo>
                      <a:pt x="78" y="384"/>
                    </a:lnTo>
                    <a:lnTo>
                      <a:pt x="87" y="397"/>
                    </a:lnTo>
                    <a:lnTo>
                      <a:pt x="98" y="404"/>
                    </a:lnTo>
                    <a:lnTo>
                      <a:pt x="114" y="406"/>
                    </a:lnTo>
                    <a:lnTo>
                      <a:pt x="129" y="405"/>
                    </a:lnTo>
                    <a:lnTo>
                      <a:pt x="144" y="403"/>
                    </a:lnTo>
                    <a:lnTo>
                      <a:pt x="159" y="399"/>
                    </a:lnTo>
                    <a:lnTo>
                      <a:pt x="168" y="397"/>
                    </a:lnTo>
                    <a:lnTo>
                      <a:pt x="215" y="435"/>
                    </a:lnTo>
                    <a:lnTo>
                      <a:pt x="243" y="366"/>
                    </a:lnTo>
                    <a:lnTo>
                      <a:pt x="302" y="286"/>
                    </a:lnTo>
                    <a:lnTo>
                      <a:pt x="340" y="138"/>
                    </a:lnTo>
                    <a:lnTo>
                      <a:pt x="206" y="0"/>
                    </a:lnTo>
                    <a:lnTo>
                      <a:pt x="56" y="20"/>
                    </a:lnTo>
                    <a:lnTo>
                      <a:pt x="43" y="54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0" name="Freeform 85"/>
              <p:cNvSpPr>
                <a:spLocks/>
              </p:cNvSpPr>
              <p:nvPr/>
            </p:nvSpPr>
            <p:spPr bwMode="auto">
              <a:xfrm>
                <a:off x="3261" y="2158"/>
                <a:ext cx="62" cy="60"/>
              </a:xfrm>
              <a:custGeom>
                <a:avLst/>
                <a:gdLst>
                  <a:gd name="T0" fmla="*/ 93 w 373"/>
                  <a:gd name="T1" fmla="*/ 45 h 358"/>
                  <a:gd name="T2" fmla="*/ 113 w 373"/>
                  <a:gd name="T3" fmla="*/ 37 h 358"/>
                  <a:gd name="T4" fmla="*/ 133 w 373"/>
                  <a:gd name="T5" fmla="*/ 27 h 358"/>
                  <a:gd name="T6" fmla="*/ 152 w 373"/>
                  <a:gd name="T7" fmla="*/ 20 h 358"/>
                  <a:gd name="T8" fmla="*/ 169 w 373"/>
                  <a:gd name="T9" fmla="*/ 14 h 358"/>
                  <a:gd name="T10" fmla="*/ 187 w 373"/>
                  <a:gd name="T11" fmla="*/ 9 h 358"/>
                  <a:gd name="T12" fmla="*/ 204 w 373"/>
                  <a:gd name="T13" fmla="*/ 4 h 358"/>
                  <a:gd name="T14" fmla="*/ 220 w 373"/>
                  <a:gd name="T15" fmla="*/ 2 h 358"/>
                  <a:gd name="T16" fmla="*/ 235 w 373"/>
                  <a:gd name="T17" fmla="*/ 0 h 358"/>
                  <a:gd name="T18" fmla="*/ 251 w 373"/>
                  <a:gd name="T19" fmla="*/ 2 h 358"/>
                  <a:gd name="T20" fmla="*/ 266 w 373"/>
                  <a:gd name="T21" fmla="*/ 5 h 358"/>
                  <a:gd name="T22" fmla="*/ 281 w 373"/>
                  <a:gd name="T23" fmla="*/ 10 h 358"/>
                  <a:gd name="T24" fmla="*/ 295 w 373"/>
                  <a:gd name="T25" fmla="*/ 18 h 358"/>
                  <a:gd name="T26" fmla="*/ 309 w 373"/>
                  <a:gd name="T27" fmla="*/ 29 h 358"/>
                  <a:gd name="T28" fmla="*/ 324 w 373"/>
                  <a:gd name="T29" fmla="*/ 42 h 358"/>
                  <a:gd name="T30" fmla="*/ 339 w 373"/>
                  <a:gd name="T31" fmla="*/ 58 h 358"/>
                  <a:gd name="T32" fmla="*/ 353 w 373"/>
                  <a:gd name="T33" fmla="*/ 77 h 358"/>
                  <a:gd name="T34" fmla="*/ 361 w 373"/>
                  <a:gd name="T35" fmla="*/ 111 h 358"/>
                  <a:gd name="T36" fmla="*/ 368 w 373"/>
                  <a:gd name="T37" fmla="*/ 138 h 358"/>
                  <a:gd name="T38" fmla="*/ 372 w 373"/>
                  <a:gd name="T39" fmla="*/ 162 h 358"/>
                  <a:gd name="T40" fmla="*/ 373 w 373"/>
                  <a:gd name="T41" fmla="*/ 181 h 358"/>
                  <a:gd name="T42" fmla="*/ 372 w 373"/>
                  <a:gd name="T43" fmla="*/ 201 h 358"/>
                  <a:gd name="T44" fmla="*/ 366 w 373"/>
                  <a:gd name="T45" fmla="*/ 222 h 358"/>
                  <a:gd name="T46" fmla="*/ 357 w 373"/>
                  <a:gd name="T47" fmla="*/ 248 h 358"/>
                  <a:gd name="T48" fmla="*/ 342 w 373"/>
                  <a:gd name="T49" fmla="*/ 281 h 358"/>
                  <a:gd name="T50" fmla="*/ 346 w 373"/>
                  <a:gd name="T51" fmla="*/ 327 h 358"/>
                  <a:gd name="T52" fmla="*/ 293 w 373"/>
                  <a:gd name="T53" fmla="*/ 358 h 358"/>
                  <a:gd name="T54" fmla="*/ 269 w 373"/>
                  <a:gd name="T55" fmla="*/ 343 h 358"/>
                  <a:gd name="T56" fmla="*/ 305 w 373"/>
                  <a:gd name="T57" fmla="*/ 298 h 358"/>
                  <a:gd name="T58" fmla="*/ 298 w 373"/>
                  <a:gd name="T59" fmla="*/ 269 h 358"/>
                  <a:gd name="T60" fmla="*/ 289 w 373"/>
                  <a:gd name="T61" fmla="*/ 250 h 358"/>
                  <a:gd name="T62" fmla="*/ 280 w 373"/>
                  <a:gd name="T63" fmla="*/ 239 h 358"/>
                  <a:gd name="T64" fmla="*/ 269 w 373"/>
                  <a:gd name="T65" fmla="*/ 238 h 358"/>
                  <a:gd name="T66" fmla="*/ 258 w 373"/>
                  <a:gd name="T67" fmla="*/ 244 h 358"/>
                  <a:gd name="T68" fmla="*/ 247 w 373"/>
                  <a:gd name="T69" fmla="*/ 255 h 358"/>
                  <a:gd name="T70" fmla="*/ 236 w 373"/>
                  <a:gd name="T71" fmla="*/ 271 h 358"/>
                  <a:gd name="T72" fmla="*/ 227 w 373"/>
                  <a:gd name="T73" fmla="*/ 291 h 358"/>
                  <a:gd name="T74" fmla="*/ 206 w 373"/>
                  <a:gd name="T75" fmla="*/ 265 h 358"/>
                  <a:gd name="T76" fmla="*/ 191 w 373"/>
                  <a:gd name="T77" fmla="*/ 241 h 358"/>
                  <a:gd name="T78" fmla="*/ 180 w 373"/>
                  <a:gd name="T79" fmla="*/ 218 h 358"/>
                  <a:gd name="T80" fmla="*/ 175 w 373"/>
                  <a:gd name="T81" fmla="*/ 198 h 358"/>
                  <a:gd name="T82" fmla="*/ 175 w 373"/>
                  <a:gd name="T83" fmla="*/ 179 h 358"/>
                  <a:gd name="T84" fmla="*/ 180 w 373"/>
                  <a:gd name="T85" fmla="*/ 162 h 358"/>
                  <a:gd name="T86" fmla="*/ 188 w 373"/>
                  <a:gd name="T87" fmla="*/ 146 h 358"/>
                  <a:gd name="T88" fmla="*/ 202 w 373"/>
                  <a:gd name="T89" fmla="*/ 132 h 358"/>
                  <a:gd name="T90" fmla="*/ 185 w 373"/>
                  <a:gd name="T91" fmla="*/ 126 h 358"/>
                  <a:gd name="T92" fmla="*/ 168 w 373"/>
                  <a:gd name="T93" fmla="*/ 124 h 358"/>
                  <a:gd name="T94" fmla="*/ 152 w 373"/>
                  <a:gd name="T95" fmla="*/ 124 h 358"/>
                  <a:gd name="T96" fmla="*/ 136 w 373"/>
                  <a:gd name="T97" fmla="*/ 125 h 358"/>
                  <a:gd name="T98" fmla="*/ 120 w 373"/>
                  <a:gd name="T99" fmla="*/ 129 h 358"/>
                  <a:gd name="T100" fmla="*/ 102 w 373"/>
                  <a:gd name="T101" fmla="*/ 132 h 358"/>
                  <a:gd name="T102" fmla="*/ 85 w 373"/>
                  <a:gd name="T103" fmla="*/ 136 h 358"/>
                  <a:gd name="T104" fmla="*/ 66 w 373"/>
                  <a:gd name="T105" fmla="*/ 138 h 358"/>
                  <a:gd name="T106" fmla="*/ 28 w 373"/>
                  <a:gd name="T107" fmla="*/ 136 h 358"/>
                  <a:gd name="T108" fmla="*/ 7 w 373"/>
                  <a:gd name="T109" fmla="*/ 128 h 358"/>
                  <a:gd name="T110" fmla="*/ 0 w 373"/>
                  <a:gd name="T111" fmla="*/ 116 h 358"/>
                  <a:gd name="T112" fmla="*/ 6 w 373"/>
                  <a:gd name="T113" fmla="*/ 102 h 358"/>
                  <a:gd name="T114" fmla="*/ 20 w 373"/>
                  <a:gd name="T115" fmla="*/ 87 h 358"/>
                  <a:gd name="T116" fmla="*/ 41 w 373"/>
                  <a:gd name="T117" fmla="*/ 71 h 358"/>
                  <a:gd name="T118" fmla="*/ 67 w 373"/>
                  <a:gd name="T119" fmla="*/ 57 h 358"/>
                  <a:gd name="T120" fmla="*/ 93 w 373"/>
                  <a:gd name="T121" fmla="*/ 45 h 3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3"/>
                  <a:gd name="T184" fmla="*/ 0 h 358"/>
                  <a:gd name="T185" fmla="*/ 373 w 373"/>
                  <a:gd name="T186" fmla="*/ 358 h 3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3" h="358">
                    <a:moveTo>
                      <a:pt x="93" y="45"/>
                    </a:moveTo>
                    <a:lnTo>
                      <a:pt x="113" y="37"/>
                    </a:lnTo>
                    <a:lnTo>
                      <a:pt x="133" y="27"/>
                    </a:lnTo>
                    <a:lnTo>
                      <a:pt x="152" y="20"/>
                    </a:lnTo>
                    <a:lnTo>
                      <a:pt x="169" y="14"/>
                    </a:lnTo>
                    <a:lnTo>
                      <a:pt x="187" y="9"/>
                    </a:lnTo>
                    <a:lnTo>
                      <a:pt x="204" y="4"/>
                    </a:lnTo>
                    <a:lnTo>
                      <a:pt x="220" y="2"/>
                    </a:lnTo>
                    <a:lnTo>
                      <a:pt x="235" y="0"/>
                    </a:lnTo>
                    <a:lnTo>
                      <a:pt x="251" y="2"/>
                    </a:lnTo>
                    <a:lnTo>
                      <a:pt x="266" y="5"/>
                    </a:lnTo>
                    <a:lnTo>
                      <a:pt x="281" y="10"/>
                    </a:lnTo>
                    <a:lnTo>
                      <a:pt x="295" y="18"/>
                    </a:lnTo>
                    <a:lnTo>
                      <a:pt x="309" y="29"/>
                    </a:lnTo>
                    <a:lnTo>
                      <a:pt x="324" y="42"/>
                    </a:lnTo>
                    <a:lnTo>
                      <a:pt x="339" y="58"/>
                    </a:lnTo>
                    <a:lnTo>
                      <a:pt x="353" y="77"/>
                    </a:lnTo>
                    <a:lnTo>
                      <a:pt x="361" y="111"/>
                    </a:lnTo>
                    <a:lnTo>
                      <a:pt x="368" y="138"/>
                    </a:lnTo>
                    <a:lnTo>
                      <a:pt x="372" y="162"/>
                    </a:lnTo>
                    <a:lnTo>
                      <a:pt x="373" y="181"/>
                    </a:lnTo>
                    <a:lnTo>
                      <a:pt x="372" y="201"/>
                    </a:lnTo>
                    <a:lnTo>
                      <a:pt x="366" y="222"/>
                    </a:lnTo>
                    <a:lnTo>
                      <a:pt x="357" y="248"/>
                    </a:lnTo>
                    <a:lnTo>
                      <a:pt x="342" y="281"/>
                    </a:lnTo>
                    <a:lnTo>
                      <a:pt x="346" y="327"/>
                    </a:lnTo>
                    <a:lnTo>
                      <a:pt x="293" y="358"/>
                    </a:lnTo>
                    <a:lnTo>
                      <a:pt x="269" y="343"/>
                    </a:lnTo>
                    <a:lnTo>
                      <a:pt x="305" y="298"/>
                    </a:lnTo>
                    <a:lnTo>
                      <a:pt x="298" y="269"/>
                    </a:lnTo>
                    <a:lnTo>
                      <a:pt x="289" y="250"/>
                    </a:lnTo>
                    <a:lnTo>
                      <a:pt x="280" y="239"/>
                    </a:lnTo>
                    <a:lnTo>
                      <a:pt x="269" y="238"/>
                    </a:lnTo>
                    <a:lnTo>
                      <a:pt x="258" y="244"/>
                    </a:lnTo>
                    <a:lnTo>
                      <a:pt x="247" y="255"/>
                    </a:lnTo>
                    <a:lnTo>
                      <a:pt x="236" y="271"/>
                    </a:lnTo>
                    <a:lnTo>
                      <a:pt x="227" y="291"/>
                    </a:lnTo>
                    <a:lnTo>
                      <a:pt x="206" y="265"/>
                    </a:lnTo>
                    <a:lnTo>
                      <a:pt x="191" y="241"/>
                    </a:lnTo>
                    <a:lnTo>
                      <a:pt x="180" y="218"/>
                    </a:lnTo>
                    <a:lnTo>
                      <a:pt x="175" y="198"/>
                    </a:lnTo>
                    <a:lnTo>
                      <a:pt x="175" y="179"/>
                    </a:lnTo>
                    <a:lnTo>
                      <a:pt x="180" y="162"/>
                    </a:lnTo>
                    <a:lnTo>
                      <a:pt x="188" y="146"/>
                    </a:lnTo>
                    <a:lnTo>
                      <a:pt x="202" y="132"/>
                    </a:lnTo>
                    <a:lnTo>
                      <a:pt x="185" y="126"/>
                    </a:lnTo>
                    <a:lnTo>
                      <a:pt x="168" y="124"/>
                    </a:lnTo>
                    <a:lnTo>
                      <a:pt x="152" y="124"/>
                    </a:lnTo>
                    <a:lnTo>
                      <a:pt x="136" y="125"/>
                    </a:lnTo>
                    <a:lnTo>
                      <a:pt x="120" y="129"/>
                    </a:lnTo>
                    <a:lnTo>
                      <a:pt x="102" y="132"/>
                    </a:lnTo>
                    <a:lnTo>
                      <a:pt x="85" y="136"/>
                    </a:lnTo>
                    <a:lnTo>
                      <a:pt x="66" y="138"/>
                    </a:lnTo>
                    <a:lnTo>
                      <a:pt x="28" y="136"/>
                    </a:lnTo>
                    <a:lnTo>
                      <a:pt x="7" y="128"/>
                    </a:lnTo>
                    <a:lnTo>
                      <a:pt x="0" y="116"/>
                    </a:lnTo>
                    <a:lnTo>
                      <a:pt x="6" y="102"/>
                    </a:lnTo>
                    <a:lnTo>
                      <a:pt x="20" y="87"/>
                    </a:lnTo>
                    <a:lnTo>
                      <a:pt x="41" y="71"/>
                    </a:lnTo>
                    <a:lnTo>
                      <a:pt x="67" y="57"/>
                    </a:lnTo>
                    <a:lnTo>
                      <a:pt x="93" y="4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1" name="Freeform 86"/>
              <p:cNvSpPr>
                <a:spLocks/>
              </p:cNvSpPr>
              <p:nvPr/>
            </p:nvSpPr>
            <p:spPr bwMode="auto">
              <a:xfrm>
                <a:off x="3259" y="2313"/>
                <a:ext cx="144" cy="193"/>
              </a:xfrm>
              <a:custGeom>
                <a:avLst/>
                <a:gdLst>
                  <a:gd name="T0" fmla="*/ 798 w 866"/>
                  <a:gd name="T1" fmla="*/ 0 h 1158"/>
                  <a:gd name="T2" fmla="*/ 866 w 866"/>
                  <a:gd name="T3" fmla="*/ 75 h 1158"/>
                  <a:gd name="T4" fmla="*/ 865 w 866"/>
                  <a:gd name="T5" fmla="*/ 158 h 1158"/>
                  <a:gd name="T6" fmla="*/ 862 w 866"/>
                  <a:gd name="T7" fmla="*/ 227 h 1158"/>
                  <a:gd name="T8" fmla="*/ 853 w 866"/>
                  <a:gd name="T9" fmla="*/ 287 h 1158"/>
                  <a:gd name="T10" fmla="*/ 839 w 866"/>
                  <a:gd name="T11" fmla="*/ 335 h 1158"/>
                  <a:gd name="T12" fmla="*/ 816 w 866"/>
                  <a:gd name="T13" fmla="*/ 375 h 1158"/>
                  <a:gd name="T14" fmla="*/ 784 w 866"/>
                  <a:gd name="T15" fmla="*/ 408 h 1158"/>
                  <a:gd name="T16" fmla="*/ 739 w 866"/>
                  <a:gd name="T17" fmla="*/ 433 h 1158"/>
                  <a:gd name="T18" fmla="*/ 681 w 866"/>
                  <a:gd name="T19" fmla="*/ 453 h 1158"/>
                  <a:gd name="T20" fmla="*/ 502 w 866"/>
                  <a:gd name="T21" fmla="*/ 514 h 1158"/>
                  <a:gd name="T22" fmla="*/ 401 w 866"/>
                  <a:gd name="T23" fmla="*/ 536 h 1158"/>
                  <a:gd name="T24" fmla="*/ 532 w 866"/>
                  <a:gd name="T25" fmla="*/ 577 h 1158"/>
                  <a:gd name="T26" fmla="*/ 689 w 866"/>
                  <a:gd name="T27" fmla="*/ 591 h 1158"/>
                  <a:gd name="T28" fmla="*/ 798 w 866"/>
                  <a:gd name="T29" fmla="*/ 639 h 1158"/>
                  <a:gd name="T30" fmla="*/ 776 w 866"/>
                  <a:gd name="T31" fmla="*/ 743 h 1158"/>
                  <a:gd name="T32" fmla="*/ 730 w 866"/>
                  <a:gd name="T33" fmla="*/ 827 h 1158"/>
                  <a:gd name="T34" fmla="*/ 627 w 866"/>
                  <a:gd name="T35" fmla="*/ 827 h 1158"/>
                  <a:gd name="T36" fmla="*/ 525 w 866"/>
                  <a:gd name="T37" fmla="*/ 827 h 1158"/>
                  <a:gd name="T38" fmla="*/ 449 w 866"/>
                  <a:gd name="T39" fmla="*/ 827 h 1158"/>
                  <a:gd name="T40" fmla="*/ 457 w 866"/>
                  <a:gd name="T41" fmla="*/ 881 h 1158"/>
                  <a:gd name="T42" fmla="*/ 457 w 866"/>
                  <a:gd name="T43" fmla="*/ 1006 h 1158"/>
                  <a:gd name="T44" fmla="*/ 466 w 866"/>
                  <a:gd name="T45" fmla="*/ 1030 h 1158"/>
                  <a:gd name="T46" fmla="*/ 473 w 866"/>
                  <a:gd name="T47" fmla="*/ 1053 h 1158"/>
                  <a:gd name="T48" fmla="*/ 478 w 866"/>
                  <a:gd name="T49" fmla="*/ 1072 h 1158"/>
                  <a:gd name="T50" fmla="*/ 479 w 866"/>
                  <a:gd name="T51" fmla="*/ 1089 h 1158"/>
                  <a:gd name="T52" fmla="*/ 477 w 866"/>
                  <a:gd name="T53" fmla="*/ 1106 h 1158"/>
                  <a:gd name="T54" fmla="*/ 468 w 866"/>
                  <a:gd name="T55" fmla="*/ 1122 h 1158"/>
                  <a:gd name="T56" fmla="*/ 455 w 866"/>
                  <a:gd name="T57" fmla="*/ 1139 h 1158"/>
                  <a:gd name="T58" fmla="*/ 435 w 866"/>
                  <a:gd name="T59" fmla="*/ 1158 h 1158"/>
                  <a:gd name="T60" fmla="*/ 306 w 866"/>
                  <a:gd name="T61" fmla="*/ 1158 h 1158"/>
                  <a:gd name="T62" fmla="*/ 196 w 866"/>
                  <a:gd name="T63" fmla="*/ 1158 h 1158"/>
                  <a:gd name="T64" fmla="*/ 196 w 866"/>
                  <a:gd name="T65" fmla="*/ 1034 h 1158"/>
                  <a:gd name="T66" fmla="*/ 142 w 866"/>
                  <a:gd name="T67" fmla="*/ 805 h 1158"/>
                  <a:gd name="T68" fmla="*/ 74 w 866"/>
                  <a:gd name="T69" fmla="*/ 791 h 1158"/>
                  <a:gd name="T70" fmla="*/ 54 w 866"/>
                  <a:gd name="T71" fmla="*/ 771 h 1158"/>
                  <a:gd name="T72" fmla="*/ 36 w 866"/>
                  <a:gd name="T73" fmla="*/ 744 h 1158"/>
                  <a:gd name="T74" fmla="*/ 21 w 866"/>
                  <a:gd name="T75" fmla="*/ 711 h 1158"/>
                  <a:gd name="T76" fmla="*/ 9 w 866"/>
                  <a:gd name="T77" fmla="*/ 676 h 1158"/>
                  <a:gd name="T78" fmla="*/ 2 w 866"/>
                  <a:gd name="T79" fmla="*/ 639 h 1158"/>
                  <a:gd name="T80" fmla="*/ 0 w 866"/>
                  <a:gd name="T81" fmla="*/ 605 h 1158"/>
                  <a:gd name="T82" fmla="*/ 4 w 866"/>
                  <a:gd name="T83" fmla="*/ 575 h 1158"/>
                  <a:gd name="T84" fmla="*/ 15 w 866"/>
                  <a:gd name="T85" fmla="*/ 551 h 1158"/>
                  <a:gd name="T86" fmla="*/ 26 w 866"/>
                  <a:gd name="T87" fmla="*/ 523 h 1158"/>
                  <a:gd name="T88" fmla="*/ 37 w 866"/>
                  <a:gd name="T89" fmla="*/ 494 h 1158"/>
                  <a:gd name="T90" fmla="*/ 48 w 866"/>
                  <a:gd name="T91" fmla="*/ 467 h 1158"/>
                  <a:gd name="T92" fmla="*/ 60 w 866"/>
                  <a:gd name="T93" fmla="*/ 441 h 1158"/>
                  <a:gd name="T94" fmla="*/ 71 w 866"/>
                  <a:gd name="T95" fmla="*/ 417 h 1158"/>
                  <a:gd name="T96" fmla="*/ 83 w 866"/>
                  <a:gd name="T97" fmla="*/ 392 h 1158"/>
                  <a:gd name="T98" fmla="*/ 96 w 866"/>
                  <a:gd name="T99" fmla="*/ 370 h 1158"/>
                  <a:gd name="T100" fmla="*/ 109 w 866"/>
                  <a:gd name="T101" fmla="*/ 347 h 1158"/>
                  <a:gd name="T102" fmla="*/ 124 w 866"/>
                  <a:gd name="T103" fmla="*/ 325 h 1158"/>
                  <a:gd name="T104" fmla="*/ 140 w 866"/>
                  <a:gd name="T105" fmla="*/ 305 h 1158"/>
                  <a:gd name="T106" fmla="*/ 157 w 866"/>
                  <a:gd name="T107" fmla="*/ 284 h 1158"/>
                  <a:gd name="T108" fmla="*/ 176 w 866"/>
                  <a:gd name="T109" fmla="*/ 265 h 1158"/>
                  <a:gd name="T110" fmla="*/ 196 w 866"/>
                  <a:gd name="T111" fmla="*/ 246 h 1158"/>
                  <a:gd name="T112" fmla="*/ 219 w 866"/>
                  <a:gd name="T113" fmla="*/ 227 h 1158"/>
                  <a:gd name="T114" fmla="*/ 243 w 866"/>
                  <a:gd name="T115" fmla="*/ 209 h 1158"/>
                  <a:gd name="T116" fmla="*/ 269 w 866"/>
                  <a:gd name="T117" fmla="*/ 193 h 1158"/>
                  <a:gd name="T118" fmla="*/ 326 w 866"/>
                  <a:gd name="T119" fmla="*/ 68 h 1158"/>
                  <a:gd name="T120" fmla="*/ 552 w 866"/>
                  <a:gd name="T121" fmla="*/ 68 h 1158"/>
                  <a:gd name="T122" fmla="*/ 798 w 866"/>
                  <a:gd name="T123" fmla="*/ 0 h 115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6"/>
                  <a:gd name="T187" fmla="*/ 0 h 1158"/>
                  <a:gd name="T188" fmla="*/ 866 w 866"/>
                  <a:gd name="T189" fmla="*/ 1158 h 115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6" h="1158">
                    <a:moveTo>
                      <a:pt x="798" y="0"/>
                    </a:moveTo>
                    <a:lnTo>
                      <a:pt x="866" y="75"/>
                    </a:lnTo>
                    <a:lnTo>
                      <a:pt x="865" y="158"/>
                    </a:lnTo>
                    <a:lnTo>
                      <a:pt x="862" y="227"/>
                    </a:lnTo>
                    <a:lnTo>
                      <a:pt x="853" y="287"/>
                    </a:lnTo>
                    <a:lnTo>
                      <a:pt x="839" y="335"/>
                    </a:lnTo>
                    <a:lnTo>
                      <a:pt x="816" y="375"/>
                    </a:lnTo>
                    <a:lnTo>
                      <a:pt x="784" y="408"/>
                    </a:lnTo>
                    <a:lnTo>
                      <a:pt x="739" y="433"/>
                    </a:lnTo>
                    <a:lnTo>
                      <a:pt x="681" y="453"/>
                    </a:lnTo>
                    <a:lnTo>
                      <a:pt x="502" y="514"/>
                    </a:lnTo>
                    <a:lnTo>
                      <a:pt x="401" y="536"/>
                    </a:lnTo>
                    <a:lnTo>
                      <a:pt x="532" y="577"/>
                    </a:lnTo>
                    <a:lnTo>
                      <a:pt x="689" y="591"/>
                    </a:lnTo>
                    <a:lnTo>
                      <a:pt x="798" y="639"/>
                    </a:lnTo>
                    <a:lnTo>
                      <a:pt x="776" y="743"/>
                    </a:lnTo>
                    <a:lnTo>
                      <a:pt x="730" y="827"/>
                    </a:lnTo>
                    <a:lnTo>
                      <a:pt x="627" y="827"/>
                    </a:lnTo>
                    <a:lnTo>
                      <a:pt x="525" y="827"/>
                    </a:lnTo>
                    <a:lnTo>
                      <a:pt x="449" y="827"/>
                    </a:lnTo>
                    <a:lnTo>
                      <a:pt x="457" y="881"/>
                    </a:lnTo>
                    <a:lnTo>
                      <a:pt x="457" y="1006"/>
                    </a:lnTo>
                    <a:lnTo>
                      <a:pt x="466" y="1030"/>
                    </a:lnTo>
                    <a:lnTo>
                      <a:pt x="473" y="1053"/>
                    </a:lnTo>
                    <a:lnTo>
                      <a:pt x="478" y="1072"/>
                    </a:lnTo>
                    <a:lnTo>
                      <a:pt x="479" y="1089"/>
                    </a:lnTo>
                    <a:lnTo>
                      <a:pt x="477" y="1106"/>
                    </a:lnTo>
                    <a:lnTo>
                      <a:pt x="468" y="1122"/>
                    </a:lnTo>
                    <a:lnTo>
                      <a:pt x="455" y="1139"/>
                    </a:lnTo>
                    <a:lnTo>
                      <a:pt x="435" y="1158"/>
                    </a:lnTo>
                    <a:lnTo>
                      <a:pt x="306" y="1158"/>
                    </a:lnTo>
                    <a:lnTo>
                      <a:pt x="196" y="1158"/>
                    </a:lnTo>
                    <a:lnTo>
                      <a:pt x="196" y="1034"/>
                    </a:lnTo>
                    <a:lnTo>
                      <a:pt x="142" y="805"/>
                    </a:lnTo>
                    <a:lnTo>
                      <a:pt x="74" y="791"/>
                    </a:lnTo>
                    <a:lnTo>
                      <a:pt x="54" y="771"/>
                    </a:lnTo>
                    <a:lnTo>
                      <a:pt x="36" y="744"/>
                    </a:lnTo>
                    <a:lnTo>
                      <a:pt x="21" y="711"/>
                    </a:lnTo>
                    <a:lnTo>
                      <a:pt x="9" y="676"/>
                    </a:lnTo>
                    <a:lnTo>
                      <a:pt x="2" y="639"/>
                    </a:lnTo>
                    <a:lnTo>
                      <a:pt x="0" y="605"/>
                    </a:lnTo>
                    <a:lnTo>
                      <a:pt x="4" y="575"/>
                    </a:lnTo>
                    <a:lnTo>
                      <a:pt x="15" y="551"/>
                    </a:lnTo>
                    <a:lnTo>
                      <a:pt x="26" y="523"/>
                    </a:lnTo>
                    <a:lnTo>
                      <a:pt x="37" y="494"/>
                    </a:lnTo>
                    <a:lnTo>
                      <a:pt x="48" y="467"/>
                    </a:lnTo>
                    <a:lnTo>
                      <a:pt x="60" y="441"/>
                    </a:lnTo>
                    <a:lnTo>
                      <a:pt x="71" y="417"/>
                    </a:lnTo>
                    <a:lnTo>
                      <a:pt x="83" y="392"/>
                    </a:lnTo>
                    <a:lnTo>
                      <a:pt x="96" y="370"/>
                    </a:lnTo>
                    <a:lnTo>
                      <a:pt x="109" y="347"/>
                    </a:lnTo>
                    <a:lnTo>
                      <a:pt x="124" y="325"/>
                    </a:lnTo>
                    <a:lnTo>
                      <a:pt x="140" y="305"/>
                    </a:lnTo>
                    <a:lnTo>
                      <a:pt x="157" y="284"/>
                    </a:lnTo>
                    <a:lnTo>
                      <a:pt x="176" y="265"/>
                    </a:lnTo>
                    <a:lnTo>
                      <a:pt x="196" y="246"/>
                    </a:lnTo>
                    <a:lnTo>
                      <a:pt x="219" y="227"/>
                    </a:lnTo>
                    <a:lnTo>
                      <a:pt x="243" y="209"/>
                    </a:lnTo>
                    <a:lnTo>
                      <a:pt x="269" y="193"/>
                    </a:lnTo>
                    <a:lnTo>
                      <a:pt x="326" y="68"/>
                    </a:lnTo>
                    <a:lnTo>
                      <a:pt x="552" y="68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2" name="Freeform 87"/>
              <p:cNvSpPr>
                <a:spLocks/>
              </p:cNvSpPr>
              <p:nvPr/>
            </p:nvSpPr>
            <p:spPr bwMode="auto">
              <a:xfrm>
                <a:off x="3286" y="2202"/>
                <a:ext cx="101" cy="119"/>
              </a:xfrm>
              <a:custGeom>
                <a:avLst/>
                <a:gdLst>
                  <a:gd name="T0" fmla="*/ 205 w 609"/>
                  <a:gd name="T1" fmla="*/ 0 h 712"/>
                  <a:gd name="T2" fmla="*/ 246 w 609"/>
                  <a:gd name="T3" fmla="*/ 41 h 712"/>
                  <a:gd name="T4" fmla="*/ 342 w 609"/>
                  <a:gd name="T5" fmla="*/ 69 h 712"/>
                  <a:gd name="T6" fmla="*/ 451 w 609"/>
                  <a:gd name="T7" fmla="*/ 138 h 712"/>
                  <a:gd name="T8" fmla="*/ 527 w 609"/>
                  <a:gd name="T9" fmla="*/ 346 h 712"/>
                  <a:gd name="T10" fmla="*/ 554 w 609"/>
                  <a:gd name="T11" fmla="*/ 442 h 712"/>
                  <a:gd name="T12" fmla="*/ 609 w 609"/>
                  <a:gd name="T13" fmla="*/ 525 h 712"/>
                  <a:gd name="T14" fmla="*/ 609 w 609"/>
                  <a:gd name="T15" fmla="*/ 614 h 712"/>
                  <a:gd name="T16" fmla="*/ 451 w 609"/>
                  <a:gd name="T17" fmla="*/ 691 h 712"/>
                  <a:gd name="T18" fmla="*/ 255 w 609"/>
                  <a:gd name="T19" fmla="*/ 712 h 712"/>
                  <a:gd name="T20" fmla="*/ 178 w 609"/>
                  <a:gd name="T21" fmla="*/ 712 h 712"/>
                  <a:gd name="T22" fmla="*/ 158 w 609"/>
                  <a:gd name="T23" fmla="*/ 636 h 712"/>
                  <a:gd name="T24" fmla="*/ 20 w 609"/>
                  <a:gd name="T25" fmla="*/ 580 h 712"/>
                  <a:gd name="T26" fmla="*/ 54 w 609"/>
                  <a:gd name="T27" fmla="*/ 484 h 712"/>
                  <a:gd name="T28" fmla="*/ 8 w 609"/>
                  <a:gd name="T29" fmla="*/ 401 h 712"/>
                  <a:gd name="T30" fmla="*/ 0 w 609"/>
                  <a:gd name="T31" fmla="*/ 318 h 712"/>
                  <a:gd name="T32" fmla="*/ 35 w 609"/>
                  <a:gd name="T33" fmla="*/ 226 h 712"/>
                  <a:gd name="T34" fmla="*/ 108 w 609"/>
                  <a:gd name="T35" fmla="*/ 104 h 712"/>
                  <a:gd name="T36" fmla="*/ 205 w 609"/>
                  <a:gd name="T37" fmla="*/ 0 h 7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9"/>
                  <a:gd name="T58" fmla="*/ 0 h 712"/>
                  <a:gd name="T59" fmla="*/ 609 w 609"/>
                  <a:gd name="T60" fmla="*/ 712 h 7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9" h="712">
                    <a:moveTo>
                      <a:pt x="205" y="0"/>
                    </a:moveTo>
                    <a:lnTo>
                      <a:pt x="246" y="41"/>
                    </a:lnTo>
                    <a:lnTo>
                      <a:pt x="342" y="69"/>
                    </a:lnTo>
                    <a:lnTo>
                      <a:pt x="451" y="138"/>
                    </a:lnTo>
                    <a:lnTo>
                      <a:pt x="527" y="346"/>
                    </a:lnTo>
                    <a:lnTo>
                      <a:pt x="554" y="442"/>
                    </a:lnTo>
                    <a:lnTo>
                      <a:pt x="609" y="525"/>
                    </a:lnTo>
                    <a:lnTo>
                      <a:pt x="609" y="614"/>
                    </a:lnTo>
                    <a:lnTo>
                      <a:pt x="451" y="691"/>
                    </a:lnTo>
                    <a:lnTo>
                      <a:pt x="255" y="712"/>
                    </a:lnTo>
                    <a:lnTo>
                      <a:pt x="178" y="712"/>
                    </a:lnTo>
                    <a:lnTo>
                      <a:pt x="158" y="636"/>
                    </a:lnTo>
                    <a:lnTo>
                      <a:pt x="20" y="580"/>
                    </a:lnTo>
                    <a:lnTo>
                      <a:pt x="54" y="484"/>
                    </a:lnTo>
                    <a:lnTo>
                      <a:pt x="8" y="401"/>
                    </a:lnTo>
                    <a:lnTo>
                      <a:pt x="0" y="318"/>
                    </a:lnTo>
                    <a:lnTo>
                      <a:pt x="35" y="226"/>
                    </a:lnTo>
                    <a:lnTo>
                      <a:pt x="108" y="10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3" name="Freeform 88"/>
              <p:cNvSpPr>
                <a:spLocks/>
              </p:cNvSpPr>
              <p:nvPr/>
            </p:nvSpPr>
            <p:spPr bwMode="auto">
              <a:xfrm>
                <a:off x="3264" y="2180"/>
                <a:ext cx="27" cy="42"/>
              </a:xfrm>
              <a:custGeom>
                <a:avLst/>
                <a:gdLst>
                  <a:gd name="T0" fmla="*/ 32 w 164"/>
                  <a:gd name="T1" fmla="*/ 71 h 249"/>
                  <a:gd name="T2" fmla="*/ 16 w 164"/>
                  <a:gd name="T3" fmla="*/ 102 h 249"/>
                  <a:gd name="T4" fmla="*/ 26 w 164"/>
                  <a:gd name="T5" fmla="*/ 119 h 249"/>
                  <a:gd name="T6" fmla="*/ 56 w 164"/>
                  <a:gd name="T7" fmla="*/ 126 h 249"/>
                  <a:gd name="T8" fmla="*/ 112 w 164"/>
                  <a:gd name="T9" fmla="*/ 126 h 249"/>
                  <a:gd name="T10" fmla="*/ 93 w 164"/>
                  <a:gd name="T11" fmla="*/ 143 h 249"/>
                  <a:gd name="T12" fmla="*/ 56 w 164"/>
                  <a:gd name="T13" fmla="*/ 142 h 249"/>
                  <a:gd name="T14" fmla="*/ 21 w 164"/>
                  <a:gd name="T15" fmla="*/ 142 h 249"/>
                  <a:gd name="T16" fmla="*/ 12 w 164"/>
                  <a:gd name="T17" fmla="*/ 159 h 249"/>
                  <a:gd name="T18" fmla="*/ 0 w 164"/>
                  <a:gd name="T19" fmla="*/ 186 h 249"/>
                  <a:gd name="T20" fmla="*/ 6 w 164"/>
                  <a:gd name="T21" fmla="*/ 202 h 249"/>
                  <a:gd name="T22" fmla="*/ 44 w 164"/>
                  <a:gd name="T23" fmla="*/ 202 h 249"/>
                  <a:gd name="T24" fmla="*/ 59 w 164"/>
                  <a:gd name="T25" fmla="*/ 226 h 249"/>
                  <a:gd name="T26" fmla="*/ 39 w 164"/>
                  <a:gd name="T27" fmla="*/ 233 h 249"/>
                  <a:gd name="T28" fmla="*/ 39 w 164"/>
                  <a:gd name="T29" fmla="*/ 249 h 249"/>
                  <a:gd name="T30" fmla="*/ 59 w 164"/>
                  <a:gd name="T31" fmla="*/ 249 h 249"/>
                  <a:gd name="T32" fmla="*/ 92 w 164"/>
                  <a:gd name="T33" fmla="*/ 249 h 249"/>
                  <a:gd name="T34" fmla="*/ 116 w 164"/>
                  <a:gd name="T35" fmla="*/ 240 h 249"/>
                  <a:gd name="T36" fmla="*/ 102 w 164"/>
                  <a:gd name="T37" fmla="*/ 227 h 249"/>
                  <a:gd name="T38" fmla="*/ 93 w 164"/>
                  <a:gd name="T39" fmla="*/ 216 h 249"/>
                  <a:gd name="T40" fmla="*/ 90 w 164"/>
                  <a:gd name="T41" fmla="*/ 208 h 249"/>
                  <a:gd name="T42" fmla="*/ 91 w 164"/>
                  <a:gd name="T43" fmla="*/ 201 h 249"/>
                  <a:gd name="T44" fmla="*/ 96 w 164"/>
                  <a:gd name="T45" fmla="*/ 194 h 249"/>
                  <a:gd name="T46" fmla="*/ 105 w 164"/>
                  <a:gd name="T47" fmla="*/ 186 h 249"/>
                  <a:gd name="T48" fmla="*/ 117 w 164"/>
                  <a:gd name="T49" fmla="*/ 177 h 249"/>
                  <a:gd name="T50" fmla="*/ 132 w 164"/>
                  <a:gd name="T51" fmla="*/ 167 h 249"/>
                  <a:gd name="T52" fmla="*/ 159 w 164"/>
                  <a:gd name="T53" fmla="*/ 159 h 249"/>
                  <a:gd name="T54" fmla="*/ 164 w 164"/>
                  <a:gd name="T55" fmla="*/ 127 h 249"/>
                  <a:gd name="T56" fmla="*/ 137 w 164"/>
                  <a:gd name="T57" fmla="*/ 74 h 249"/>
                  <a:gd name="T58" fmla="*/ 143 w 164"/>
                  <a:gd name="T59" fmla="*/ 55 h 249"/>
                  <a:gd name="T60" fmla="*/ 146 w 164"/>
                  <a:gd name="T61" fmla="*/ 38 h 249"/>
                  <a:gd name="T62" fmla="*/ 149 w 164"/>
                  <a:gd name="T63" fmla="*/ 24 h 249"/>
                  <a:gd name="T64" fmla="*/ 149 w 164"/>
                  <a:gd name="T65" fmla="*/ 14 h 249"/>
                  <a:gd name="T66" fmla="*/ 144 w 164"/>
                  <a:gd name="T67" fmla="*/ 7 h 249"/>
                  <a:gd name="T68" fmla="*/ 135 w 164"/>
                  <a:gd name="T69" fmla="*/ 2 h 249"/>
                  <a:gd name="T70" fmla="*/ 118 w 164"/>
                  <a:gd name="T71" fmla="*/ 0 h 249"/>
                  <a:gd name="T72" fmla="*/ 96 w 164"/>
                  <a:gd name="T73" fmla="*/ 1 h 249"/>
                  <a:gd name="T74" fmla="*/ 74 w 164"/>
                  <a:gd name="T75" fmla="*/ 0 h 249"/>
                  <a:gd name="T76" fmla="*/ 59 w 164"/>
                  <a:gd name="T77" fmla="*/ 0 h 249"/>
                  <a:gd name="T78" fmla="*/ 47 w 164"/>
                  <a:gd name="T79" fmla="*/ 2 h 249"/>
                  <a:gd name="T80" fmla="*/ 39 w 164"/>
                  <a:gd name="T81" fmla="*/ 8 h 249"/>
                  <a:gd name="T82" fmla="*/ 33 w 164"/>
                  <a:gd name="T83" fmla="*/ 17 h 249"/>
                  <a:gd name="T84" fmla="*/ 31 w 164"/>
                  <a:gd name="T85" fmla="*/ 30 h 249"/>
                  <a:gd name="T86" fmla="*/ 31 w 164"/>
                  <a:gd name="T87" fmla="*/ 49 h 249"/>
                  <a:gd name="T88" fmla="*/ 32 w 164"/>
                  <a:gd name="T89" fmla="*/ 71 h 2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"/>
                  <a:gd name="T136" fmla="*/ 0 h 249"/>
                  <a:gd name="T137" fmla="*/ 164 w 164"/>
                  <a:gd name="T138" fmla="*/ 249 h 2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" h="249">
                    <a:moveTo>
                      <a:pt x="32" y="71"/>
                    </a:moveTo>
                    <a:lnTo>
                      <a:pt x="16" y="102"/>
                    </a:lnTo>
                    <a:lnTo>
                      <a:pt x="26" y="119"/>
                    </a:lnTo>
                    <a:lnTo>
                      <a:pt x="56" y="126"/>
                    </a:lnTo>
                    <a:lnTo>
                      <a:pt x="112" y="126"/>
                    </a:lnTo>
                    <a:lnTo>
                      <a:pt x="93" y="143"/>
                    </a:lnTo>
                    <a:lnTo>
                      <a:pt x="56" y="142"/>
                    </a:lnTo>
                    <a:lnTo>
                      <a:pt x="21" y="142"/>
                    </a:lnTo>
                    <a:lnTo>
                      <a:pt x="12" y="159"/>
                    </a:lnTo>
                    <a:lnTo>
                      <a:pt x="0" y="186"/>
                    </a:lnTo>
                    <a:lnTo>
                      <a:pt x="6" y="202"/>
                    </a:lnTo>
                    <a:lnTo>
                      <a:pt x="44" y="202"/>
                    </a:lnTo>
                    <a:lnTo>
                      <a:pt x="59" y="226"/>
                    </a:lnTo>
                    <a:lnTo>
                      <a:pt x="39" y="233"/>
                    </a:lnTo>
                    <a:lnTo>
                      <a:pt x="39" y="249"/>
                    </a:lnTo>
                    <a:lnTo>
                      <a:pt x="59" y="249"/>
                    </a:lnTo>
                    <a:lnTo>
                      <a:pt x="92" y="249"/>
                    </a:lnTo>
                    <a:lnTo>
                      <a:pt x="116" y="240"/>
                    </a:lnTo>
                    <a:lnTo>
                      <a:pt x="102" y="227"/>
                    </a:lnTo>
                    <a:lnTo>
                      <a:pt x="93" y="216"/>
                    </a:lnTo>
                    <a:lnTo>
                      <a:pt x="90" y="208"/>
                    </a:lnTo>
                    <a:lnTo>
                      <a:pt x="91" y="201"/>
                    </a:lnTo>
                    <a:lnTo>
                      <a:pt x="96" y="194"/>
                    </a:lnTo>
                    <a:lnTo>
                      <a:pt x="105" y="186"/>
                    </a:lnTo>
                    <a:lnTo>
                      <a:pt x="117" y="177"/>
                    </a:lnTo>
                    <a:lnTo>
                      <a:pt x="132" y="167"/>
                    </a:lnTo>
                    <a:lnTo>
                      <a:pt x="159" y="159"/>
                    </a:lnTo>
                    <a:lnTo>
                      <a:pt x="164" y="127"/>
                    </a:lnTo>
                    <a:lnTo>
                      <a:pt x="137" y="74"/>
                    </a:lnTo>
                    <a:lnTo>
                      <a:pt x="143" y="55"/>
                    </a:lnTo>
                    <a:lnTo>
                      <a:pt x="146" y="38"/>
                    </a:lnTo>
                    <a:lnTo>
                      <a:pt x="149" y="24"/>
                    </a:lnTo>
                    <a:lnTo>
                      <a:pt x="149" y="14"/>
                    </a:lnTo>
                    <a:lnTo>
                      <a:pt x="144" y="7"/>
                    </a:lnTo>
                    <a:lnTo>
                      <a:pt x="135" y="2"/>
                    </a:lnTo>
                    <a:lnTo>
                      <a:pt x="118" y="0"/>
                    </a:lnTo>
                    <a:lnTo>
                      <a:pt x="96" y="1"/>
                    </a:lnTo>
                    <a:lnTo>
                      <a:pt x="74" y="0"/>
                    </a:lnTo>
                    <a:lnTo>
                      <a:pt x="59" y="0"/>
                    </a:lnTo>
                    <a:lnTo>
                      <a:pt x="47" y="2"/>
                    </a:lnTo>
                    <a:lnTo>
                      <a:pt x="39" y="8"/>
                    </a:lnTo>
                    <a:lnTo>
                      <a:pt x="33" y="17"/>
                    </a:lnTo>
                    <a:lnTo>
                      <a:pt x="31" y="30"/>
                    </a:lnTo>
                    <a:lnTo>
                      <a:pt x="31" y="49"/>
                    </a:lnTo>
                    <a:lnTo>
                      <a:pt x="32" y="7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4" name="Freeform 89"/>
              <p:cNvSpPr>
                <a:spLocks/>
              </p:cNvSpPr>
              <p:nvPr/>
            </p:nvSpPr>
            <p:spPr bwMode="auto">
              <a:xfrm>
                <a:off x="3261" y="2498"/>
                <a:ext cx="81" cy="27"/>
              </a:xfrm>
              <a:custGeom>
                <a:avLst/>
                <a:gdLst>
                  <a:gd name="T0" fmla="*/ 478 w 486"/>
                  <a:gd name="T1" fmla="*/ 158 h 165"/>
                  <a:gd name="T2" fmla="*/ 381 w 486"/>
                  <a:gd name="T3" fmla="*/ 159 h 165"/>
                  <a:gd name="T4" fmla="*/ 246 w 486"/>
                  <a:gd name="T5" fmla="*/ 165 h 165"/>
                  <a:gd name="T6" fmla="*/ 0 w 486"/>
                  <a:gd name="T7" fmla="*/ 165 h 165"/>
                  <a:gd name="T8" fmla="*/ 1 w 486"/>
                  <a:gd name="T9" fmla="*/ 146 h 165"/>
                  <a:gd name="T10" fmla="*/ 3 w 486"/>
                  <a:gd name="T11" fmla="*/ 131 h 165"/>
                  <a:gd name="T12" fmla="*/ 8 w 486"/>
                  <a:gd name="T13" fmla="*/ 117 h 165"/>
                  <a:gd name="T14" fmla="*/ 15 w 486"/>
                  <a:gd name="T15" fmla="*/ 105 h 165"/>
                  <a:gd name="T16" fmla="*/ 23 w 486"/>
                  <a:gd name="T17" fmla="*/ 96 h 165"/>
                  <a:gd name="T18" fmla="*/ 33 w 486"/>
                  <a:gd name="T19" fmla="*/ 87 h 165"/>
                  <a:gd name="T20" fmla="*/ 43 w 486"/>
                  <a:gd name="T21" fmla="*/ 80 h 165"/>
                  <a:gd name="T22" fmla="*/ 56 w 486"/>
                  <a:gd name="T23" fmla="*/ 74 h 165"/>
                  <a:gd name="T24" fmla="*/ 70 w 486"/>
                  <a:gd name="T25" fmla="*/ 70 h 165"/>
                  <a:gd name="T26" fmla="*/ 84 w 486"/>
                  <a:gd name="T27" fmla="*/ 65 h 165"/>
                  <a:gd name="T28" fmla="*/ 100 w 486"/>
                  <a:gd name="T29" fmla="*/ 61 h 165"/>
                  <a:gd name="T30" fmla="*/ 117 w 486"/>
                  <a:gd name="T31" fmla="*/ 58 h 165"/>
                  <a:gd name="T32" fmla="*/ 134 w 486"/>
                  <a:gd name="T33" fmla="*/ 54 h 165"/>
                  <a:gd name="T34" fmla="*/ 153 w 486"/>
                  <a:gd name="T35" fmla="*/ 50 h 165"/>
                  <a:gd name="T36" fmla="*/ 172 w 486"/>
                  <a:gd name="T37" fmla="*/ 46 h 165"/>
                  <a:gd name="T38" fmla="*/ 190 w 486"/>
                  <a:gd name="T39" fmla="*/ 41 h 165"/>
                  <a:gd name="T40" fmla="*/ 319 w 486"/>
                  <a:gd name="T41" fmla="*/ 31 h 165"/>
                  <a:gd name="T42" fmla="*/ 342 w 486"/>
                  <a:gd name="T43" fmla="*/ 26 h 165"/>
                  <a:gd name="T44" fmla="*/ 365 w 486"/>
                  <a:gd name="T45" fmla="*/ 20 h 165"/>
                  <a:gd name="T46" fmla="*/ 387 w 486"/>
                  <a:gd name="T47" fmla="*/ 13 h 165"/>
                  <a:gd name="T48" fmla="*/ 408 w 486"/>
                  <a:gd name="T49" fmla="*/ 7 h 165"/>
                  <a:gd name="T50" fmla="*/ 426 w 486"/>
                  <a:gd name="T51" fmla="*/ 3 h 165"/>
                  <a:gd name="T52" fmla="*/ 442 w 486"/>
                  <a:gd name="T53" fmla="*/ 0 h 165"/>
                  <a:gd name="T54" fmla="*/ 455 w 486"/>
                  <a:gd name="T55" fmla="*/ 1 h 165"/>
                  <a:gd name="T56" fmla="*/ 465 w 486"/>
                  <a:gd name="T57" fmla="*/ 7 h 165"/>
                  <a:gd name="T58" fmla="*/ 481 w 486"/>
                  <a:gd name="T59" fmla="*/ 34 h 165"/>
                  <a:gd name="T60" fmla="*/ 486 w 486"/>
                  <a:gd name="T61" fmla="*/ 69 h 165"/>
                  <a:gd name="T62" fmla="*/ 484 w 486"/>
                  <a:gd name="T63" fmla="*/ 110 h 165"/>
                  <a:gd name="T64" fmla="*/ 478 w 486"/>
                  <a:gd name="T65" fmla="*/ 158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6"/>
                  <a:gd name="T100" fmla="*/ 0 h 165"/>
                  <a:gd name="T101" fmla="*/ 486 w 486"/>
                  <a:gd name="T102" fmla="*/ 165 h 1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6" h="165">
                    <a:moveTo>
                      <a:pt x="478" y="158"/>
                    </a:moveTo>
                    <a:lnTo>
                      <a:pt x="381" y="159"/>
                    </a:lnTo>
                    <a:lnTo>
                      <a:pt x="246" y="165"/>
                    </a:lnTo>
                    <a:lnTo>
                      <a:pt x="0" y="165"/>
                    </a:lnTo>
                    <a:lnTo>
                      <a:pt x="1" y="146"/>
                    </a:lnTo>
                    <a:lnTo>
                      <a:pt x="3" y="131"/>
                    </a:lnTo>
                    <a:lnTo>
                      <a:pt x="8" y="117"/>
                    </a:lnTo>
                    <a:lnTo>
                      <a:pt x="15" y="105"/>
                    </a:lnTo>
                    <a:lnTo>
                      <a:pt x="23" y="96"/>
                    </a:lnTo>
                    <a:lnTo>
                      <a:pt x="33" y="87"/>
                    </a:lnTo>
                    <a:lnTo>
                      <a:pt x="43" y="80"/>
                    </a:lnTo>
                    <a:lnTo>
                      <a:pt x="56" y="74"/>
                    </a:lnTo>
                    <a:lnTo>
                      <a:pt x="70" y="70"/>
                    </a:lnTo>
                    <a:lnTo>
                      <a:pt x="84" y="65"/>
                    </a:lnTo>
                    <a:lnTo>
                      <a:pt x="100" y="61"/>
                    </a:lnTo>
                    <a:lnTo>
                      <a:pt x="117" y="58"/>
                    </a:lnTo>
                    <a:lnTo>
                      <a:pt x="134" y="54"/>
                    </a:lnTo>
                    <a:lnTo>
                      <a:pt x="153" y="50"/>
                    </a:lnTo>
                    <a:lnTo>
                      <a:pt x="172" y="46"/>
                    </a:lnTo>
                    <a:lnTo>
                      <a:pt x="190" y="41"/>
                    </a:lnTo>
                    <a:lnTo>
                      <a:pt x="319" y="31"/>
                    </a:lnTo>
                    <a:lnTo>
                      <a:pt x="342" y="26"/>
                    </a:lnTo>
                    <a:lnTo>
                      <a:pt x="365" y="20"/>
                    </a:lnTo>
                    <a:lnTo>
                      <a:pt x="387" y="13"/>
                    </a:lnTo>
                    <a:lnTo>
                      <a:pt x="408" y="7"/>
                    </a:lnTo>
                    <a:lnTo>
                      <a:pt x="426" y="3"/>
                    </a:lnTo>
                    <a:lnTo>
                      <a:pt x="442" y="0"/>
                    </a:lnTo>
                    <a:lnTo>
                      <a:pt x="455" y="1"/>
                    </a:lnTo>
                    <a:lnTo>
                      <a:pt x="465" y="7"/>
                    </a:lnTo>
                    <a:lnTo>
                      <a:pt x="481" y="34"/>
                    </a:lnTo>
                    <a:lnTo>
                      <a:pt x="486" y="69"/>
                    </a:lnTo>
                    <a:lnTo>
                      <a:pt x="484" y="110"/>
                    </a:lnTo>
                    <a:lnTo>
                      <a:pt x="478" y="158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5" name="Freeform 90"/>
              <p:cNvSpPr>
                <a:spLocks/>
              </p:cNvSpPr>
              <p:nvPr/>
            </p:nvSpPr>
            <p:spPr bwMode="auto">
              <a:xfrm>
                <a:off x="3362" y="2418"/>
                <a:ext cx="59" cy="65"/>
              </a:xfrm>
              <a:custGeom>
                <a:avLst/>
                <a:gdLst>
                  <a:gd name="T0" fmla="*/ 163 w 355"/>
                  <a:gd name="T1" fmla="*/ 0 h 387"/>
                  <a:gd name="T2" fmla="*/ 185 w 355"/>
                  <a:gd name="T3" fmla="*/ 12 h 387"/>
                  <a:gd name="T4" fmla="*/ 206 w 355"/>
                  <a:gd name="T5" fmla="*/ 21 h 387"/>
                  <a:gd name="T6" fmla="*/ 226 w 355"/>
                  <a:gd name="T7" fmla="*/ 28 h 387"/>
                  <a:gd name="T8" fmla="*/ 244 w 355"/>
                  <a:gd name="T9" fmla="*/ 36 h 387"/>
                  <a:gd name="T10" fmla="*/ 262 w 355"/>
                  <a:gd name="T11" fmla="*/ 40 h 387"/>
                  <a:gd name="T12" fmla="*/ 277 w 355"/>
                  <a:gd name="T13" fmla="*/ 45 h 387"/>
                  <a:gd name="T14" fmla="*/ 291 w 355"/>
                  <a:gd name="T15" fmla="*/ 50 h 387"/>
                  <a:gd name="T16" fmla="*/ 305 w 355"/>
                  <a:gd name="T17" fmla="*/ 54 h 387"/>
                  <a:gd name="T18" fmla="*/ 316 w 355"/>
                  <a:gd name="T19" fmla="*/ 59 h 387"/>
                  <a:gd name="T20" fmla="*/ 327 w 355"/>
                  <a:gd name="T21" fmla="*/ 66 h 387"/>
                  <a:gd name="T22" fmla="*/ 335 w 355"/>
                  <a:gd name="T23" fmla="*/ 74 h 387"/>
                  <a:gd name="T24" fmla="*/ 342 w 355"/>
                  <a:gd name="T25" fmla="*/ 84 h 387"/>
                  <a:gd name="T26" fmla="*/ 348 w 355"/>
                  <a:gd name="T27" fmla="*/ 97 h 387"/>
                  <a:gd name="T28" fmla="*/ 351 w 355"/>
                  <a:gd name="T29" fmla="*/ 112 h 387"/>
                  <a:gd name="T30" fmla="*/ 354 w 355"/>
                  <a:gd name="T31" fmla="*/ 130 h 387"/>
                  <a:gd name="T32" fmla="*/ 355 w 355"/>
                  <a:gd name="T33" fmla="*/ 152 h 387"/>
                  <a:gd name="T34" fmla="*/ 272 w 355"/>
                  <a:gd name="T35" fmla="*/ 222 h 387"/>
                  <a:gd name="T36" fmla="*/ 204 w 355"/>
                  <a:gd name="T37" fmla="*/ 318 h 387"/>
                  <a:gd name="T38" fmla="*/ 136 w 355"/>
                  <a:gd name="T39" fmla="*/ 374 h 387"/>
                  <a:gd name="T40" fmla="*/ 6 w 355"/>
                  <a:gd name="T41" fmla="*/ 387 h 387"/>
                  <a:gd name="T42" fmla="*/ 3 w 355"/>
                  <a:gd name="T43" fmla="*/ 364 h 387"/>
                  <a:gd name="T44" fmla="*/ 0 w 355"/>
                  <a:gd name="T45" fmla="*/ 343 h 387"/>
                  <a:gd name="T46" fmla="*/ 2 w 355"/>
                  <a:gd name="T47" fmla="*/ 324 h 387"/>
                  <a:gd name="T48" fmla="*/ 7 w 355"/>
                  <a:gd name="T49" fmla="*/ 308 h 387"/>
                  <a:gd name="T50" fmla="*/ 17 w 355"/>
                  <a:gd name="T51" fmla="*/ 293 h 387"/>
                  <a:gd name="T52" fmla="*/ 32 w 355"/>
                  <a:gd name="T53" fmla="*/ 283 h 387"/>
                  <a:gd name="T54" fmla="*/ 53 w 355"/>
                  <a:gd name="T55" fmla="*/ 275 h 387"/>
                  <a:gd name="T56" fmla="*/ 82 w 355"/>
                  <a:gd name="T57" fmla="*/ 270 h 387"/>
                  <a:gd name="T58" fmla="*/ 82 w 355"/>
                  <a:gd name="T59" fmla="*/ 215 h 387"/>
                  <a:gd name="T60" fmla="*/ 109 w 355"/>
                  <a:gd name="T61" fmla="*/ 173 h 387"/>
                  <a:gd name="T62" fmla="*/ 115 w 355"/>
                  <a:gd name="T63" fmla="*/ 123 h 387"/>
                  <a:gd name="T64" fmla="*/ 163 w 355"/>
                  <a:gd name="T65" fmla="*/ 0 h 3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5"/>
                  <a:gd name="T100" fmla="*/ 0 h 387"/>
                  <a:gd name="T101" fmla="*/ 355 w 355"/>
                  <a:gd name="T102" fmla="*/ 387 h 3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5" h="387">
                    <a:moveTo>
                      <a:pt x="163" y="0"/>
                    </a:moveTo>
                    <a:lnTo>
                      <a:pt x="185" y="12"/>
                    </a:lnTo>
                    <a:lnTo>
                      <a:pt x="206" y="21"/>
                    </a:lnTo>
                    <a:lnTo>
                      <a:pt x="226" y="28"/>
                    </a:lnTo>
                    <a:lnTo>
                      <a:pt x="244" y="36"/>
                    </a:lnTo>
                    <a:lnTo>
                      <a:pt x="262" y="40"/>
                    </a:lnTo>
                    <a:lnTo>
                      <a:pt x="277" y="45"/>
                    </a:lnTo>
                    <a:lnTo>
                      <a:pt x="291" y="50"/>
                    </a:lnTo>
                    <a:lnTo>
                      <a:pt x="305" y="54"/>
                    </a:lnTo>
                    <a:lnTo>
                      <a:pt x="316" y="59"/>
                    </a:lnTo>
                    <a:lnTo>
                      <a:pt x="327" y="66"/>
                    </a:lnTo>
                    <a:lnTo>
                      <a:pt x="335" y="74"/>
                    </a:lnTo>
                    <a:lnTo>
                      <a:pt x="342" y="84"/>
                    </a:lnTo>
                    <a:lnTo>
                      <a:pt x="348" y="97"/>
                    </a:lnTo>
                    <a:lnTo>
                      <a:pt x="351" y="112"/>
                    </a:lnTo>
                    <a:lnTo>
                      <a:pt x="354" y="130"/>
                    </a:lnTo>
                    <a:lnTo>
                      <a:pt x="355" y="152"/>
                    </a:lnTo>
                    <a:lnTo>
                      <a:pt x="272" y="222"/>
                    </a:lnTo>
                    <a:lnTo>
                      <a:pt x="204" y="318"/>
                    </a:lnTo>
                    <a:lnTo>
                      <a:pt x="136" y="374"/>
                    </a:lnTo>
                    <a:lnTo>
                      <a:pt x="6" y="387"/>
                    </a:lnTo>
                    <a:lnTo>
                      <a:pt x="3" y="364"/>
                    </a:lnTo>
                    <a:lnTo>
                      <a:pt x="0" y="343"/>
                    </a:lnTo>
                    <a:lnTo>
                      <a:pt x="2" y="324"/>
                    </a:lnTo>
                    <a:lnTo>
                      <a:pt x="7" y="308"/>
                    </a:lnTo>
                    <a:lnTo>
                      <a:pt x="17" y="293"/>
                    </a:lnTo>
                    <a:lnTo>
                      <a:pt x="32" y="283"/>
                    </a:lnTo>
                    <a:lnTo>
                      <a:pt x="53" y="275"/>
                    </a:lnTo>
                    <a:lnTo>
                      <a:pt x="82" y="270"/>
                    </a:lnTo>
                    <a:lnTo>
                      <a:pt x="82" y="215"/>
                    </a:lnTo>
                    <a:lnTo>
                      <a:pt x="109" y="173"/>
                    </a:lnTo>
                    <a:lnTo>
                      <a:pt x="115" y="12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6" name="Freeform 91"/>
              <p:cNvSpPr>
                <a:spLocks/>
              </p:cNvSpPr>
              <p:nvPr/>
            </p:nvSpPr>
            <p:spPr bwMode="auto">
              <a:xfrm>
                <a:off x="3204" y="2183"/>
                <a:ext cx="60" cy="40"/>
              </a:xfrm>
              <a:custGeom>
                <a:avLst/>
                <a:gdLst>
                  <a:gd name="T0" fmla="*/ 237 w 361"/>
                  <a:gd name="T1" fmla="*/ 0 h 241"/>
                  <a:gd name="T2" fmla="*/ 361 w 361"/>
                  <a:gd name="T3" fmla="*/ 0 h 241"/>
                  <a:gd name="T4" fmla="*/ 361 w 361"/>
                  <a:gd name="T5" fmla="*/ 241 h 241"/>
                  <a:gd name="T6" fmla="*/ 237 w 361"/>
                  <a:gd name="T7" fmla="*/ 241 h 241"/>
                  <a:gd name="T8" fmla="*/ 224 w 361"/>
                  <a:gd name="T9" fmla="*/ 185 h 241"/>
                  <a:gd name="T10" fmla="*/ 142 w 361"/>
                  <a:gd name="T11" fmla="*/ 179 h 241"/>
                  <a:gd name="T12" fmla="*/ 111 w 361"/>
                  <a:gd name="T13" fmla="*/ 204 h 241"/>
                  <a:gd name="T14" fmla="*/ 0 w 361"/>
                  <a:gd name="T15" fmla="*/ 210 h 241"/>
                  <a:gd name="T16" fmla="*/ 0 w 361"/>
                  <a:gd name="T17" fmla="*/ 75 h 241"/>
                  <a:gd name="T18" fmla="*/ 103 w 361"/>
                  <a:gd name="T19" fmla="*/ 75 h 241"/>
                  <a:gd name="T20" fmla="*/ 137 w 361"/>
                  <a:gd name="T21" fmla="*/ 104 h 241"/>
                  <a:gd name="T22" fmla="*/ 198 w 361"/>
                  <a:gd name="T23" fmla="*/ 104 h 241"/>
                  <a:gd name="T24" fmla="*/ 198 w 361"/>
                  <a:gd name="T25" fmla="*/ 48 h 241"/>
                  <a:gd name="T26" fmla="*/ 251 w 361"/>
                  <a:gd name="T27" fmla="*/ 48 h 241"/>
                  <a:gd name="T28" fmla="*/ 237 w 361"/>
                  <a:gd name="T29" fmla="*/ 0 h 2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1"/>
                  <a:gd name="T46" fmla="*/ 0 h 241"/>
                  <a:gd name="T47" fmla="*/ 361 w 361"/>
                  <a:gd name="T48" fmla="*/ 241 h 2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1" h="241">
                    <a:moveTo>
                      <a:pt x="237" y="0"/>
                    </a:moveTo>
                    <a:lnTo>
                      <a:pt x="361" y="0"/>
                    </a:lnTo>
                    <a:lnTo>
                      <a:pt x="361" y="241"/>
                    </a:lnTo>
                    <a:lnTo>
                      <a:pt x="237" y="241"/>
                    </a:lnTo>
                    <a:lnTo>
                      <a:pt x="224" y="185"/>
                    </a:lnTo>
                    <a:lnTo>
                      <a:pt x="142" y="179"/>
                    </a:lnTo>
                    <a:lnTo>
                      <a:pt x="111" y="204"/>
                    </a:lnTo>
                    <a:lnTo>
                      <a:pt x="0" y="210"/>
                    </a:lnTo>
                    <a:lnTo>
                      <a:pt x="0" y="75"/>
                    </a:lnTo>
                    <a:lnTo>
                      <a:pt x="103" y="75"/>
                    </a:lnTo>
                    <a:lnTo>
                      <a:pt x="137" y="104"/>
                    </a:lnTo>
                    <a:lnTo>
                      <a:pt x="198" y="104"/>
                    </a:lnTo>
                    <a:lnTo>
                      <a:pt x="198" y="48"/>
                    </a:lnTo>
                    <a:lnTo>
                      <a:pt x="251" y="4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7" name="Freeform 92"/>
              <p:cNvSpPr>
                <a:spLocks/>
              </p:cNvSpPr>
              <p:nvPr/>
            </p:nvSpPr>
            <p:spPr bwMode="auto">
              <a:xfrm>
                <a:off x="3274" y="2357"/>
                <a:ext cx="111" cy="146"/>
              </a:xfrm>
              <a:custGeom>
                <a:avLst/>
                <a:gdLst>
                  <a:gd name="T0" fmla="*/ 226 w 663"/>
                  <a:gd name="T1" fmla="*/ 0 h 876"/>
                  <a:gd name="T2" fmla="*/ 95 w 663"/>
                  <a:gd name="T3" fmla="*/ 50 h 876"/>
                  <a:gd name="T4" fmla="*/ 72 w 663"/>
                  <a:gd name="T5" fmla="*/ 76 h 876"/>
                  <a:gd name="T6" fmla="*/ 50 w 663"/>
                  <a:gd name="T7" fmla="*/ 98 h 876"/>
                  <a:gd name="T8" fmla="*/ 34 w 663"/>
                  <a:gd name="T9" fmla="*/ 119 h 876"/>
                  <a:gd name="T10" fmla="*/ 21 w 663"/>
                  <a:gd name="T11" fmla="*/ 139 h 876"/>
                  <a:gd name="T12" fmla="*/ 12 w 663"/>
                  <a:gd name="T13" fmla="*/ 160 h 876"/>
                  <a:gd name="T14" fmla="*/ 5 w 663"/>
                  <a:gd name="T15" fmla="*/ 184 h 876"/>
                  <a:gd name="T16" fmla="*/ 1 w 663"/>
                  <a:gd name="T17" fmla="*/ 212 h 876"/>
                  <a:gd name="T18" fmla="*/ 0 w 663"/>
                  <a:gd name="T19" fmla="*/ 248 h 876"/>
                  <a:gd name="T20" fmla="*/ 34 w 663"/>
                  <a:gd name="T21" fmla="*/ 378 h 876"/>
                  <a:gd name="T22" fmla="*/ 33 w 663"/>
                  <a:gd name="T23" fmla="*/ 427 h 876"/>
                  <a:gd name="T24" fmla="*/ 30 w 663"/>
                  <a:gd name="T25" fmla="*/ 467 h 876"/>
                  <a:gd name="T26" fmla="*/ 28 w 663"/>
                  <a:gd name="T27" fmla="*/ 503 h 876"/>
                  <a:gd name="T28" fmla="*/ 27 w 663"/>
                  <a:gd name="T29" fmla="*/ 535 h 876"/>
                  <a:gd name="T30" fmla="*/ 29 w 663"/>
                  <a:gd name="T31" fmla="*/ 567 h 876"/>
                  <a:gd name="T32" fmla="*/ 38 w 663"/>
                  <a:gd name="T33" fmla="*/ 600 h 876"/>
                  <a:gd name="T34" fmla="*/ 53 w 663"/>
                  <a:gd name="T35" fmla="*/ 635 h 876"/>
                  <a:gd name="T36" fmla="*/ 76 w 663"/>
                  <a:gd name="T37" fmla="*/ 676 h 876"/>
                  <a:gd name="T38" fmla="*/ 76 w 663"/>
                  <a:gd name="T39" fmla="*/ 702 h 876"/>
                  <a:gd name="T40" fmla="*/ 75 w 663"/>
                  <a:gd name="T41" fmla="*/ 729 h 876"/>
                  <a:gd name="T42" fmla="*/ 76 w 663"/>
                  <a:gd name="T43" fmla="*/ 755 h 876"/>
                  <a:gd name="T44" fmla="*/ 78 w 663"/>
                  <a:gd name="T45" fmla="*/ 780 h 876"/>
                  <a:gd name="T46" fmla="*/ 82 w 663"/>
                  <a:gd name="T47" fmla="*/ 805 h 876"/>
                  <a:gd name="T48" fmla="*/ 89 w 663"/>
                  <a:gd name="T49" fmla="*/ 826 h 876"/>
                  <a:gd name="T50" fmla="*/ 100 w 663"/>
                  <a:gd name="T51" fmla="*/ 846 h 876"/>
                  <a:gd name="T52" fmla="*/ 116 w 663"/>
                  <a:gd name="T53" fmla="*/ 862 h 876"/>
                  <a:gd name="T54" fmla="*/ 185 w 663"/>
                  <a:gd name="T55" fmla="*/ 876 h 876"/>
                  <a:gd name="T56" fmla="*/ 273 w 663"/>
                  <a:gd name="T57" fmla="*/ 855 h 876"/>
                  <a:gd name="T58" fmla="*/ 260 w 663"/>
                  <a:gd name="T59" fmla="*/ 793 h 876"/>
                  <a:gd name="T60" fmla="*/ 178 w 663"/>
                  <a:gd name="T61" fmla="*/ 793 h 876"/>
                  <a:gd name="T62" fmla="*/ 156 w 663"/>
                  <a:gd name="T63" fmla="*/ 752 h 876"/>
                  <a:gd name="T64" fmla="*/ 232 w 663"/>
                  <a:gd name="T65" fmla="*/ 752 h 876"/>
                  <a:gd name="T66" fmla="*/ 232 w 663"/>
                  <a:gd name="T67" fmla="*/ 689 h 876"/>
                  <a:gd name="T68" fmla="*/ 178 w 663"/>
                  <a:gd name="T69" fmla="*/ 662 h 876"/>
                  <a:gd name="T70" fmla="*/ 95 w 663"/>
                  <a:gd name="T71" fmla="*/ 579 h 876"/>
                  <a:gd name="T72" fmla="*/ 144 w 663"/>
                  <a:gd name="T73" fmla="*/ 566 h 876"/>
                  <a:gd name="T74" fmla="*/ 205 w 663"/>
                  <a:gd name="T75" fmla="*/ 614 h 876"/>
                  <a:gd name="T76" fmla="*/ 212 w 663"/>
                  <a:gd name="T77" fmla="*/ 544 h 876"/>
                  <a:gd name="T78" fmla="*/ 212 w 663"/>
                  <a:gd name="T79" fmla="*/ 455 h 876"/>
                  <a:gd name="T80" fmla="*/ 212 w 663"/>
                  <a:gd name="T81" fmla="*/ 303 h 876"/>
                  <a:gd name="T82" fmla="*/ 144 w 663"/>
                  <a:gd name="T83" fmla="*/ 261 h 876"/>
                  <a:gd name="T84" fmla="*/ 95 w 663"/>
                  <a:gd name="T85" fmla="*/ 261 h 876"/>
                  <a:gd name="T86" fmla="*/ 95 w 663"/>
                  <a:gd name="T87" fmla="*/ 212 h 876"/>
                  <a:gd name="T88" fmla="*/ 178 w 663"/>
                  <a:gd name="T89" fmla="*/ 248 h 876"/>
                  <a:gd name="T90" fmla="*/ 226 w 663"/>
                  <a:gd name="T91" fmla="*/ 248 h 876"/>
                  <a:gd name="T92" fmla="*/ 219 w 663"/>
                  <a:gd name="T93" fmla="*/ 192 h 876"/>
                  <a:gd name="T94" fmla="*/ 151 w 663"/>
                  <a:gd name="T95" fmla="*/ 111 h 876"/>
                  <a:gd name="T96" fmla="*/ 232 w 663"/>
                  <a:gd name="T97" fmla="*/ 139 h 876"/>
                  <a:gd name="T98" fmla="*/ 280 w 663"/>
                  <a:gd name="T99" fmla="*/ 199 h 876"/>
                  <a:gd name="T100" fmla="*/ 368 w 663"/>
                  <a:gd name="T101" fmla="*/ 185 h 876"/>
                  <a:gd name="T102" fmla="*/ 546 w 663"/>
                  <a:gd name="T103" fmla="*/ 185 h 876"/>
                  <a:gd name="T104" fmla="*/ 506 w 663"/>
                  <a:gd name="T105" fmla="*/ 118 h 876"/>
                  <a:gd name="T106" fmla="*/ 445 w 663"/>
                  <a:gd name="T107" fmla="*/ 118 h 876"/>
                  <a:gd name="T108" fmla="*/ 410 w 663"/>
                  <a:gd name="T109" fmla="*/ 50 h 876"/>
                  <a:gd name="T110" fmla="*/ 492 w 663"/>
                  <a:gd name="T111" fmla="*/ 91 h 876"/>
                  <a:gd name="T112" fmla="*/ 574 w 663"/>
                  <a:gd name="T113" fmla="*/ 104 h 876"/>
                  <a:gd name="T114" fmla="*/ 663 w 663"/>
                  <a:gd name="T115" fmla="*/ 36 h 876"/>
                  <a:gd name="T116" fmla="*/ 404 w 663"/>
                  <a:gd name="T117" fmla="*/ 24 h 876"/>
                  <a:gd name="T118" fmla="*/ 368 w 663"/>
                  <a:gd name="T119" fmla="*/ 50 h 876"/>
                  <a:gd name="T120" fmla="*/ 287 w 663"/>
                  <a:gd name="T121" fmla="*/ 50 h 876"/>
                  <a:gd name="T122" fmla="*/ 226 w 663"/>
                  <a:gd name="T123" fmla="*/ 0 h 8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3"/>
                  <a:gd name="T187" fmla="*/ 0 h 876"/>
                  <a:gd name="T188" fmla="*/ 663 w 663"/>
                  <a:gd name="T189" fmla="*/ 876 h 8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3" h="876">
                    <a:moveTo>
                      <a:pt x="226" y="0"/>
                    </a:moveTo>
                    <a:lnTo>
                      <a:pt x="95" y="50"/>
                    </a:lnTo>
                    <a:lnTo>
                      <a:pt x="72" y="76"/>
                    </a:lnTo>
                    <a:lnTo>
                      <a:pt x="50" y="98"/>
                    </a:lnTo>
                    <a:lnTo>
                      <a:pt x="34" y="119"/>
                    </a:lnTo>
                    <a:lnTo>
                      <a:pt x="21" y="139"/>
                    </a:lnTo>
                    <a:lnTo>
                      <a:pt x="12" y="160"/>
                    </a:lnTo>
                    <a:lnTo>
                      <a:pt x="5" y="184"/>
                    </a:lnTo>
                    <a:lnTo>
                      <a:pt x="1" y="212"/>
                    </a:lnTo>
                    <a:lnTo>
                      <a:pt x="0" y="248"/>
                    </a:lnTo>
                    <a:lnTo>
                      <a:pt x="34" y="378"/>
                    </a:lnTo>
                    <a:lnTo>
                      <a:pt x="33" y="427"/>
                    </a:lnTo>
                    <a:lnTo>
                      <a:pt x="30" y="467"/>
                    </a:lnTo>
                    <a:lnTo>
                      <a:pt x="28" y="503"/>
                    </a:lnTo>
                    <a:lnTo>
                      <a:pt x="27" y="535"/>
                    </a:lnTo>
                    <a:lnTo>
                      <a:pt x="29" y="567"/>
                    </a:lnTo>
                    <a:lnTo>
                      <a:pt x="38" y="600"/>
                    </a:lnTo>
                    <a:lnTo>
                      <a:pt x="53" y="635"/>
                    </a:lnTo>
                    <a:lnTo>
                      <a:pt x="76" y="676"/>
                    </a:lnTo>
                    <a:lnTo>
                      <a:pt x="76" y="702"/>
                    </a:lnTo>
                    <a:lnTo>
                      <a:pt x="75" y="729"/>
                    </a:lnTo>
                    <a:lnTo>
                      <a:pt x="76" y="755"/>
                    </a:lnTo>
                    <a:lnTo>
                      <a:pt x="78" y="780"/>
                    </a:lnTo>
                    <a:lnTo>
                      <a:pt x="82" y="805"/>
                    </a:lnTo>
                    <a:lnTo>
                      <a:pt x="89" y="826"/>
                    </a:lnTo>
                    <a:lnTo>
                      <a:pt x="100" y="846"/>
                    </a:lnTo>
                    <a:lnTo>
                      <a:pt x="116" y="862"/>
                    </a:lnTo>
                    <a:lnTo>
                      <a:pt x="185" y="876"/>
                    </a:lnTo>
                    <a:lnTo>
                      <a:pt x="273" y="855"/>
                    </a:lnTo>
                    <a:lnTo>
                      <a:pt x="260" y="793"/>
                    </a:lnTo>
                    <a:lnTo>
                      <a:pt x="178" y="793"/>
                    </a:lnTo>
                    <a:lnTo>
                      <a:pt x="156" y="752"/>
                    </a:lnTo>
                    <a:lnTo>
                      <a:pt x="232" y="752"/>
                    </a:lnTo>
                    <a:lnTo>
                      <a:pt x="232" y="689"/>
                    </a:lnTo>
                    <a:lnTo>
                      <a:pt x="178" y="662"/>
                    </a:lnTo>
                    <a:lnTo>
                      <a:pt x="95" y="579"/>
                    </a:lnTo>
                    <a:lnTo>
                      <a:pt x="144" y="566"/>
                    </a:lnTo>
                    <a:lnTo>
                      <a:pt x="205" y="614"/>
                    </a:lnTo>
                    <a:lnTo>
                      <a:pt x="212" y="544"/>
                    </a:lnTo>
                    <a:lnTo>
                      <a:pt x="212" y="455"/>
                    </a:lnTo>
                    <a:lnTo>
                      <a:pt x="212" y="303"/>
                    </a:lnTo>
                    <a:lnTo>
                      <a:pt x="144" y="261"/>
                    </a:lnTo>
                    <a:lnTo>
                      <a:pt x="95" y="261"/>
                    </a:lnTo>
                    <a:lnTo>
                      <a:pt x="95" y="212"/>
                    </a:lnTo>
                    <a:lnTo>
                      <a:pt x="178" y="248"/>
                    </a:lnTo>
                    <a:lnTo>
                      <a:pt x="226" y="248"/>
                    </a:lnTo>
                    <a:lnTo>
                      <a:pt x="219" y="192"/>
                    </a:lnTo>
                    <a:lnTo>
                      <a:pt x="151" y="111"/>
                    </a:lnTo>
                    <a:lnTo>
                      <a:pt x="232" y="139"/>
                    </a:lnTo>
                    <a:lnTo>
                      <a:pt x="280" y="199"/>
                    </a:lnTo>
                    <a:lnTo>
                      <a:pt x="368" y="185"/>
                    </a:lnTo>
                    <a:lnTo>
                      <a:pt x="546" y="185"/>
                    </a:lnTo>
                    <a:lnTo>
                      <a:pt x="506" y="118"/>
                    </a:lnTo>
                    <a:lnTo>
                      <a:pt x="445" y="118"/>
                    </a:lnTo>
                    <a:lnTo>
                      <a:pt x="410" y="50"/>
                    </a:lnTo>
                    <a:lnTo>
                      <a:pt x="492" y="91"/>
                    </a:lnTo>
                    <a:lnTo>
                      <a:pt x="574" y="104"/>
                    </a:lnTo>
                    <a:lnTo>
                      <a:pt x="663" y="36"/>
                    </a:lnTo>
                    <a:lnTo>
                      <a:pt x="404" y="24"/>
                    </a:lnTo>
                    <a:lnTo>
                      <a:pt x="368" y="50"/>
                    </a:lnTo>
                    <a:lnTo>
                      <a:pt x="287" y="5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8" name="Freeform 93"/>
              <p:cNvSpPr>
                <a:spLocks/>
              </p:cNvSpPr>
              <p:nvPr/>
            </p:nvSpPr>
            <p:spPr bwMode="auto">
              <a:xfrm>
                <a:off x="3257" y="2391"/>
                <a:ext cx="18" cy="52"/>
              </a:xfrm>
              <a:custGeom>
                <a:avLst/>
                <a:gdLst>
                  <a:gd name="T0" fmla="*/ 72 w 113"/>
                  <a:gd name="T1" fmla="*/ 0 h 311"/>
                  <a:gd name="T2" fmla="*/ 49 w 113"/>
                  <a:gd name="T3" fmla="*/ 38 h 311"/>
                  <a:gd name="T4" fmla="*/ 29 w 113"/>
                  <a:gd name="T5" fmla="*/ 74 h 311"/>
                  <a:gd name="T6" fmla="*/ 14 w 113"/>
                  <a:gd name="T7" fmla="*/ 110 h 311"/>
                  <a:gd name="T8" fmla="*/ 3 w 113"/>
                  <a:gd name="T9" fmla="*/ 145 h 311"/>
                  <a:gd name="T10" fmla="*/ 0 w 113"/>
                  <a:gd name="T11" fmla="*/ 179 h 311"/>
                  <a:gd name="T12" fmla="*/ 6 w 113"/>
                  <a:gd name="T13" fmla="*/ 213 h 311"/>
                  <a:gd name="T14" fmla="*/ 22 w 113"/>
                  <a:gd name="T15" fmla="*/ 247 h 311"/>
                  <a:gd name="T16" fmla="*/ 51 w 113"/>
                  <a:gd name="T17" fmla="*/ 283 h 311"/>
                  <a:gd name="T18" fmla="*/ 113 w 113"/>
                  <a:gd name="T19" fmla="*/ 311 h 311"/>
                  <a:gd name="T20" fmla="*/ 106 w 113"/>
                  <a:gd name="T21" fmla="*/ 202 h 311"/>
                  <a:gd name="T22" fmla="*/ 79 w 113"/>
                  <a:gd name="T23" fmla="*/ 189 h 311"/>
                  <a:gd name="T24" fmla="*/ 63 w 113"/>
                  <a:gd name="T25" fmla="*/ 171 h 311"/>
                  <a:gd name="T26" fmla="*/ 55 w 113"/>
                  <a:gd name="T27" fmla="*/ 149 h 311"/>
                  <a:gd name="T28" fmla="*/ 53 w 113"/>
                  <a:gd name="T29" fmla="*/ 121 h 311"/>
                  <a:gd name="T30" fmla="*/ 55 w 113"/>
                  <a:gd name="T31" fmla="*/ 93 h 311"/>
                  <a:gd name="T32" fmla="*/ 61 w 113"/>
                  <a:gd name="T33" fmla="*/ 63 h 311"/>
                  <a:gd name="T34" fmla="*/ 67 w 113"/>
                  <a:gd name="T35" fmla="*/ 31 h 311"/>
                  <a:gd name="T36" fmla="*/ 72 w 113"/>
                  <a:gd name="T37" fmla="*/ 0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311"/>
                  <a:gd name="T59" fmla="*/ 113 w 113"/>
                  <a:gd name="T60" fmla="*/ 311 h 3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311">
                    <a:moveTo>
                      <a:pt x="72" y="0"/>
                    </a:moveTo>
                    <a:lnTo>
                      <a:pt x="49" y="38"/>
                    </a:lnTo>
                    <a:lnTo>
                      <a:pt x="29" y="74"/>
                    </a:lnTo>
                    <a:lnTo>
                      <a:pt x="14" y="110"/>
                    </a:lnTo>
                    <a:lnTo>
                      <a:pt x="3" y="145"/>
                    </a:lnTo>
                    <a:lnTo>
                      <a:pt x="0" y="179"/>
                    </a:lnTo>
                    <a:lnTo>
                      <a:pt x="6" y="213"/>
                    </a:lnTo>
                    <a:lnTo>
                      <a:pt x="22" y="247"/>
                    </a:lnTo>
                    <a:lnTo>
                      <a:pt x="51" y="283"/>
                    </a:lnTo>
                    <a:lnTo>
                      <a:pt x="113" y="311"/>
                    </a:lnTo>
                    <a:lnTo>
                      <a:pt x="106" y="202"/>
                    </a:lnTo>
                    <a:lnTo>
                      <a:pt x="79" y="189"/>
                    </a:lnTo>
                    <a:lnTo>
                      <a:pt x="63" y="171"/>
                    </a:lnTo>
                    <a:lnTo>
                      <a:pt x="55" y="149"/>
                    </a:lnTo>
                    <a:lnTo>
                      <a:pt x="53" y="121"/>
                    </a:lnTo>
                    <a:lnTo>
                      <a:pt x="55" y="93"/>
                    </a:lnTo>
                    <a:lnTo>
                      <a:pt x="61" y="63"/>
                    </a:lnTo>
                    <a:lnTo>
                      <a:pt x="67" y="3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9" name="Freeform 94"/>
              <p:cNvSpPr>
                <a:spLocks/>
              </p:cNvSpPr>
              <p:nvPr/>
            </p:nvSpPr>
            <p:spPr bwMode="auto">
              <a:xfrm>
                <a:off x="3270" y="2350"/>
                <a:ext cx="27" cy="39"/>
              </a:xfrm>
              <a:custGeom>
                <a:avLst/>
                <a:gdLst>
                  <a:gd name="T0" fmla="*/ 0 w 161"/>
                  <a:gd name="T1" fmla="*/ 231 h 231"/>
                  <a:gd name="T2" fmla="*/ 19 w 161"/>
                  <a:gd name="T3" fmla="*/ 203 h 231"/>
                  <a:gd name="T4" fmla="*/ 37 w 161"/>
                  <a:gd name="T5" fmla="*/ 176 h 231"/>
                  <a:gd name="T6" fmla="*/ 56 w 161"/>
                  <a:gd name="T7" fmla="*/ 150 h 231"/>
                  <a:gd name="T8" fmla="*/ 75 w 161"/>
                  <a:gd name="T9" fmla="*/ 125 h 231"/>
                  <a:gd name="T10" fmla="*/ 94 w 161"/>
                  <a:gd name="T11" fmla="*/ 104 h 231"/>
                  <a:gd name="T12" fmla="*/ 113 w 161"/>
                  <a:gd name="T13" fmla="*/ 86 h 231"/>
                  <a:gd name="T14" fmla="*/ 134 w 161"/>
                  <a:gd name="T15" fmla="*/ 71 h 231"/>
                  <a:gd name="T16" fmla="*/ 156 w 161"/>
                  <a:gd name="T17" fmla="*/ 60 h 231"/>
                  <a:gd name="T18" fmla="*/ 161 w 161"/>
                  <a:gd name="T19" fmla="*/ 0 h 231"/>
                  <a:gd name="T20" fmla="*/ 145 w 161"/>
                  <a:gd name="T21" fmla="*/ 16 h 231"/>
                  <a:gd name="T22" fmla="*/ 128 w 161"/>
                  <a:gd name="T23" fmla="*/ 30 h 231"/>
                  <a:gd name="T24" fmla="*/ 114 w 161"/>
                  <a:gd name="T25" fmla="*/ 42 h 231"/>
                  <a:gd name="T26" fmla="*/ 101 w 161"/>
                  <a:gd name="T27" fmla="*/ 53 h 231"/>
                  <a:gd name="T28" fmla="*/ 89 w 161"/>
                  <a:gd name="T29" fmla="*/ 64 h 231"/>
                  <a:gd name="T30" fmla="*/ 77 w 161"/>
                  <a:gd name="T31" fmla="*/ 75 h 231"/>
                  <a:gd name="T32" fmla="*/ 67 w 161"/>
                  <a:gd name="T33" fmla="*/ 86 h 231"/>
                  <a:gd name="T34" fmla="*/ 57 w 161"/>
                  <a:gd name="T35" fmla="*/ 98 h 231"/>
                  <a:gd name="T36" fmla="*/ 48 w 161"/>
                  <a:gd name="T37" fmla="*/ 111 h 231"/>
                  <a:gd name="T38" fmla="*/ 40 w 161"/>
                  <a:gd name="T39" fmla="*/ 125 h 231"/>
                  <a:gd name="T40" fmla="*/ 33 w 161"/>
                  <a:gd name="T41" fmla="*/ 139 h 231"/>
                  <a:gd name="T42" fmla="*/ 26 w 161"/>
                  <a:gd name="T43" fmla="*/ 155 h 231"/>
                  <a:gd name="T44" fmla="*/ 19 w 161"/>
                  <a:gd name="T45" fmla="*/ 171 h 231"/>
                  <a:gd name="T46" fmla="*/ 12 w 161"/>
                  <a:gd name="T47" fmla="*/ 189 h 231"/>
                  <a:gd name="T48" fmla="*/ 6 w 161"/>
                  <a:gd name="T49" fmla="*/ 209 h 231"/>
                  <a:gd name="T50" fmla="*/ 0 w 161"/>
                  <a:gd name="T51" fmla="*/ 231 h 2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1"/>
                  <a:gd name="T79" fmla="*/ 0 h 231"/>
                  <a:gd name="T80" fmla="*/ 161 w 161"/>
                  <a:gd name="T81" fmla="*/ 231 h 2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1" h="231">
                    <a:moveTo>
                      <a:pt x="0" y="231"/>
                    </a:moveTo>
                    <a:lnTo>
                      <a:pt x="19" y="203"/>
                    </a:lnTo>
                    <a:lnTo>
                      <a:pt x="37" y="176"/>
                    </a:lnTo>
                    <a:lnTo>
                      <a:pt x="56" y="150"/>
                    </a:lnTo>
                    <a:lnTo>
                      <a:pt x="75" y="125"/>
                    </a:lnTo>
                    <a:lnTo>
                      <a:pt x="94" y="104"/>
                    </a:lnTo>
                    <a:lnTo>
                      <a:pt x="113" y="86"/>
                    </a:lnTo>
                    <a:lnTo>
                      <a:pt x="134" y="71"/>
                    </a:lnTo>
                    <a:lnTo>
                      <a:pt x="156" y="60"/>
                    </a:lnTo>
                    <a:lnTo>
                      <a:pt x="161" y="0"/>
                    </a:lnTo>
                    <a:lnTo>
                      <a:pt x="145" y="16"/>
                    </a:lnTo>
                    <a:lnTo>
                      <a:pt x="128" y="30"/>
                    </a:lnTo>
                    <a:lnTo>
                      <a:pt x="114" y="42"/>
                    </a:lnTo>
                    <a:lnTo>
                      <a:pt x="101" y="53"/>
                    </a:lnTo>
                    <a:lnTo>
                      <a:pt x="89" y="64"/>
                    </a:lnTo>
                    <a:lnTo>
                      <a:pt x="77" y="75"/>
                    </a:lnTo>
                    <a:lnTo>
                      <a:pt x="67" y="86"/>
                    </a:lnTo>
                    <a:lnTo>
                      <a:pt x="57" y="98"/>
                    </a:lnTo>
                    <a:lnTo>
                      <a:pt x="48" y="111"/>
                    </a:lnTo>
                    <a:lnTo>
                      <a:pt x="40" y="125"/>
                    </a:lnTo>
                    <a:lnTo>
                      <a:pt x="33" y="139"/>
                    </a:lnTo>
                    <a:lnTo>
                      <a:pt x="26" y="155"/>
                    </a:lnTo>
                    <a:lnTo>
                      <a:pt x="19" y="171"/>
                    </a:lnTo>
                    <a:lnTo>
                      <a:pt x="12" y="189"/>
                    </a:lnTo>
                    <a:lnTo>
                      <a:pt x="6" y="209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0" name="Freeform 95"/>
              <p:cNvSpPr>
                <a:spLocks/>
              </p:cNvSpPr>
              <p:nvPr/>
            </p:nvSpPr>
            <p:spPr bwMode="auto">
              <a:xfrm>
                <a:off x="3293" y="2227"/>
                <a:ext cx="47" cy="83"/>
              </a:xfrm>
              <a:custGeom>
                <a:avLst/>
                <a:gdLst>
                  <a:gd name="T0" fmla="*/ 151 w 282"/>
                  <a:gd name="T1" fmla="*/ 0 h 497"/>
                  <a:gd name="T2" fmla="*/ 83 w 282"/>
                  <a:gd name="T3" fmla="*/ 82 h 497"/>
                  <a:gd name="T4" fmla="*/ 68 w 282"/>
                  <a:gd name="T5" fmla="*/ 127 h 497"/>
                  <a:gd name="T6" fmla="*/ 68 w 282"/>
                  <a:gd name="T7" fmla="*/ 229 h 497"/>
                  <a:gd name="T8" fmla="*/ 95 w 282"/>
                  <a:gd name="T9" fmla="*/ 159 h 497"/>
                  <a:gd name="T10" fmla="*/ 133 w 282"/>
                  <a:gd name="T11" fmla="*/ 109 h 497"/>
                  <a:gd name="T12" fmla="*/ 114 w 282"/>
                  <a:gd name="T13" fmla="*/ 202 h 497"/>
                  <a:gd name="T14" fmla="*/ 0 w 282"/>
                  <a:gd name="T15" fmla="*/ 288 h 497"/>
                  <a:gd name="T16" fmla="*/ 95 w 282"/>
                  <a:gd name="T17" fmla="*/ 368 h 497"/>
                  <a:gd name="T18" fmla="*/ 148 w 282"/>
                  <a:gd name="T19" fmla="*/ 456 h 497"/>
                  <a:gd name="T20" fmla="*/ 187 w 282"/>
                  <a:gd name="T21" fmla="*/ 497 h 497"/>
                  <a:gd name="T22" fmla="*/ 209 w 282"/>
                  <a:gd name="T23" fmla="*/ 376 h 497"/>
                  <a:gd name="T24" fmla="*/ 236 w 282"/>
                  <a:gd name="T25" fmla="*/ 278 h 497"/>
                  <a:gd name="T26" fmla="*/ 190 w 282"/>
                  <a:gd name="T27" fmla="*/ 298 h 497"/>
                  <a:gd name="T28" fmla="*/ 144 w 282"/>
                  <a:gd name="T29" fmla="*/ 310 h 497"/>
                  <a:gd name="T30" fmla="*/ 144 w 282"/>
                  <a:gd name="T31" fmla="*/ 283 h 497"/>
                  <a:gd name="T32" fmla="*/ 179 w 282"/>
                  <a:gd name="T33" fmla="*/ 244 h 497"/>
                  <a:gd name="T34" fmla="*/ 248 w 282"/>
                  <a:gd name="T35" fmla="*/ 182 h 497"/>
                  <a:gd name="T36" fmla="*/ 279 w 282"/>
                  <a:gd name="T37" fmla="*/ 132 h 497"/>
                  <a:gd name="T38" fmla="*/ 282 w 282"/>
                  <a:gd name="T39" fmla="*/ 39 h 497"/>
                  <a:gd name="T40" fmla="*/ 209 w 282"/>
                  <a:gd name="T41" fmla="*/ 0 h 497"/>
                  <a:gd name="T42" fmla="*/ 151 w 282"/>
                  <a:gd name="T43" fmla="*/ 0 h 4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2"/>
                  <a:gd name="T67" fmla="*/ 0 h 497"/>
                  <a:gd name="T68" fmla="*/ 282 w 282"/>
                  <a:gd name="T69" fmla="*/ 497 h 4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2" h="497">
                    <a:moveTo>
                      <a:pt x="151" y="0"/>
                    </a:moveTo>
                    <a:lnTo>
                      <a:pt x="83" y="82"/>
                    </a:lnTo>
                    <a:lnTo>
                      <a:pt x="68" y="127"/>
                    </a:lnTo>
                    <a:lnTo>
                      <a:pt x="68" y="229"/>
                    </a:lnTo>
                    <a:lnTo>
                      <a:pt x="95" y="159"/>
                    </a:lnTo>
                    <a:lnTo>
                      <a:pt x="133" y="109"/>
                    </a:lnTo>
                    <a:lnTo>
                      <a:pt x="114" y="202"/>
                    </a:lnTo>
                    <a:lnTo>
                      <a:pt x="0" y="288"/>
                    </a:lnTo>
                    <a:lnTo>
                      <a:pt x="95" y="368"/>
                    </a:lnTo>
                    <a:lnTo>
                      <a:pt x="148" y="456"/>
                    </a:lnTo>
                    <a:lnTo>
                      <a:pt x="187" y="497"/>
                    </a:lnTo>
                    <a:lnTo>
                      <a:pt x="209" y="376"/>
                    </a:lnTo>
                    <a:lnTo>
                      <a:pt x="236" y="278"/>
                    </a:lnTo>
                    <a:lnTo>
                      <a:pt x="190" y="298"/>
                    </a:lnTo>
                    <a:lnTo>
                      <a:pt x="144" y="310"/>
                    </a:lnTo>
                    <a:lnTo>
                      <a:pt x="144" y="283"/>
                    </a:lnTo>
                    <a:lnTo>
                      <a:pt x="179" y="244"/>
                    </a:lnTo>
                    <a:lnTo>
                      <a:pt x="248" y="182"/>
                    </a:lnTo>
                    <a:lnTo>
                      <a:pt x="279" y="132"/>
                    </a:lnTo>
                    <a:lnTo>
                      <a:pt x="282" y="39"/>
                    </a:lnTo>
                    <a:lnTo>
                      <a:pt x="209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1" name="Freeform 96"/>
              <p:cNvSpPr>
                <a:spLocks/>
              </p:cNvSpPr>
              <p:nvPr/>
            </p:nvSpPr>
            <p:spPr bwMode="auto">
              <a:xfrm>
                <a:off x="3295" y="2208"/>
                <a:ext cx="25" cy="39"/>
              </a:xfrm>
              <a:custGeom>
                <a:avLst/>
                <a:gdLst>
                  <a:gd name="T0" fmla="*/ 0 w 156"/>
                  <a:gd name="T1" fmla="*/ 178 h 232"/>
                  <a:gd name="T2" fmla="*/ 0 w 156"/>
                  <a:gd name="T3" fmla="*/ 232 h 232"/>
                  <a:gd name="T4" fmla="*/ 14 w 156"/>
                  <a:gd name="T5" fmla="*/ 198 h 232"/>
                  <a:gd name="T6" fmla="*/ 28 w 156"/>
                  <a:gd name="T7" fmla="*/ 166 h 232"/>
                  <a:gd name="T8" fmla="*/ 43 w 156"/>
                  <a:gd name="T9" fmla="*/ 139 h 232"/>
                  <a:gd name="T10" fmla="*/ 59 w 156"/>
                  <a:gd name="T11" fmla="*/ 113 h 232"/>
                  <a:gd name="T12" fmla="*/ 77 w 156"/>
                  <a:gd name="T13" fmla="*/ 89 h 232"/>
                  <a:gd name="T14" fmla="*/ 99 w 156"/>
                  <a:gd name="T15" fmla="*/ 66 h 232"/>
                  <a:gd name="T16" fmla="*/ 125 w 156"/>
                  <a:gd name="T17" fmla="*/ 43 h 232"/>
                  <a:gd name="T18" fmla="*/ 156 w 156"/>
                  <a:gd name="T19" fmla="*/ 21 h 232"/>
                  <a:gd name="T20" fmla="*/ 150 w 156"/>
                  <a:gd name="T21" fmla="*/ 0 h 232"/>
                  <a:gd name="T22" fmla="*/ 121 w 156"/>
                  <a:gd name="T23" fmla="*/ 24 h 232"/>
                  <a:gd name="T24" fmla="*/ 97 w 156"/>
                  <a:gd name="T25" fmla="*/ 47 h 232"/>
                  <a:gd name="T26" fmla="*/ 77 w 156"/>
                  <a:gd name="T27" fmla="*/ 67 h 232"/>
                  <a:gd name="T28" fmla="*/ 60 w 156"/>
                  <a:gd name="T29" fmla="*/ 87 h 232"/>
                  <a:gd name="T30" fmla="*/ 45 w 156"/>
                  <a:gd name="T31" fmla="*/ 107 h 232"/>
                  <a:gd name="T32" fmla="*/ 30 w 156"/>
                  <a:gd name="T33" fmla="*/ 128 h 232"/>
                  <a:gd name="T34" fmla="*/ 15 w 156"/>
                  <a:gd name="T35" fmla="*/ 152 h 232"/>
                  <a:gd name="T36" fmla="*/ 0 w 156"/>
                  <a:gd name="T37" fmla="*/ 178 h 2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232"/>
                  <a:gd name="T59" fmla="*/ 156 w 156"/>
                  <a:gd name="T60" fmla="*/ 232 h 2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232">
                    <a:moveTo>
                      <a:pt x="0" y="178"/>
                    </a:moveTo>
                    <a:lnTo>
                      <a:pt x="0" y="232"/>
                    </a:lnTo>
                    <a:lnTo>
                      <a:pt x="14" y="198"/>
                    </a:lnTo>
                    <a:lnTo>
                      <a:pt x="28" y="166"/>
                    </a:lnTo>
                    <a:lnTo>
                      <a:pt x="43" y="139"/>
                    </a:lnTo>
                    <a:lnTo>
                      <a:pt x="59" y="113"/>
                    </a:lnTo>
                    <a:lnTo>
                      <a:pt x="77" y="89"/>
                    </a:lnTo>
                    <a:lnTo>
                      <a:pt x="99" y="66"/>
                    </a:lnTo>
                    <a:lnTo>
                      <a:pt x="125" y="43"/>
                    </a:lnTo>
                    <a:lnTo>
                      <a:pt x="156" y="21"/>
                    </a:lnTo>
                    <a:lnTo>
                      <a:pt x="150" y="0"/>
                    </a:lnTo>
                    <a:lnTo>
                      <a:pt x="121" y="24"/>
                    </a:lnTo>
                    <a:lnTo>
                      <a:pt x="97" y="47"/>
                    </a:lnTo>
                    <a:lnTo>
                      <a:pt x="77" y="67"/>
                    </a:lnTo>
                    <a:lnTo>
                      <a:pt x="60" y="87"/>
                    </a:lnTo>
                    <a:lnTo>
                      <a:pt x="45" y="107"/>
                    </a:lnTo>
                    <a:lnTo>
                      <a:pt x="30" y="128"/>
                    </a:lnTo>
                    <a:lnTo>
                      <a:pt x="15" y="152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2" name="Freeform 97"/>
              <p:cNvSpPr>
                <a:spLocks/>
              </p:cNvSpPr>
              <p:nvPr/>
            </p:nvSpPr>
            <p:spPr bwMode="auto">
              <a:xfrm>
                <a:off x="3233" y="2169"/>
                <a:ext cx="30" cy="18"/>
              </a:xfrm>
              <a:custGeom>
                <a:avLst/>
                <a:gdLst>
                  <a:gd name="T0" fmla="*/ 14 w 175"/>
                  <a:gd name="T1" fmla="*/ 90 h 106"/>
                  <a:gd name="T2" fmla="*/ 0 w 175"/>
                  <a:gd name="T3" fmla="*/ 26 h 106"/>
                  <a:gd name="T4" fmla="*/ 24 w 175"/>
                  <a:gd name="T5" fmla="*/ 21 h 106"/>
                  <a:gd name="T6" fmla="*/ 56 w 175"/>
                  <a:gd name="T7" fmla="*/ 42 h 106"/>
                  <a:gd name="T8" fmla="*/ 56 w 175"/>
                  <a:gd name="T9" fmla="*/ 24 h 106"/>
                  <a:gd name="T10" fmla="*/ 59 w 175"/>
                  <a:gd name="T11" fmla="*/ 11 h 106"/>
                  <a:gd name="T12" fmla="*/ 62 w 175"/>
                  <a:gd name="T13" fmla="*/ 4 h 106"/>
                  <a:gd name="T14" fmla="*/ 67 w 175"/>
                  <a:gd name="T15" fmla="*/ 0 h 106"/>
                  <a:gd name="T16" fmla="*/ 74 w 175"/>
                  <a:gd name="T17" fmla="*/ 0 h 106"/>
                  <a:gd name="T18" fmla="*/ 83 w 175"/>
                  <a:gd name="T19" fmla="*/ 3 h 106"/>
                  <a:gd name="T20" fmla="*/ 95 w 175"/>
                  <a:gd name="T21" fmla="*/ 4 h 106"/>
                  <a:gd name="T22" fmla="*/ 110 w 175"/>
                  <a:gd name="T23" fmla="*/ 6 h 106"/>
                  <a:gd name="T24" fmla="*/ 149 w 175"/>
                  <a:gd name="T25" fmla="*/ 7 h 106"/>
                  <a:gd name="T26" fmla="*/ 175 w 175"/>
                  <a:gd name="T27" fmla="*/ 26 h 106"/>
                  <a:gd name="T28" fmla="*/ 165 w 175"/>
                  <a:gd name="T29" fmla="*/ 77 h 106"/>
                  <a:gd name="T30" fmla="*/ 165 w 175"/>
                  <a:gd name="T31" fmla="*/ 106 h 106"/>
                  <a:gd name="T32" fmla="*/ 129 w 175"/>
                  <a:gd name="T33" fmla="*/ 106 h 106"/>
                  <a:gd name="T34" fmla="*/ 119 w 175"/>
                  <a:gd name="T35" fmla="*/ 74 h 106"/>
                  <a:gd name="T36" fmla="*/ 96 w 175"/>
                  <a:gd name="T37" fmla="*/ 72 h 106"/>
                  <a:gd name="T38" fmla="*/ 90 w 175"/>
                  <a:gd name="T39" fmla="*/ 91 h 106"/>
                  <a:gd name="T40" fmla="*/ 86 w 175"/>
                  <a:gd name="T41" fmla="*/ 93 h 106"/>
                  <a:gd name="T42" fmla="*/ 82 w 175"/>
                  <a:gd name="T43" fmla="*/ 98 h 106"/>
                  <a:gd name="T44" fmla="*/ 77 w 175"/>
                  <a:gd name="T45" fmla="*/ 103 h 106"/>
                  <a:gd name="T46" fmla="*/ 73 w 175"/>
                  <a:gd name="T47" fmla="*/ 104 h 106"/>
                  <a:gd name="T48" fmla="*/ 60 w 175"/>
                  <a:gd name="T49" fmla="*/ 96 h 106"/>
                  <a:gd name="T50" fmla="*/ 50 w 175"/>
                  <a:gd name="T51" fmla="*/ 84 h 106"/>
                  <a:gd name="T52" fmla="*/ 43 w 175"/>
                  <a:gd name="T53" fmla="*/ 72 h 106"/>
                  <a:gd name="T54" fmla="*/ 41 w 175"/>
                  <a:gd name="T55" fmla="*/ 67 h 106"/>
                  <a:gd name="T56" fmla="*/ 36 w 175"/>
                  <a:gd name="T57" fmla="*/ 97 h 106"/>
                  <a:gd name="T58" fmla="*/ 14 w 175"/>
                  <a:gd name="T59" fmla="*/ 90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5"/>
                  <a:gd name="T91" fmla="*/ 0 h 106"/>
                  <a:gd name="T92" fmla="*/ 175 w 175"/>
                  <a:gd name="T93" fmla="*/ 106 h 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5" h="106">
                    <a:moveTo>
                      <a:pt x="14" y="90"/>
                    </a:moveTo>
                    <a:lnTo>
                      <a:pt x="0" y="26"/>
                    </a:lnTo>
                    <a:lnTo>
                      <a:pt x="24" y="21"/>
                    </a:lnTo>
                    <a:lnTo>
                      <a:pt x="56" y="42"/>
                    </a:lnTo>
                    <a:lnTo>
                      <a:pt x="56" y="24"/>
                    </a:lnTo>
                    <a:lnTo>
                      <a:pt x="59" y="11"/>
                    </a:lnTo>
                    <a:lnTo>
                      <a:pt x="62" y="4"/>
                    </a:lnTo>
                    <a:lnTo>
                      <a:pt x="67" y="0"/>
                    </a:lnTo>
                    <a:lnTo>
                      <a:pt x="74" y="0"/>
                    </a:lnTo>
                    <a:lnTo>
                      <a:pt x="83" y="3"/>
                    </a:lnTo>
                    <a:lnTo>
                      <a:pt x="95" y="4"/>
                    </a:lnTo>
                    <a:lnTo>
                      <a:pt x="110" y="6"/>
                    </a:lnTo>
                    <a:lnTo>
                      <a:pt x="149" y="7"/>
                    </a:lnTo>
                    <a:lnTo>
                      <a:pt x="175" y="26"/>
                    </a:lnTo>
                    <a:lnTo>
                      <a:pt x="165" y="77"/>
                    </a:lnTo>
                    <a:lnTo>
                      <a:pt x="165" y="106"/>
                    </a:lnTo>
                    <a:lnTo>
                      <a:pt x="129" y="106"/>
                    </a:lnTo>
                    <a:lnTo>
                      <a:pt x="119" y="74"/>
                    </a:lnTo>
                    <a:lnTo>
                      <a:pt x="96" y="72"/>
                    </a:lnTo>
                    <a:lnTo>
                      <a:pt x="90" y="91"/>
                    </a:lnTo>
                    <a:lnTo>
                      <a:pt x="86" y="93"/>
                    </a:lnTo>
                    <a:lnTo>
                      <a:pt x="82" y="98"/>
                    </a:lnTo>
                    <a:lnTo>
                      <a:pt x="77" y="103"/>
                    </a:lnTo>
                    <a:lnTo>
                      <a:pt x="73" y="104"/>
                    </a:lnTo>
                    <a:lnTo>
                      <a:pt x="60" y="96"/>
                    </a:lnTo>
                    <a:lnTo>
                      <a:pt x="50" y="84"/>
                    </a:lnTo>
                    <a:lnTo>
                      <a:pt x="43" y="72"/>
                    </a:lnTo>
                    <a:lnTo>
                      <a:pt x="41" y="67"/>
                    </a:lnTo>
                    <a:lnTo>
                      <a:pt x="36" y="97"/>
                    </a:lnTo>
                    <a:lnTo>
                      <a:pt x="14" y="9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3" name="Freeform 98"/>
              <p:cNvSpPr>
                <a:spLocks/>
              </p:cNvSpPr>
              <p:nvPr/>
            </p:nvSpPr>
            <p:spPr bwMode="auto">
              <a:xfrm>
                <a:off x="3231" y="2202"/>
                <a:ext cx="86" cy="112"/>
              </a:xfrm>
              <a:custGeom>
                <a:avLst/>
                <a:gdLst>
                  <a:gd name="T0" fmla="*/ 395 w 514"/>
                  <a:gd name="T1" fmla="*/ 466 h 672"/>
                  <a:gd name="T2" fmla="*/ 331 w 514"/>
                  <a:gd name="T3" fmla="*/ 482 h 672"/>
                  <a:gd name="T4" fmla="*/ 313 w 514"/>
                  <a:gd name="T5" fmla="*/ 451 h 672"/>
                  <a:gd name="T6" fmla="*/ 299 w 514"/>
                  <a:gd name="T7" fmla="*/ 425 h 672"/>
                  <a:gd name="T8" fmla="*/ 286 w 514"/>
                  <a:gd name="T9" fmla="*/ 402 h 672"/>
                  <a:gd name="T10" fmla="*/ 274 w 514"/>
                  <a:gd name="T11" fmla="*/ 379 h 672"/>
                  <a:gd name="T12" fmla="*/ 261 w 514"/>
                  <a:gd name="T13" fmla="*/ 356 h 672"/>
                  <a:gd name="T14" fmla="*/ 245 w 514"/>
                  <a:gd name="T15" fmla="*/ 331 h 672"/>
                  <a:gd name="T16" fmla="*/ 223 w 514"/>
                  <a:gd name="T17" fmla="*/ 301 h 672"/>
                  <a:gd name="T18" fmla="*/ 196 w 514"/>
                  <a:gd name="T19" fmla="*/ 266 h 672"/>
                  <a:gd name="T20" fmla="*/ 180 w 514"/>
                  <a:gd name="T21" fmla="*/ 174 h 672"/>
                  <a:gd name="T22" fmla="*/ 164 w 514"/>
                  <a:gd name="T23" fmla="*/ 107 h 672"/>
                  <a:gd name="T24" fmla="*/ 154 w 514"/>
                  <a:gd name="T25" fmla="*/ 80 h 672"/>
                  <a:gd name="T26" fmla="*/ 143 w 514"/>
                  <a:gd name="T27" fmla="*/ 53 h 672"/>
                  <a:gd name="T28" fmla="*/ 133 w 514"/>
                  <a:gd name="T29" fmla="*/ 29 h 672"/>
                  <a:gd name="T30" fmla="*/ 121 w 514"/>
                  <a:gd name="T31" fmla="*/ 9 h 672"/>
                  <a:gd name="T32" fmla="*/ 109 w 514"/>
                  <a:gd name="T33" fmla="*/ 0 h 672"/>
                  <a:gd name="T34" fmla="*/ 97 w 514"/>
                  <a:gd name="T35" fmla="*/ 2 h 672"/>
                  <a:gd name="T36" fmla="*/ 86 w 514"/>
                  <a:gd name="T37" fmla="*/ 19 h 672"/>
                  <a:gd name="T38" fmla="*/ 73 w 514"/>
                  <a:gd name="T39" fmla="*/ 54 h 672"/>
                  <a:gd name="T40" fmla="*/ 29 w 514"/>
                  <a:gd name="T41" fmla="*/ 45 h 672"/>
                  <a:gd name="T42" fmla="*/ 0 w 514"/>
                  <a:gd name="T43" fmla="*/ 107 h 672"/>
                  <a:gd name="T44" fmla="*/ 8 w 514"/>
                  <a:gd name="T45" fmla="*/ 135 h 672"/>
                  <a:gd name="T46" fmla="*/ 15 w 514"/>
                  <a:gd name="T47" fmla="*/ 160 h 672"/>
                  <a:gd name="T48" fmla="*/ 23 w 514"/>
                  <a:gd name="T49" fmla="*/ 183 h 672"/>
                  <a:gd name="T50" fmla="*/ 33 w 514"/>
                  <a:gd name="T51" fmla="*/ 203 h 672"/>
                  <a:gd name="T52" fmla="*/ 43 w 514"/>
                  <a:gd name="T53" fmla="*/ 221 h 672"/>
                  <a:gd name="T54" fmla="*/ 57 w 514"/>
                  <a:gd name="T55" fmla="*/ 240 h 672"/>
                  <a:gd name="T56" fmla="*/ 74 w 514"/>
                  <a:gd name="T57" fmla="*/ 260 h 672"/>
                  <a:gd name="T58" fmla="*/ 94 w 514"/>
                  <a:gd name="T59" fmla="*/ 280 h 672"/>
                  <a:gd name="T60" fmla="*/ 103 w 514"/>
                  <a:gd name="T61" fmla="*/ 323 h 672"/>
                  <a:gd name="T62" fmla="*/ 114 w 514"/>
                  <a:gd name="T63" fmla="*/ 363 h 672"/>
                  <a:gd name="T64" fmla="*/ 126 w 514"/>
                  <a:gd name="T65" fmla="*/ 403 h 672"/>
                  <a:gd name="T66" fmla="*/ 139 w 514"/>
                  <a:gd name="T67" fmla="*/ 440 h 672"/>
                  <a:gd name="T68" fmla="*/ 153 w 514"/>
                  <a:gd name="T69" fmla="*/ 478 h 672"/>
                  <a:gd name="T70" fmla="*/ 168 w 514"/>
                  <a:gd name="T71" fmla="*/ 517 h 672"/>
                  <a:gd name="T72" fmla="*/ 183 w 514"/>
                  <a:gd name="T73" fmla="*/ 555 h 672"/>
                  <a:gd name="T74" fmla="*/ 199 w 514"/>
                  <a:gd name="T75" fmla="*/ 595 h 672"/>
                  <a:gd name="T76" fmla="*/ 281 w 514"/>
                  <a:gd name="T77" fmla="*/ 672 h 672"/>
                  <a:gd name="T78" fmla="*/ 296 w 514"/>
                  <a:gd name="T79" fmla="*/ 671 h 672"/>
                  <a:gd name="T80" fmla="*/ 312 w 514"/>
                  <a:gd name="T81" fmla="*/ 669 h 672"/>
                  <a:gd name="T82" fmla="*/ 327 w 514"/>
                  <a:gd name="T83" fmla="*/ 667 h 672"/>
                  <a:gd name="T84" fmla="*/ 342 w 514"/>
                  <a:gd name="T85" fmla="*/ 663 h 672"/>
                  <a:gd name="T86" fmla="*/ 358 w 514"/>
                  <a:gd name="T87" fmla="*/ 661 h 672"/>
                  <a:gd name="T88" fmla="*/ 372 w 514"/>
                  <a:gd name="T89" fmla="*/ 657 h 672"/>
                  <a:gd name="T90" fmla="*/ 386 w 514"/>
                  <a:gd name="T91" fmla="*/ 654 h 672"/>
                  <a:gd name="T92" fmla="*/ 400 w 514"/>
                  <a:gd name="T93" fmla="*/ 649 h 672"/>
                  <a:gd name="T94" fmla="*/ 414 w 514"/>
                  <a:gd name="T95" fmla="*/ 644 h 672"/>
                  <a:gd name="T96" fmla="*/ 428 w 514"/>
                  <a:gd name="T97" fmla="*/ 640 h 672"/>
                  <a:gd name="T98" fmla="*/ 442 w 514"/>
                  <a:gd name="T99" fmla="*/ 635 h 672"/>
                  <a:gd name="T100" fmla="*/ 457 w 514"/>
                  <a:gd name="T101" fmla="*/ 630 h 672"/>
                  <a:gd name="T102" fmla="*/ 471 w 514"/>
                  <a:gd name="T103" fmla="*/ 624 h 672"/>
                  <a:gd name="T104" fmla="*/ 485 w 514"/>
                  <a:gd name="T105" fmla="*/ 618 h 672"/>
                  <a:gd name="T106" fmla="*/ 500 w 514"/>
                  <a:gd name="T107" fmla="*/ 612 h 672"/>
                  <a:gd name="T108" fmla="*/ 514 w 514"/>
                  <a:gd name="T109" fmla="*/ 605 h 672"/>
                  <a:gd name="T110" fmla="*/ 395 w 514"/>
                  <a:gd name="T111" fmla="*/ 466 h 6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14"/>
                  <a:gd name="T169" fmla="*/ 0 h 672"/>
                  <a:gd name="T170" fmla="*/ 514 w 514"/>
                  <a:gd name="T171" fmla="*/ 672 h 6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14" h="672">
                    <a:moveTo>
                      <a:pt x="395" y="466"/>
                    </a:moveTo>
                    <a:lnTo>
                      <a:pt x="331" y="482"/>
                    </a:lnTo>
                    <a:lnTo>
                      <a:pt x="313" y="451"/>
                    </a:lnTo>
                    <a:lnTo>
                      <a:pt x="299" y="425"/>
                    </a:lnTo>
                    <a:lnTo>
                      <a:pt x="286" y="402"/>
                    </a:lnTo>
                    <a:lnTo>
                      <a:pt x="274" y="379"/>
                    </a:lnTo>
                    <a:lnTo>
                      <a:pt x="261" y="356"/>
                    </a:lnTo>
                    <a:lnTo>
                      <a:pt x="245" y="331"/>
                    </a:lnTo>
                    <a:lnTo>
                      <a:pt x="223" y="301"/>
                    </a:lnTo>
                    <a:lnTo>
                      <a:pt x="196" y="266"/>
                    </a:lnTo>
                    <a:lnTo>
                      <a:pt x="180" y="174"/>
                    </a:lnTo>
                    <a:lnTo>
                      <a:pt x="164" y="107"/>
                    </a:lnTo>
                    <a:lnTo>
                      <a:pt x="154" y="80"/>
                    </a:lnTo>
                    <a:lnTo>
                      <a:pt x="143" y="53"/>
                    </a:lnTo>
                    <a:lnTo>
                      <a:pt x="133" y="29"/>
                    </a:lnTo>
                    <a:lnTo>
                      <a:pt x="121" y="9"/>
                    </a:lnTo>
                    <a:lnTo>
                      <a:pt x="109" y="0"/>
                    </a:lnTo>
                    <a:lnTo>
                      <a:pt x="97" y="2"/>
                    </a:lnTo>
                    <a:lnTo>
                      <a:pt x="86" y="19"/>
                    </a:lnTo>
                    <a:lnTo>
                      <a:pt x="73" y="54"/>
                    </a:lnTo>
                    <a:lnTo>
                      <a:pt x="29" y="45"/>
                    </a:lnTo>
                    <a:lnTo>
                      <a:pt x="0" y="107"/>
                    </a:lnTo>
                    <a:lnTo>
                      <a:pt x="8" y="135"/>
                    </a:lnTo>
                    <a:lnTo>
                      <a:pt x="15" y="160"/>
                    </a:lnTo>
                    <a:lnTo>
                      <a:pt x="23" y="183"/>
                    </a:lnTo>
                    <a:lnTo>
                      <a:pt x="33" y="203"/>
                    </a:lnTo>
                    <a:lnTo>
                      <a:pt x="43" y="221"/>
                    </a:lnTo>
                    <a:lnTo>
                      <a:pt x="57" y="240"/>
                    </a:lnTo>
                    <a:lnTo>
                      <a:pt x="74" y="260"/>
                    </a:lnTo>
                    <a:lnTo>
                      <a:pt x="94" y="280"/>
                    </a:lnTo>
                    <a:lnTo>
                      <a:pt x="103" y="323"/>
                    </a:lnTo>
                    <a:lnTo>
                      <a:pt x="114" y="363"/>
                    </a:lnTo>
                    <a:lnTo>
                      <a:pt x="126" y="403"/>
                    </a:lnTo>
                    <a:lnTo>
                      <a:pt x="139" y="440"/>
                    </a:lnTo>
                    <a:lnTo>
                      <a:pt x="153" y="478"/>
                    </a:lnTo>
                    <a:lnTo>
                      <a:pt x="168" y="517"/>
                    </a:lnTo>
                    <a:lnTo>
                      <a:pt x="183" y="555"/>
                    </a:lnTo>
                    <a:lnTo>
                      <a:pt x="199" y="595"/>
                    </a:lnTo>
                    <a:lnTo>
                      <a:pt x="281" y="672"/>
                    </a:lnTo>
                    <a:lnTo>
                      <a:pt x="296" y="671"/>
                    </a:lnTo>
                    <a:lnTo>
                      <a:pt x="312" y="669"/>
                    </a:lnTo>
                    <a:lnTo>
                      <a:pt x="327" y="667"/>
                    </a:lnTo>
                    <a:lnTo>
                      <a:pt x="342" y="663"/>
                    </a:lnTo>
                    <a:lnTo>
                      <a:pt x="358" y="661"/>
                    </a:lnTo>
                    <a:lnTo>
                      <a:pt x="372" y="657"/>
                    </a:lnTo>
                    <a:lnTo>
                      <a:pt x="386" y="654"/>
                    </a:lnTo>
                    <a:lnTo>
                      <a:pt x="400" y="649"/>
                    </a:lnTo>
                    <a:lnTo>
                      <a:pt x="414" y="644"/>
                    </a:lnTo>
                    <a:lnTo>
                      <a:pt x="428" y="640"/>
                    </a:lnTo>
                    <a:lnTo>
                      <a:pt x="442" y="635"/>
                    </a:lnTo>
                    <a:lnTo>
                      <a:pt x="457" y="630"/>
                    </a:lnTo>
                    <a:lnTo>
                      <a:pt x="471" y="624"/>
                    </a:lnTo>
                    <a:lnTo>
                      <a:pt x="485" y="618"/>
                    </a:lnTo>
                    <a:lnTo>
                      <a:pt x="500" y="612"/>
                    </a:lnTo>
                    <a:lnTo>
                      <a:pt x="514" y="605"/>
                    </a:lnTo>
                    <a:lnTo>
                      <a:pt x="395" y="46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4" name="Freeform 99"/>
              <p:cNvSpPr>
                <a:spLocks/>
              </p:cNvSpPr>
              <p:nvPr/>
            </p:nvSpPr>
            <p:spPr bwMode="auto">
              <a:xfrm>
                <a:off x="3294" y="2216"/>
                <a:ext cx="119" cy="145"/>
              </a:xfrm>
              <a:custGeom>
                <a:avLst/>
                <a:gdLst>
                  <a:gd name="T0" fmla="*/ 40 w 719"/>
                  <a:gd name="T1" fmla="*/ 193 h 869"/>
                  <a:gd name="T2" fmla="*/ 137 w 719"/>
                  <a:gd name="T3" fmla="*/ 41 h 869"/>
                  <a:gd name="T4" fmla="*/ 176 w 719"/>
                  <a:gd name="T5" fmla="*/ 46 h 869"/>
                  <a:gd name="T6" fmla="*/ 211 w 719"/>
                  <a:gd name="T7" fmla="*/ 52 h 869"/>
                  <a:gd name="T8" fmla="*/ 243 w 719"/>
                  <a:gd name="T9" fmla="*/ 59 h 869"/>
                  <a:gd name="T10" fmla="*/ 272 w 719"/>
                  <a:gd name="T11" fmla="*/ 68 h 869"/>
                  <a:gd name="T12" fmla="*/ 300 w 719"/>
                  <a:gd name="T13" fmla="*/ 80 h 869"/>
                  <a:gd name="T14" fmla="*/ 323 w 719"/>
                  <a:gd name="T15" fmla="*/ 93 h 869"/>
                  <a:gd name="T16" fmla="*/ 344 w 719"/>
                  <a:gd name="T17" fmla="*/ 110 h 869"/>
                  <a:gd name="T18" fmla="*/ 363 w 719"/>
                  <a:gd name="T19" fmla="*/ 127 h 869"/>
                  <a:gd name="T20" fmla="*/ 378 w 719"/>
                  <a:gd name="T21" fmla="*/ 147 h 869"/>
                  <a:gd name="T22" fmla="*/ 391 w 719"/>
                  <a:gd name="T23" fmla="*/ 169 h 869"/>
                  <a:gd name="T24" fmla="*/ 402 w 719"/>
                  <a:gd name="T25" fmla="*/ 193 h 869"/>
                  <a:gd name="T26" fmla="*/ 410 w 719"/>
                  <a:gd name="T27" fmla="*/ 220 h 869"/>
                  <a:gd name="T28" fmla="*/ 416 w 719"/>
                  <a:gd name="T29" fmla="*/ 250 h 869"/>
                  <a:gd name="T30" fmla="*/ 421 w 719"/>
                  <a:gd name="T31" fmla="*/ 283 h 869"/>
                  <a:gd name="T32" fmla="*/ 422 w 719"/>
                  <a:gd name="T33" fmla="*/ 317 h 869"/>
                  <a:gd name="T34" fmla="*/ 422 w 719"/>
                  <a:gd name="T35" fmla="*/ 355 h 869"/>
                  <a:gd name="T36" fmla="*/ 288 w 719"/>
                  <a:gd name="T37" fmla="*/ 458 h 869"/>
                  <a:gd name="T38" fmla="*/ 210 w 719"/>
                  <a:gd name="T39" fmla="*/ 574 h 869"/>
                  <a:gd name="T40" fmla="*/ 135 w 719"/>
                  <a:gd name="T41" fmla="*/ 525 h 869"/>
                  <a:gd name="T42" fmla="*/ 22 w 719"/>
                  <a:gd name="T43" fmla="*/ 553 h 869"/>
                  <a:gd name="T44" fmla="*/ 52 w 719"/>
                  <a:gd name="T45" fmla="*/ 706 h 869"/>
                  <a:gd name="T46" fmla="*/ 23 w 719"/>
                  <a:gd name="T47" fmla="*/ 806 h 869"/>
                  <a:gd name="T48" fmla="*/ 376 w 719"/>
                  <a:gd name="T49" fmla="*/ 841 h 869"/>
                  <a:gd name="T50" fmla="*/ 479 w 719"/>
                  <a:gd name="T51" fmla="*/ 867 h 869"/>
                  <a:gd name="T52" fmla="*/ 719 w 719"/>
                  <a:gd name="T53" fmla="*/ 869 h 869"/>
                  <a:gd name="T54" fmla="*/ 715 w 719"/>
                  <a:gd name="T55" fmla="*/ 790 h 869"/>
                  <a:gd name="T56" fmla="*/ 713 w 719"/>
                  <a:gd name="T57" fmla="*/ 720 h 869"/>
                  <a:gd name="T58" fmla="*/ 709 w 719"/>
                  <a:gd name="T59" fmla="*/ 655 h 869"/>
                  <a:gd name="T60" fmla="*/ 701 w 719"/>
                  <a:gd name="T61" fmla="*/ 595 h 869"/>
                  <a:gd name="T62" fmla="*/ 687 w 719"/>
                  <a:gd name="T63" fmla="*/ 537 h 869"/>
                  <a:gd name="T64" fmla="*/ 663 w 719"/>
                  <a:gd name="T65" fmla="*/ 481 h 869"/>
                  <a:gd name="T66" fmla="*/ 628 w 719"/>
                  <a:gd name="T67" fmla="*/ 422 h 869"/>
                  <a:gd name="T68" fmla="*/ 577 w 719"/>
                  <a:gd name="T69" fmla="*/ 359 h 869"/>
                  <a:gd name="T70" fmla="*/ 500 w 719"/>
                  <a:gd name="T71" fmla="*/ 227 h 869"/>
                  <a:gd name="T72" fmla="*/ 480 w 719"/>
                  <a:gd name="T73" fmla="*/ 190 h 869"/>
                  <a:gd name="T74" fmla="*/ 462 w 719"/>
                  <a:gd name="T75" fmla="*/ 156 h 869"/>
                  <a:gd name="T76" fmla="*/ 447 w 719"/>
                  <a:gd name="T77" fmla="*/ 126 h 869"/>
                  <a:gd name="T78" fmla="*/ 431 w 719"/>
                  <a:gd name="T79" fmla="*/ 100 h 869"/>
                  <a:gd name="T80" fmla="*/ 418 w 719"/>
                  <a:gd name="T81" fmla="*/ 79 h 869"/>
                  <a:gd name="T82" fmla="*/ 406 w 719"/>
                  <a:gd name="T83" fmla="*/ 60 h 869"/>
                  <a:gd name="T84" fmla="*/ 391 w 719"/>
                  <a:gd name="T85" fmla="*/ 45 h 869"/>
                  <a:gd name="T86" fmla="*/ 377 w 719"/>
                  <a:gd name="T87" fmla="*/ 32 h 869"/>
                  <a:gd name="T88" fmla="*/ 362 w 719"/>
                  <a:gd name="T89" fmla="*/ 23 h 869"/>
                  <a:gd name="T90" fmla="*/ 345 w 719"/>
                  <a:gd name="T91" fmla="*/ 15 h 869"/>
                  <a:gd name="T92" fmla="*/ 327 w 719"/>
                  <a:gd name="T93" fmla="*/ 10 h 869"/>
                  <a:gd name="T94" fmla="*/ 304 w 719"/>
                  <a:gd name="T95" fmla="*/ 5 h 869"/>
                  <a:gd name="T96" fmla="*/ 280 w 719"/>
                  <a:gd name="T97" fmla="*/ 2 h 869"/>
                  <a:gd name="T98" fmla="*/ 251 w 719"/>
                  <a:gd name="T99" fmla="*/ 1 h 869"/>
                  <a:gd name="T100" fmla="*/ 218 w 719"/>
                  <a:gd name="T101" fmla="*/ 0 h 869"/>
                  <a:gd name="T102" fmla="*/ 182 w 719"/>
                  <a:gd name="T103" fmla="*/ 0 h 869"/>
                  <a:gd name="T104" fmla="*/ 166 w 719"/>
                  <a:gd name="T105" fmla="*/ 6 h 869"/>
                  <a:gd name="T106" fmla="*/ 151 w 719"/>
                  <a:gd name="T107" fmla="*/ 8 h 869"/>
                  <a:gd name="T108" fmla="*/ 137 w 719"/>
                  <a:gd name="T109" fmla="*/ 10 h 869"/>
                  <a:gd name="T110" fmla="*/ 123 w 719"/>
                  <a:gd name="T111" fmla="*/ 12 h 869"/>
                  <a:gd name="T112" fmla="*/ 108 w 719"/>
                  <a:gd name="T113" fmla="*/ 17 h 869"/>
                  <a:gd name="T114" fmla="*/ 92 w 719"/>
                  <a:gd name="T115" fmla="*/ 26 h 869"/>
                  <a:gd name="T116" fmla="*/ 75 w 719"/>
                  <a:gd name="T117" fmla="*/ 43 h 869"/>
                  <a:gd name="T118" fmla="*/ 55 w 719"/>
                  <a:gd name="T119" fmla="*/ 68 h 869"/>
                  <a:gd name="T120" fmla="*/ 0 w 719"/>
                  <a:gd name="T121" fmla="*/ 249 h 869"/>
                  <a:gd name="T122" fmla="*/ 35 w 719"/>
                  <a:gd name="T123" fmla="*/ 304 h 869"/>
                  <a:gd name="T124" fmla="*/ 40 w 719"/>
                  <a:gd name="T125" fmla="*/ 193 h 86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19"/>
                  <a:gd name="T190" fmla="*/ 0 h 869"/>
                  <a:gd name="T191" fmla="*/ 719 w 719"/>
                  <a:gd name="T192" fmla="*/ 869 h 86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19" h="869">
                    <a:moveTo>
                      <a:pt x="40" y="193"/>
                    </a:moveTo>
                    <a:lnTo>
                      <a:pt x="137" y="41"/>
                    </a:lnTo>
                    <a:lnTo>
                      <a:pt x="176" y="46"/>
                    </a:lnTo>
                    <a:lnTo>
                      <a:pt x="211" y="52"/>
                    </a:lnTo>
                    <a:lnTo>
                      <a:pt x="243" y="59"/>
                    </a:lnTo>
                    <a:lnTo>
                      <a:pt x="272" y="68"/>
                    </a:lnTo>
                    <a:lnTo>
                      <a:pt x="300" y="80"/>
                    </a:lnTo>
                    <a:lnTo>
                      <a:pt x="323" y="93"/>
                    </a:lnTo>
                    <a:lnTo>
                      <a:pt x="344" y="110"/>
                    </a:lnTo>
                    <a:lnTo>
                      <a:pt x="363" y="127"/>
                    </a:lnTo>
                    <a:lnTo>
                      <a:pt x="378" y="147"/>
                    </a:lnTo>
                    <a:lnTo>
                      <a:pt x="391" y="169"/>
                    </a:lnTo>
                    <a:lnTo>
                      <a:pt x="402" y="193"/>
                    </a:lnTo>
                    <a:lnTo>
                      <a:pt x="410" y="220"/>
                    </a:lnTo>
                    <a:lnTo>
                      <a:pt x="416" y="250"/>
                    </a:lnTo>
                    <a:lnTo>
                      <a:pt x="421" y="283"/>
                    </a:lnTo>
                    <a:lnTo>
                      <a:pt x="422" y="317"/>
                    </a:lnTo>
                    <a:lnTo>
                      <a:pt x="422" y="355"/>
                    </a:lnTo>
                    <a:lnTo>
                      <a:pt x="288" y="458"/>
                    </a:lnTo>
                    <a:lnTo>
                      <a:pt x="210" y="574"/>
                    </a:lnTo>
                    <a:lnTo>
                      <a:pt x="135" y="525"/>
                    </a:lnTo>
                    <a:lnTo>
                      <a:pt x="22" y="553"/>
                    </a:lnTo>
                    <a:lnTo>
                      <a:pt x="52" y="706"/>
                    </a:lnTo>
                    <a:lnTo>
                      <a:pt x="23" y="806"/>
                    </a:lnTo>
                    <a:lnTo>
                      <a:pt x="376" y="841"/>
                    </a:lnTo>
                    <a:lnTo>
                      <a:pt x="479" y="867"/>
                    </a:lnTo>
                    <a:lnTo>
                      <a:pt x="719" y="869"/>
                    </a:lnTo>
                    <a:lnTo>
                      <a:pt x="715" y="790"/>
                    </a:lnTo>
                    <a:lnTo>
                      <a:pt x="713" y="720"/>
                    </a:lnTo>
                    <a:lnTo>
                      <a:pt x="709" y="655"/>
                    </a:lnTo>
                    <a:lnTo>
                      <a:pt x="701" y="595"/>
                    </a:lnTo>
                    <a:lnTo>
                      <a:pt x="687" y="537"/>
                    </a:lnTo>
                    <a:lnTo>
                      <a:pt x="663" y="481"/>
                    </a:lnTo>
                    <a:lnTo>
                      <a:pt x="628" y="422"/>
                    </a:lnTo>
                    <a:lnTo>
                      <a:pt x="577" y="359"/>
                    </a:lnTo>
                    <a:lnTo>
                      <a:pt x="500" y="227"/>
                    </a:lnTo>
                    <a:lnTo>
                      <a:pt x="480" y="190"/>
                    </a:lnTo>
                    <a:lnTo>
                      <a:pt x="462" y="156"/>
                    </a:lnTo>
                    <a:lnTo>
                      <a:pt x="447" y="126"/>
                    </a:lnTo>
                    <a:lnTo>
                      <a:pt x="431" y="100"/>
                    </a:lnTo>
                    <a:lnTo>
                      <a:pt x="418" y="79"/>
                    </a:lnTo>
                    <a:lnTo>
                      <a:pt x="406" y="60"/>
                    </a:lnTo>
                    <a:lnTo>
                      <a:pt x="391" y="45"/>
                    </a:lnTo>
                    <a:lnTo>
                      <a:pt x="377" y="32"/>
                    </a:lnTo>
                    <a:lnTo>
                      <a:pt x="362" y="23"/>
                    </a:lnTo>
                    <a:lnTo>
                      <a:pt x="345" y="15"/>
                    </a:lnTo>
                    <a:lnTo>
                      <a:pt x="327" y="10"/>
                    </a:lnTo>
                    <a:lnTo>
                      <a:pt x="304" y="5"/>
                    </a:lnTo>
                    <a:lnTo>
                      <a:pt x="280" y="2"/>
                    </a:lnTo>
                    <a:lnTo>
                      <a:pt x="251" y="1"/>
                    </a:lnTo>
                    <a:lnTo>
                      <a:pt x="218" y="0"/>
                    </a:lnTo>
                    <a:lnTo>
                      <a:pt x="182" y="0"/>
                    </a:lnTo>
                    <a:lnTo>
                      <a:pt x="166" y="6"/>
                    </a:lnTo>
                    <a:lnTo>
                      <a:pt x="151" y="8"/>
                    </a:lnTo>
                    <a:lnTo>
                      <a:pt x="137" y="10"/>
                    </a:lnTo>
                    <a:lnTo>
                      <a:pt x="123" y="12"/>
                    </a:lnTo>
                    <a:lnTo>
                      <a:pt x="108" y="17"/>
                    </a:lnTo>
                    <a:lnTo>
                      <a:pt x="92" y="26"/>
                    </a:lnTo>
                    <a:lnTo>
                      <a:pt x="75" y="43"/>
                    </a:lnTo>
                    <a:lnTo>
                      <a:pt x="55" y="68"/>
                    </a:lnTo>
                    <a:lnTo>
                      <a:pt x="0" y="249"/>
                    </a:lnTo>
                    <a:lnTo>
                      <a:pt x="35" y="304"/>
                    </a:lnTo>
                    <a:lnTo>
                      <a:pt x="40" y="193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5" name="Freeform 100"/>
              <p:cNvSpPr>
                <a:spLocks/>
              </p:cNvSpPr>
              <p:nvPr/>
            </p:nvSpPr>
            <p:spPr bwMode="auto">
              <a:xfrm>
                <a:off x="3294" y="2219"/>
                <a:ext cx="87" cy="134"/>
              </a:xfrm>
              <a:custGeom>
                <a:avLst/>
                <a:gdLst>
                  <a:gd name="T0" fmla="*/ 140 w 519"/>
                  <a:gd name="T1" fmla="*/ 0 h 807"/>
                  <a:gd name="T2" fmla="*/ 290 w 519"/>
                  <a:gd name="T3" fmla="*/ 0 h 807"/>
                  <a:gd name="T4" fmla="*/ 306 w 519"/>
                  <a:gd name="T5" fmla="*/ 11 h 807"/>
                  <a:gd name="T6" fmla="*/ 321 w 519"/>
                  <a:gd name="T7" fmla="*/ 23 h 807"/>
                  <a:gd name="T8" fmla="*/ 337 w 519"/>
                  <a:gd name="T9" fmla="*/ 36 h 807"/>
                  <a:gd name="T10" fmla="*/ 351 w 519"/>
                  <a:gd name="T11" fmla="*/ 51 h 807"/>
                  <a:gd name="T12" fmla="*/ 366 w 519"/>
                  <a:gd name="T13" fmla="*/ 66 h 807"/>
                  <a:gd name="T14" fmla="*/ 380 w 519"/>
                  <a:gd name="T15" fmla="*/ 84 h 807"/>
                  <a:gd name="T16" fmla="*/ 393 w 519"/>
                  <a:gd name="T17" fmla="*/ 102 h 807"/>
                  <a:gd name="T18" fmla="*/ 407 w 519"/>
                  <a:gd name="T19" fmla="*/ 122 h 807"/>
                  <a:gd name="T20" fmla="*/ 420 w 519"/>
                  <a:gd name="T21" fmla="*/ 143 h 807"/>
                  <a:gd name="T22" fmla="*/ 433 w 519"/>
                  <a:gd name="T23" fmla="*/ 166 h 807"/>
                  <a:gd name="T24" fmla="*/ 446 w 519"/>
                  <a:gd name="T25" fmla="*/ 190 h 807"/>
                  <a:gd name="T26" fmla="*/ 459 w 519"/>
                  <a:gd name="T27" fmla="*/ 216 h 807"/>
                  <a:gd name="T28" fmla="*/ 472 w 519"/>
                  <a:gd name="T29" fmla="*/ 243 h 807"/>
                  <a:gd name="T30" fmla="*/ 485 w 519"/>
                  <a:gd name="T31" fmla="*/ 271 h 807"/>
                  <a:gd name="T32" fmla="*/ 497 w 519"/>
                  <a:gd name="T33" fmla="*/ 302 h 807"/>
                  <a:gd name="T34" fmla="*/ 510 w 519"/>
                  <a:gd name="T35" fmla="*/ 334 h 807"/>
                  <a:gd name="T36" fmla="*/ 519 w 519"/>
                  <a:gd name="T37" fmla="*/ 807 h 807"/>
                  <a:gd name="T38" fmla="*/ 490 w 519"/>
                  <a:gd name="T39" fmla="*/ 758 h 807"/>
                  <a:gd name="T40" fmla="*/ 470 w 519"/>
                  <a:gd name="T41" fmla="*/ 343 h 807"/>
                  <a:gd name="T42" fmla="*/ 459 w 519"/>
                  <a:gd name="T43" fmla="*/ 309 h 807"/>
                  <a:gd name="T44" fmla="*/ 449 w 519"/>
                  <a:gd name="T45" fmla="*/ 277 h 807"/>
                  <a:gd name="T46" fmla="*/ 439 w 519"/>
                  <a:gd name="T47" fmla="*/ 249 h 807"/>
                  <a:gd name="T48" fmla="*/ 430 w 519"/>
                  <a:gd name="T49" fmla="*/ 222 h 807"/>
                  <a:gd name="T50" fmla="*/ 420 w 519"/>
                  <a:gd name="T51" fmla="*/ 197 h 807"/>
                  <a:gd name="T52" fmla="*/ 410 w 519"/>
                  <a:gd name="T53" fmla="*/ 175 h 807"/>
                  <a:gd name="T54" fmla="*/ 400 w 519"/>
                  <a:gd name="T55" fmla="*/ 153 h 807"/>
                  <a:gd name="T56" fmla="*/ 389 w 519"/>
                  <a:gd name="T57" fmla="*/ 135 h 807"/>
                  <a:gd name="T58" fmla="*/ 377 w 519"/>
                  <a:gd name="T59" fmla="*/ 117 h 807"/>
                  <a:gd name="T60" fmla="*/ 363 w 519"/>
                  <a:gd name="T61" fmla="*/ 99 h 807"/>
                  <a:gd name="T62" fmla="*/ 347 w 519"/>
                  <a:gd name="T63" fmla="*/ 84 h 807"/>
                  <a:gd name="T64" fmla="*/ 331 w 519"/>
                  <a:gd name="T65" fmla="*/ 69 h 807"/>
                  <a:gd name="T66" fmla="*/ 312 w 519"/>
                  <a:gd name="T67" fmla="*/ 53 h 807"/>
                  <a:gd name="T68" fmla="*/ 291 w 519"/>
                  <a:gd name="T69" fmla="*/ 39 h 807"/>
                  <a:gd name="T70" fmla="*/ 267 w 519"/>
                  <a:gd name="T71" fmla="*/ 25 h 807"/>
                  <a:gd name="T72" fmla="*/ 240 w 519"/>
                  <a:gd name="T73" fmla="*/ 11 h 807"/>
                  <a:gd name="T74" fmla="*/ 118 w 519"/>
                  <a:gd name="T75" fmla="*/ 37 h 807"/>
                  <a:gd name="T76" fmla="*/ 60 w 519"/>
                  <a:gd name="T77" fmla="*/ 127 h 807"/>
                  <a:gd name="T78" fmla="*/ 60 w 519"/>
                  <a:gd name="T79" fmla="*/ 259 h 807"/>
                  <a:gd name="T80" fmla="*/ 27 w 519"/>
                  <a:gd name="T81" fmla="*/ 303 h 807"/>
                  <a:gd name="T82" fmla="*/ 0 w 519"/>
                  <a:gd name="T83" fmla="*/ 152 h 807"/>
                  <a:gd name="T84" fmla="*/ 71 w 519"/>
                  <a:gd name="T85" fmla="*/ 31 h 807"/>
                  <a:gd name="T86" fmla="*/ 140 w 519"/>
                  <a:gd name="T87" fmla="*/ 0 h 8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19"/>
                  <a:gd name="T133" fmla="*/ 0 h 807"/>
                  <a:gd name="T134" fmla="*/ 519 w 519"/>
                  <a:gd name="T135" fmla="*/ 807 h 8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19" h="807">
                    <a:moveTo>
                      <a:pt x="140" y="0"/>
                    </a:moveTo>
                    <a:lnTo>
                      <a:pt x="290" y="0"/>
                    </a:lnTo>
                    <a:lnTo>
                      <a:pt x="306" y="11"/>
                    </a:lnTo>
                    <a:lnTo>
                      <a:pt x="321" y="23"/>
                    </a:lnTo>
                    <a:lnTo>
                      <a:pt x="337" y="36"/>
                    </a:lnTo>
                    <a:lnTo>
                      <a:pt x="351" y="51"/>
                    </a:lnTo>
                    <a:lnTo>
                      <a:pt x="366" y="66"/>
                    </a:lnTo>
                    <a:lnTo>
                      <a:pt x="380" y="84"/>
                    </a:lnTo>
                    <a:lnTo>
                      <a:pt x="393" y="102"/>
                    </a:lnTo>
                    <a:lnTo>
                      <a:pt x="407" y="122"/>
                    </a:lnTo>
                    <a:lnTo>
                      <a:pt x="420" y="143"/>
                    </a:lnTo>
                    <a:lnTo>
                      <a:pt x="433" y="166"/>
                    </a:lnTo>
                    <a:lnTo>
                      <a:pt x="446" y="190"/>
                    </a:lnTo>
                    <a:lnTo>
                      <a:pt x="459" y="216"/>
                    </a:lnTo>
                    <a:lnTo>
                      <a:pt x="472" y="243"/>
                    </a:lnTo>
                    <a:lnTo>
                      <a:pt x="485" y="271"/>
                    </a:lnTo>
                    <a:lnTo>
                      <a:pt x="497" y="302"/>
                    </a:lnTo>
                    <a:lnTo>
                      <a:pt x="510" y="334"/>
                    </a:lnTo>
                    <a:lnTo>
                      <a:pt x="519" y="807"/>
                    </a:lnTo>
                    <a:lnTo>
                      <a:pt x="490" y="758"/>
                    </a:lnTo>
                    <a:lnTo>
                      <a:pt x="470" y="343"/>
                    </a:lnTo>
                    <a:lnTo>
                      <a:pt x="459" y="309"/>
                    </a:lnTo>
                    <a:lnTo>
                      <a:pt x="449" y="277"/>
                    </a:lnTo>
                    <a:lnTo>
                      <a:pt x="439" y="249"/>
                    </a:lnTo>
                    <a:lnTo>
                      <a:pt x="430" y="222"/>
                    </a:lnTo>
                    <a:lnTo>
                      <a:pt x="420" y="197"/>
                    </a:lnTo>
                    <a:lnTo>
                      <a:pt x="410" y="175"/>
                    </a:lnTo>
                    <a:lnTo>
                      <a:pt x="400" y="153"/>
                    </a:lnTo>
                    <a:lnTo>
                      <a:pt x="389" y="135"/>
                    </a:lnTo>
                    <a:lnTo>
                      <a:pt x="377" y="117"/>
                    </a:lnTo>
                    <a:lnTo>
                      <a:pt x="363" y="99"/>
                    </a:lnTo>
                    <a:lnTo>
                      <a:pt x="347" y="84"/>
                    </a:lnTo>
                    <a:lnTo>
                      <a:pt x="331" y="69"/>
                    </a:lnTo>
                    <a:lnTo>
                      <a:pt x="312" y="53"/>
                    </a:lnTo>
                    <a:lnTo>
                      <a:pt x="291" y="39"/>
                    </a:lnTo>
                    <a:lnTo>
                      <a:pt x="267" y="25"/>
                    </a:lnTo>
                    <a:lnTo>
                      <a:pt x="240" y="11"/>
                    </a:lnTo>
                    <a:lnTo>
                      <a:pt x="118" y="37"/>
                    </a:lnTo>
                    <a:lnTo>
                      <a:pt x="60" y="127"/>
                    </a:lnTo>
                    <a:lnTo>
                      <a:pt x="60" y="259"/>
                    </a:lnTo>
                    <a:lnTo>
                      <a:pt x="27" y="303"/>
                    </a:lnTo>
                    <a:lnTo>
                      <a:pt x="0" y="152"/>
                    </a:lnTo>
                    <a:lnTo>
                      <a:pt x="71" y="31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6" name="Freeform 101"/>
              <p:cNvSpPr>
                <a:spLocks/>
              </p:cNvSpPr>
              <p:nvPr/>
            </p:nvSpPr>
            <p:spPr bwMode="auto">
              <a:xfrm>
                <a:off x="3331" y="2303"/>
                <a:ext cx="60" cy="79"/>
              </a:xfrm>
              <a:custGeom>
                <a:avLst/>
                <a:gdLst>
                  <a:gd name="T0" fmla="*/ 0 w 359"/>
                  <a:gd name="T1" fmla="*/ 38 h 471"/>
                  <a:gd name="T2" fmla="*/ 50 w 359"/>
                  <a:gd name="T3" fmla="*/ 199 h 471"/>
                  <a:gd name="T4" fmla="*/ 80 w 359"/>
                  <a:gd name="T5" fmla="*/ 290 h 471"/>
                  <a:gd name="T6" fmla="*/ 31 w 359"/>
                  <a:gd name="T7" fmla="*/ 290 h 471"/>
                  <a:gd name="T8" fmla="*/ 31 w 359"/>
                  <a:gd name="T9" fmla="*/ 471 h 471"/>
                  <a:gd name="T10" fmla="*/ 150 w 359"/>
                  <a:gd name="T11" fmla="*/ 460 h 471"/>
                  <a:gd name="T12" fmla="*/ 359 w 359"/>
                  <a:gd name="T13" fmla="*/ 451 h 471"/>
                  <a:gd name="T14" fmla="*/ 350 w 359"/>
                  <a:gd name="T15" fmla="*/ 228 h 471"/>
                  <a:gd name="T16" fmla="*/ 90 w 359"/>
                  <a:gd name="T17" fmla="*/ 239 h 471"/>
                  <a:gd name="T18" fmla="*/ 60 w 359"/>
                  <a:gd name="T19" fmla="*/ 138 h 471"/>
                  <a:gd name="T20" fmla="*/ 24 w 359"/>
                  <a:gd name="T21" fmla="*/ 0 h 471"/>
                  <a:gd name="T22" fmla="*/ 0 w 359"/>
                  <a:gd name="T23" fmla="*/ 38 h 4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9"/>
                  <a:gd name="T37" fmla="*/ 0 h 471"/>
                  <a:gd name="T38" fmla="*/ 359 w 359"/>
                  <a:gd name="T39" fmla="*/ 471 h 4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9" h="471">
                    <a:moveTo>
                      <a:pt x="0" y="38"/>
                    </a:moveTo>
                    <a:lnTo>
                      <a:pt x="50" y="199"/>
                    </a:lnTo>
                    <a:lnTo>
                      <a:pt x="80" y="290"/>
                    </a:lnTo>
                    <a:lnTo>
                      <a:pt x="31" y="290"/>
                    </a:lnTo>
                    <a:lnTo>
                      <a:pt x="31" y="471"/>
                    </a:lnTo>
                    <a:lnTo>
                      <a:pt x="150" y="460"/>
                    </a:lnTo>
                    <a:lnTo>
                      <a:pt x="359" y="451"/>
                    </a:lnTo>
                    <a:lnTo>
                      <a:pt x="350" y="228"/>
                    </a:lnTo>
                    <a:lnTo>
                      <a:pt x="90" y="239"/>
                    </a:lnTo>
                    <a:lnTo>
                      <a:pt x="60" y="138"/>
                    </a:lnTo>
                    <a:lnTo>
                      <a:pt x="24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7" name="Freeform 102"/>
              <p:cNvSpPr>
                <a:spLocks/>
              </p:cNvSpPr>
              <p:nvPr/>
            </p:nvSpPr>
            <p:spPr bwMode="auto">
              <a:xfrm>
                <a:off x="3358" y="2350"/>
                <a:ext cx="21" cy="23"/>
              </a:xfrm>
              <a:custGeom>
                <a:avLst/>
                <a:gdLst>
                  <a:gd name="T0" fmla="*/ 65 w 129"/>
                  <a:gd name="T1" fmla="*/ 0 h 137"/>
                  <a:gd name="T2" fmla="*/ 78 w 129"/>
                  <a:gd name="T3" fmla="*/ 1 h 137"/>
                  <a:gd name="T4" fmla="*/ 90 w 129"/>
                  <a:gd name="T5" fmla="*/ 6 h 137"/>
                  <a:gd name="T6" fmla="*/ 101 w 129"/>
                  <a:gd name="T7" fmla="*/ 12 h 137"/>
                  <a:gd name="T8" fmla="*/ 110 w 129"/>
                  <a:gd name="T9" fmla="*/ 20 h 137"/>
                  <a:gd name="T10" fmla="*/ 118 w 129"/>
                  <a:gd name="T11" fmla="*/ 31 h 137"/>
                  <a:gd name="T12" fmla="*/ 124 w 129"/>
                  <a:gd name="T13" fmla="*/ 41 h 137"/>
                  <a:gd name="T14" fmla="*/ 128 w 129"/>
                  <a:gd name="T15" fmla="*/ 54 h 137"/>
                  <a:gd name="T16" fmla="*/ 129 w 129"/>
                  <a:gd name="T17" fmla="*/ 68 h 137"/>
                  <a:gd name="T18" fmla="*/ 128 w 129"/>
                  <a:gd name="T19" fmla="*/ 83 h 137"/>
                  <a:gd name="T20" fmla="*/ 124 w 129"/>
                  <a:gd name="T21" fmla="*/ 96 h 137"/>
                  <a:gd name="T22" fmla="*/ 118 w 129"/>
                  <a:gd name="T23" fmla="*/ 106 h 137"/>
                  <a:gd name="T24" fmla="*/ 110 w 129"/>
                  <a:gd name="T25" fmla="*/ 117 h 137"/>
                  <a:gd name="T26" fmla="*/ 101 w 129"/>
                  <a:gd name="T27" fmla="*/ 125 h 137"/>
                  <a:gd name="T28" fmla="*/ 90 w 129"/>
                  <a:gd name="T29" fmla="*/ 131 h 137"/>
                  <a:gd name="T30" fmla="*/ 78 w 129"/>
                  <a:gd name="T31" fmla="*/ 136 h 137"/>
                  <a:gd name="T32" fmla="*/ 65 w 129"/>
                  <a:gd name="T33" fmla="*/ 137 h 137"/>
                  <a:gd name="T34" fmla="*/ 52 w 129"/>
                  <a:gd name="T35" fmla="*/ 136 h 137"/>
                  <a:gd name="T36" fmla="*/ 41 w 129"/>
                  <a:gd name="T37" fmla="*/ 131 h 137"/>
                  <a:gd name="T38" fmla="*/ 29 w 129"/>
                  <a:gd name="T39" fmla="*/ 125 h 137"/>
                  <a:gd name="T40" fmla="*/ 19 w 129"/>
                  <a:gd name="T41" fmla="*/ 117 h 137"/>
                  <a:gd name="T42" fmla="*/ 11 w 129"/>
                  <a:gd name="T43" fmla="*/ 106 h 137"/>
                  <a:gd name="T44" fmla="*/ 5 w 129"/>
                  <a:gd name="T45" fmla="*/ 96 h 137"/>
                  <a:gd name="T46" fmla="*/ 2 w 129"/>
                  <a:gd name="T47" fmla="*/ 83 h 137"/>
                  <a:gd name="T48" fmla="*/ 0 w 129"/>
                  <a:gd name="T49" fmla="*/ 68 h 137"/>
                  <a:gd name="T50" fmla="*/ 2 w 129"/>
                  <a:gd name="T51" fmla="*/ 54 h 137"/>
                  <a:gd name="T52" fmla="*/ 5 w 129"/>
                  <a:gd name="T53" fmla="*/ 41 h 137"/>
                  <a:gd name="T54" fmla="*/ 11 w 129"/>
                  <a:gd name="T55" fmla="*/ 31 h 137"/>
                  <a:gd name="T56" fmla="*/ 19 w 129"/>
                  <a:gd name="T57" fmla="*/ 20 h 137"/>
                  <a:gd name="T58" fmla="*/ 29 w 129"/>
                  <a:gd name="T59" fmla="*/ 12 h 137"/>
                  <a:gd name="T60" fmla="*/ 41 w 129"/>
                  <a:gd name="T61" fmla="*/ 6 h 137"/>
                  <a:gd name="T62" fmla="*/ 52 w 129"/>
                  <a:gd name="T63" fmla="*/ 1 h 137"/>
                  <a:gd name="T64" fmla="*/ 65 w 129"/>
                  <a:gd name="T65" fmla="*/ 0 h 1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137"/>
                  <a:gd name="T101" fmla="*/ 129 w 129"/>
                  <a:gd name="T102" fmla="*/ 137 h 1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137">
                    <a:moveTo>
                      <a:pt x="65" y="0"/>
                    </a:moveTo>
                    <a:lnTo>
                      <a:pt x="78" y="1"/>
                    </a:lnTo>
                    <a:lnTo>
                      <a:pt x="90" y="6"/>
                    </a:lnTo>
                    <a:lnTo>
                      <a:pt x="101" y="12"/>
                    </a:lnTo>
                    <a:lnTo>
                      <a:pt x="110" y="20"/>
                    </a:lnTo>
                    <a:lnTo>
                      <a:pt x="118" y="31"/>
                    </a:lnTo>
                    <a:lnTo>
                      <a:pt x="124" y="41"/>
                    </a:lnTo>
                    <a:lnTo>
                      <a:pt x="128" y="54"/>
                    </a:lnTo>
                    <a:lnTo>
                      <a:pt x="129" y="68"/>
                    </a:lnTo>
                    <a:lnTo>
                      <a:pt x="128" y="83"/>
                    </a:lnTo>
                    <a:lnTo>
                      <a:pt x="124" y="96"/>
                    </a:lnTo>
                    <a:lnTo>
                      <a:pt x="118" y="106"/>
                    </a:lnTo>
                    <a:lnTo>
                      <a:pt x="110" y="117"/>
                    </a:lnTo>
                    <a:lnTo>
                      <a:pt x="101" y="125"/>
                    </a:lnTo>
                    <a:lnTo>
                      <a:pt x="90" y="131"/>
                    </a:lnTo>
                    <a:lnTo>
                      <a:pt x="78" y="136"/>
                    </a:lnTo>
                    <a:lnTo>
                      <a:pt x="65" y="137"/>
                    </a:lnTo>
                    <a:lnTo>
                      <a:pt x="52" y="136"/>
                    </a:lnTo>
                    <a:lnTo>
                      <a:pt x="41" y="131"/>
                    </a:lnTo>
                    <a:lnTo>
                      <a:pt x="29" y="125"/>
                    </a:lnTo>
                    <a:lnTo>
                      <a:pt x="19" y="117"/>
                    </a:lnTo>
                    <a:lnTo>
                      <a:pt x="11" y="106"/>
                    </a:lnTo>
                    <a:lnTo>
                      <a:pt x="5" y="96"/>
                    </a:lnTo>
                    <a:lnTo>
                      <a:pt x="2" y="83"/>
                    </a:lnTo>
                    <a:lnTo>
                      <a:pt x="0" y="68"/>
                    </a:lnTo>
                    <a:lnTo>
                      <a:pt x="2" y="54"/>
                    </a:lnTo>
                    <a:lnTo>
                      <a:pt x="5" y="41"/>
                    </a:lnTo>
                    <a:lnTo>
                      <a:pt x="11" y="31"/>
                    </a:lnTo>
                    <a:lnTo>
                      <a:pt x="19" y="20"/>
                    </a:lnTo>
                    <a:lnTo>
                      <a:pt x="29" y="12"/>
                    </a:lnTo>
                    <a:lnTo>
                      <a:pt x="41" y="6"/>
                    </a:lnTo>
                    <a:lnTo>
                      <a:pt x="52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8" name="Freeform 103"/>
              <p:cNvSpPr>
                <a:spLocks/>
              </p:cNvSpPr>
              <p:nvPr/>
            </p:nvSpPr>
            <p:spPr bwMode="auto">
              <a:xfrm>
                <a:off x="3364" y="2356"/>
                <a:ext cx="10" cy="12"/>
              </a:xfrm>
              <a:custGeom>
                <a:avLst/>
                <a:gdLst>
                  <a:gd name="T0" fmla="*/ 29 w 59"/>
                  <a:gd name="T1" fmla="*/ 0 h 77"/>
                  <a:gd name="T2" fmla="*/ 41 w 59"/>
                  <a:gd name="T3" fmla="*/ 3 h 77"/>
                  <a:gd name="T4" fmla="*/ 51 w 59"/>
                  <a:gd name="T5" fmla="*/ 11 h 77"/>
                  <a:gd name="T6" fmla="*/ 57 w 59"/>
                  <a:gd name="T7" fmla="*/ 23 h 77"/>
                  <a:gd name="T8" fmla="*/ 59 w 59"/>
                  <a:gd name="T9" fmla="*/ 38 h 77"/>
                  <a:gd name="T10" fmla="*/ 57 w 59"/>
                  <a:gd name="T11" fmla="*/ 53 h 77"/>
                  <a:gd name="T12" fmla="*/ 51 w 59"/>
                  <a:gd name="T13" fmla="*/ 65 h 77"/>
                  <a:gd name="T14" fmla="*/ 41 w 59"/>
                  <a:gd name="T15" fmla="*/ 73 h 77"/>
                  <a:gd name="T16" fmla="*/ 29 w 59"/>
                  <a:gd name="T17" fmla="*/ 77 h 77"/>
                  <a:gd name="T18" fmla="*/ 18 w 59"/>
                  <a:gd name="T19" fmla="*/ 73 h 77"/>
                  <a:gd name="T20" fmla="*/ 8 w 59"/>
                  <a:gd name="T21" fmla="*/ 65 h 77"/>
                  <a:gd name="T22" fmla="*/ 2 w 59"/>
                  <a:gd name="T23" fmla="*/ 53 h 77"/>
                  <a:gd name="T24" fmla="*/ 0 w 59"/>
                  <a:gd name="T25" fmla="*/ 38 h 77"/>
                  <a:gd name="T26" fmla="*/ 2 w 59"/>
                  <a:gd name="T27" fmla="*/ 23 h 77"/>
                  <a:gd name="T28" fmla="*/ 8 w 59"/>
                  <a:gd name="T29" fmla="*/ 11 h 77"/>
                  <a:gd name="T30" fmla="*/ 18 w 59"/>
                  <a:gd name="T31" fmla="*/ 3 h 77"/>
                  <a:gd name="T32" fmla="*/ 29 w 59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7"/>
                  <a:gd name="T53" fmla="*/ 59 w 59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7">
                    <a:moveTo>
                      <a:pt x="29" y="0"/>
                    </a:moveTo>
                    <a:lnTo>
                      <a:pt x="41" y="3"/>
                    </a:lnTo>
                    <a:lnTo>
                      <a:pt x="51" y="11"/>
                    </a:lnTo>
                    <a:lnTo>
                      <a:pt x="57" y="23"/>
                    </a:lnTo>
                    <a:lnTo>
                      <a:pt x="59" y="38"/>
                    </a:lnTo>
                    <a:lnTo>
                      <a:pt x="57" y="53"/>
                    </a:lnTo>
                    <a:lnTo>
                      <a:pt x="51" y="65"/>
                    </a:lnTo>
                    <a:lnTo>
                      <a:pt x="41" y="73"/>
                    </a:lnTo>
                    <a:lnTo>
                      <a:pt x="29" y="77"/>
                    </a:lnTo>
                    <a:lnTo>
                      <a:pt x="18" y="73"/>
                    </a:lnTo>
                    <a:lnTo>
                      <a:pt x="8" y="65"/>
                    </a:lnTo>
                    <a:lnTo>
                      <a:pt x="2" y="53"/>
                    </a:lnTo>
                    <a:lnTo>
                      <a:pt x="0" y="38"/>
                    </a:lnTo>
                    <a:lnTo>
                      <a:pt x="2" y="23"/>
                    </a:lnTo>
                    <a:lnTo>
                      <a:pt x="8" y="11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9" name="Freeform 104"/>
              <p:cNvSpPr>
                <a:spLocks/>
              </p:cNvSpPr>
              <p:nvPr/>
            </p:nvSpPr>
            <p:spPr bwMode="auto">
              <a:xfrm>
                <a:off x="3367" y="2349"/>
                <a:ext cx="11" cy="13"/>
              </a:xfrm>
              <a:custGeom>
                <a:avLst/>
                <a:gdLst>
                  <a:gd name="T0" fmla="*/ 19 w 66"/>
                  <a:gd name="T1" fmla="*/ 0 h 74"/>
                  <a:gd name="T2" fmla="*/ 49 w 66"/>
                  <a:gd name="T3" fmla="*/ 7 h 74"/>
                  <a:gd name="T4" fmla="*/ 66 w 66"/>
                  <a:gd name="T5" fmla="*/ 47 h 74"/>
                  <a:gd name="T6" fmla="*/ 66 w 66"/>
                  <a:gd name="T7" fmla="*/ 74 h 74"/>
                  <a:gd name="T8" fmla="*/ 42 w 66"/>
                  <a:gd name="T9" fmla="*/ 23 h 74"/>
                  <a:gd name="T10" fmla="*/ 0 w 66"/>
                  <a:gd name="T11" fmla="*/ 7 h 74"/>
                  <a:gd name="T12" fmla="*/ 19 w 66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74"/>
                  <a:gd name="T23" fmla="*/ 66 w 66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74">
                    <a:moveTo>
                      <a:pt x="19" y="0"/>
                    </a:moveTo>
                    <a:lnTo>
                      <a:pt x="49" y="7"/>
                    </a:lnTo>
                    <a:lnTo>
                      <a:pt x="66" y="47"/>
                    </a:lnTo>
                    <a:lnTo>
                      <a:pt x="66" y="74"/>
                    </a:lnTo>
                    <a:lnTo>
                      <a:pt x="42" y="23"/>
                    </a:lnTo>
                    <a:lnTo>
                      <a:pt x="0" y="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0" name="Freeform 105"/>
              <p:cNvSpPr>
                <a:spLocks/>
              </p:cNvSpPr>
              <p:nvPr/>
            </p:nvSpPr>
            <p:spPr bwMode="auto">
              <a:xfrm>
                <a:off x="3381" y="2293"/>
                <a:ext cx="20" cy="67"/>
              </a:xfrm>
              <a:custGeom>
                <a:avLst/>
                <a:gdLst>
                  <a:gd name="T0" fmla="*/ 13 w 122"/>
                  <a:gd name="T1" fmla="*/ 0 h 400"/>
                  <a:gd name="T2" fmla="*/ 13 w 122"/>
                  <a:gd name="T3" fmla="*/ 79 h 400"/>
                  <a:gd name="T4" fmla="*/ 91 w 122"/>
                  <a:gd name="T5" fmla="*/ 231 h 400"/>
                  <a:gd name="T6" fmla="*/ 122 w 122"/>
                  <a:gd name="T7" fmla="*/ 279 h 400"/>
                  <a:gd name="T8" fmla="*/ 122 w 122"/>
                  <a:gd name="T9" fmla="*/ 400 h 400"/>
                  <a:gd name="T10" fmla="*/ 85 w 122"/>
                  <a:gd name="T11" fmla="*/ 400 h 400"/>
                  <a:gd name="T12" fmla="*/ 73 w 122"/>
                  <a:gd name="T13" fmla="*/ 321 h 400"/>
                  <a:gd name="T14" fmla="*/ 19 w 122"/>
                  <a:gd name="T15" fmla="*/ 200 h 400"/>
                  <a:gd name="T16" fmla="*/ 0 w 122"/>
                  <a:gd name="T17" fmla="*/ 48 h 400"/>
                  <a:gd name="T18" fmla="*/ 13 w 122"/>
                  <a:gd name="T19" fmla="*/ 0 h 4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2"/>
                  <a:gd name="T31" fmla="*/ 0 h 400"/>
                  <a:gd name="T32" fmla="*/ 122 w 122"/>
                  <a:gd name="T33" fmla="*/ 400 h 4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2" h="400">
                    <a:moveTo>
                      <a:pt x="13" y="0"/>
                    </a:moveTo>
                    <a:lnTo>
                      <a:pt x="13" y="79"/>
                    </a:lnTo>
                    <a:lnTo>
                      <a:pt x="91" y="231"/>
                    </a:lnTo>
                    <a:lnTo>
                      <a:pt x="122" y="279"/>
                    </a:lnTo>
                    <a:lnTo>
                      <a:pt x="122" y="400"/>
                    </a:lnTo>
                    <a:lnTo>
                      <a:pt x="85" y="400"/>
                    </a:lnTo>
                    <a:lnTo>
                      <a:pt x="73" y="321"/>
                    </a:lnTo>
                    <a:lnTo>
                      <a:pt x="19" y="200"/>
                    </a:lnTo>
                    <a:lnTo>
                      <a:pt x="0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1" name="Freeform 106"/>
              <p:cNvSpPr>
                <a:spLocks/>
              </p:cNvSpPr>
              <p:nvPr/>
            </p:nvSpPr>
            <p:spPr bwMode="auto">
              <a:xfrm>
                <a:off x="3345" y="2314"/>
                <a:ext cx="23" cy="26"/>
              </a:xfrm>
              <a:custGeom>
                <a:avLst/>
                <a:gdLst>
                  <a:gd name="T0" fmla="*/ 0 w 139"/>
                  <a:gd name="T1" fmla="*/ 18 h 152"/>
                  <a:gd name="T2" fmla="*/ 67 w 139"/>
                  <a:gd name="T3" fmla="*/ 25 h 152"/>
                  <a:gd name="T4" fmla="*/ 139 w 139"/>
                  <a:gd name="T5" fmla="*/ 0 h 152"/>
                  <a:gd name="T6" fmla="*/ 139 w 139"/>
                  <a:gd name="T7" fmla="*/ 61 h 152"/>
                  <a:gd name="T8" fmla="*/ 139 w 139"/>
                  <a:gd name="T9" fmla="*/ 152 h 152"/>
                  <a:gd name="T10" fmla="*/ 90 w 139"/>
                  <a:gd name="T11" fmla="*/ 152 h 152"/>
                  <a:gd name="T12" fmla="*/ 90 w 139"/>
                  <a:gd name="T13" fmla="*/ 73 h 152"/>
                  <a:gd name="T14" fmla="*/ 36 w 139"/>
                  <a:gd name="T15" fmla="*/ 73 h 152"/>
                  <a:gd name="T16" fmla="*/ 36 w 139"/>
                  <a:gd name="T17" fmla="*/ 152 h 152"/>
                  <a:gd name="T18" fmla="*/ 0 w 139"/>
                  <a:gd name="T19" fmla="*/ 110 h 152"/>
                  <a:gd name="T20" fmla="*/ 0 w 139"/>
                  <a:gd name="T21" fmla="*/ 18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152"/>
                  <a:gd name="T35" fmla="*/ 139 w 139"/>
                  <a:gd name="T36" fmla="*/ 152 h 1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152">
                    <a:moveTo>
                      <a:pt x="0" y="18"/>
                    </a:moveTo>
                    <a:lnTo>
                      <a:pt x="67" y="25"/>
                    </a:lnTo>
                    <a:lnTo>
                      <a:pt x="139" y="0"/>
                    </a:lnTo>
                    <a:lnTo>
                      <a:pt x="139" y="61"/>
                    </a:lnTo>
                    <a:lnTo>
                      <a:pt x="139" y="152"/>
                    </a:lnTo>
                    <a:lnTo>
                      <a:pt x="90" y="152"/>
                    </a:lnTo>
                    <a:lnTo>
                      <a:pt x="90" y="73"/>
                    </a:lnTo>
                    <a:lnTo>
                      <a:pt x="36" y="73"/>
                    </a:lnTo>
                    <a:lnTo>
                      <a:pt x="36" y="152"/>
                    </a:lnTo>
                    <a:lnTo>
                      <a:pt x="0" y="11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2" name="Freeform 107"/>
              <p:cNvSpPr>
                <a:spLocks/>
              </p:cNvSpPr>
              <p:nvPr/>
            </p:nvSpPr>
            <p:spPr bwMode="auto">
              <a:xfrm>
                <a:off x="3306" y="2318"/>
                <a:ext cx="30" cy="30"/>
              </a:xfrm>
              <a:custGeom>
                <a:avLst/>
                <a:gdLst>
                  <a:gd name="T0" fmla="*/ 85 w 180"/>
                  <a:gd name="T1" fmla="*/ 36 h 175"/>
                  <a:gd name="T2" fmla="*/ 66 w 180"/>
                  <a:gd name="T3" fmla="*/ 90 h 175"/>
                  <a:gd name="T4" fmla="*/ 157 w 180"/>
                  <a:gd name="T5" fmla="*/ 90 h 175"/>
                  <a:gd name="T6" fmla="*/ 139 w 180"/>
                  <a:gd name="T7" fmla="*/ 121 h 175"/>
                  <a:gd name="T8" fmla="*/ 79 w 180"/>
                  <a:gd name="T9" fmla="*/ 121 h 175"/>
                  <a:gd name="T10" fmla="*/ 31 w 180"/>
                  <a:gd name="T11" fmla="*/ 127 h 175"/>
                  <a:gd name="T12" fmla="*/ 0 w 180"/>
                  <a:gd name="T13" fmla="*/ 175 h 175"/>
                  <a:gd name="T14" fmla="*/ 60 w 180"/>
                  <a:gd name="T15" fmla="*/ 175 h 175"/>
                  <a:gd name="T16" fmla="*/ 180 w 180"/>
                  <a:gd name="T17" fmla="*/ 175 h 175"/>
                  <a:gd name="T18" fmla="*/ 180 w 180"/>
                  <a:gd name="T19" fmla="*/ 109 h 175"/>
                  <a:gd name="T20" fmla="*/ 151 w 180"/>
                  <a:gd name="T21" fmla="*/ 42 h 175"/>
                  <a:gd name="T22" fmla="*/ 110 w 180"/>
                  <a:gd name="T23" fmla="*/ 0 h 175"/>
                  <a:gd name="T24" fmla="*/ 85 w 180"/>
                  <a:gd name="T25" fmla="*/ 36 h 1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0"/>
                  <a:gd name="T40" fmla="*/ 0 h 175"/>
                  <a:gd name="T41" fmla="*/ 180 w 180"/>
                  <a:gd name="T42" fmla="*/ 175 h 1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0" h="175">
                    <a:moveTo>
                      <a:pt x="85" y="36"/>
                    </a:moveTo>
                    <a:lnTo>
                      <a:pt x="66" y="90"/>
                    </a:lnTo>
                    <a:lnTo>
                      <a:pt x="157" y="90"/>
                    </a:lnTo>
                    <a:lnTo>
                      <a:pt x="139" y="121"/>
                    </a:lnTo>
                    <a:lnTo>
                      <a:pt x="79" y="121"/>
                    </a:lnTo>
                    <a:lnTo>
                      <a:pt x="31" y="127"/>
                    </a:lnTo>
                    <a:lnTo>
                      <a:pt x="0" y="175"/>
                    </a:lnTo>
                    <a:lnTo>
                      <a:pt x="60" y="175"/>
                    </a:lnTo>
                    <a:lnTo>
                      <a:pt x="180" y="175"/>
                    </a:lnTo>
                    <a:lnTo>
                      <a:pt x="180" y="109"/>
                    </a:lnTo>
                    <a:lnTo>
                      <a:pt x="151" y="42"/>
                    </a:lnTo>
                    <a:lnTo>
                      <a:pt x="110" y="0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3" name="Freeform 108"/>
              <p:cNvSpPr>
                <a:spLocks/>
              </p:cNvSpPr>
              <p:nvPr/>
            </p:nvSpPr>
            <p:spPr bwMode="auto">
              <a:xfrm>
                <a:off x="3239" y="2208"/>
                <a:ext cx="72" cy="96"/>
              </a:xfrm>
              <a:custGeom>
                <a:avLst/>
                <a:gdLst>
                  <a:gd name="T0" fmla="*/ 341 w 433"/>
                  <a:gd name="T1" fmla="*/ 438 h 577"/>
                  <a:gd name="T2" fmla="*/ 413 w 433"/>
                  <a:gd name="T3" fmla="*/ 504 h 577"/>
                  <a:gd name="T4" fmla="*/ 433 w 433"/>
                  <a:gd name="T5" fmla="*/ 550 h 577"/>
                  <a:gd name="T6" fmla="*/ 393 w 433"/>
                  <a:gd name="T7" fmla="*/ 564 h 577"/>
                  <a:gd name="T8" fmla="*/ 295 w 433"/>
                  <a:gd name="T9" fmla="*/ 577 h 577"/>
                  <a:gd name="T10" fmla="*/ 229 w 433"/>
                  <a:gd name="T11" fmla="*/ 577 h 577"/>
                  <a:gd name="T12" fmla="*/ 222 w 433"/>
                  <a:gd name="T13" fmla="*/ 544 h 577"/>
                  <a:gd name="T14" fmla="*/ 189 w 433"/>
                  <a:gd name="T15" fmla="*/ 544 h 577"/>
                  <a:gd name="T16" fmla="*/ 189 w 433"/>
                  <a:gd name="T17" fmla="*/ 511 h 577"/>
                  <a:gd name="T18" fmla="*/ 143 w 433"/>
                  <a:gd name="T19" fmla="*/ 444 h 577"/>
                  <a:gd name="T20" fmla="*/ 97 w 433"/>
                  <a:gd name="T21" fmla="*/ 338 h 577"/>
                  <a:gd name="T22" fmla="*/ 84 w 433"/>
                  <a:gd name="T23" fmla="*/ 219 h 577"/>
                  <a:gd name="T24" fmla="*/ 33 w 433"/>
                  <a:gd name="T25" fmla="*/ 179 h 577"/>
                  <a:gd name="T26" fmla="*/ 0 w 433"/>
                  <a:gd name="T27" fmla="*/ 119 h 577"/>
                  <a:gd name="T28" fmla="*/ 0 w 433"/>
                  <a:gd name="T29" fmla="*/ 79 h 577"/>
                  <a:gd name="T30" fmla="*/ 47 w 433"/>
                  <a:gd name="T31" fmla="*/ 53 h 577"/>
                  <a:gd name="T32" fmla="*/ 47 w 433"/>
                  <a:gd name="T33" fmla="*/ 0 h 577"/>
                  <a:gd name="T34" fmla="*/ 78 w 433"/>
                  <a:gd name="T35" fmla="*/ 0 h 577"/>
                  <a:gd name="T36" fmla="*/ 84 w 433"/>
                  <a:gd name="T37" fmla="*/ 40 h 577"/>
                  <a:gd name="T38" fmla="*/ 111 w 433"/>
                  <a:gd name="T39" fmla="*/ 106 h 577"/>
                  <a:gd name="T40" fmla="*/ 129 w 433"/>
                  <a:gd name="T41" fmla="*/ 181 h 577"/>
                  <a:gd name="T42" fmla="*/ 150 w 433"/>
                  <a:gd name="T43" fmla="*/ 265 h 577"/>
                  <a:gd name="T44" fmla="*/ 229 w 433"/>
                  <a:gd name="T45" fmla="*/ 378 h 577"/>
                  <a:gd name="T46" fmla="*/ 282 w 433"/>
                  <a:gd name="T47" fmla="*/ 477 h 577"/>
                  <a:gd name="T48" fmla="*/ 341 w 433"/>
                  <a:gd name="T49" fmla="*/ 438 h 5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3"/>
                  <a:gd name="T76" fmla="*/ 0 h 577"/>
                  <a:gd name="T77" fmla="*/ 433 w 433"/>
                  <a:gd name="T78" fmla="*/ 577 h 5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3" h="577">
                    <a:moveTo>
                      <a:pt x="341" y="438"/>
                    </a:moveTo>
                    <a:lnTo>
                      <a:pt x="413" y="504"/>
                    </a:lnTo>
                    <a:lnTo>
                      <a:pt x="433" y="550"/>
                    </a:lnTo>
                    <a:lnTo>
                      <a:pt x="393" y="564"/>
                    </a:lnTo>
                    <a:lnTo>
                      <a:pt x="295" y="577"/>
                    </a:lnTo>
                    <a:lnTo>
                      <a:pt x="229" y="577"/>
                    </a:lnTo>
                    <a:lnTo>
                      <a:pt x="222" y="544"/>
                    </a:lnTo>
                    <a:lnTo>
                      <a:pt x="189" y="544"/>
                    </a:lnTo>
                    <a:lnTo>
                      <a:pt x="189" y="511"/>
                    </a:lnTo>
                    <a:lnTo>
                      <a:pt x="143" y="444"/>
                    </a:lnTo>
                    <a:lnTo>
                      <a:pt x="97" y="338"/>
                    </a:lnTo>
                    <a:lnTo>
                      <a:pt x="84" y="219"/>
                    </a:lnTo>
                    <a:lnTo>
                      <a:pt x="33" y="179"/>
                    </a:lnTo>
                    <a:lnTo>
                      <a:pt x="0" y="119"/>
                    </a:lnTo>
                    <a:lnTo>
                      <a:pt x="0" y="79"/>
                    </a:lnTo>
                    <a:lnTo>
                      <a:pt x="47" y="53"/>
                    </a:lnTo>
                    <a:lnTo>
                      <a:pt x="47" y="0"/>
                    </a:lnTo>
                    <a:lnTo>
                      <a:pt x="78" y="0"/>
                    </a:lnTo>
                    <a:lnTo>
                      <a:pt x="84" y="40"/>
                    </a:lnTo>
                    <a:lnTo>
                      <a:pt x="111" y="106"/>
                    </a:lnTo>
                    <a:lnTo>
                      <a:pt x="129" y="181"/>
                    </a:lnTo>
                    <a:lnTo>
                      <a:pt x="150" y="265"/>
                    </a:lnTo>
                    <a:lnTo>
                      <a:pt x="229" y="378"/>
                    </a:lnTo>
                    <a:lnTo>
                      <a:pt x="282" y="477"/>
                    </a:lnTo>
                    <a:lnTo>
                      <a:pt x="341" y="438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4" name="Freeform 109"/>
              <p:cNvSpPr>
                <a:spLocks/>
              </p:cNvSpPr>
              <p:nvPr/>
            </p:nvSpPr>
            <p:spPr bwMode="auto">
              <a:xfrm>
                <a:off x="3244" y="2168"/>
                <a:ext cx="18" cy="18"/>
              </a:xfrm>
              <a:custGeom>
                <a:avLst/>
                <a:gdLst>
                  <a:gd name="T0" fmla="*/ 80 w 109"/>
                  <a:gd name="T1" fmla="*/ 11 h 108"/>
                  <a:gd name="T2" fmla="*/ 99 w 109"/>
                  <a:gd name="T3" fmla="*/ 16 h 108"/>
                  <a:gd name="T4" fmla="*/ 109 w 109"/>
                  <a:gd name="T5" fmla="*/ 31 h 108"/>
                  <a:gd name="T6" fmla="*/ 106 w 109"/>
                  <a:gd name="T7" fmla="*/ 67 h 108"/>
                  <a:gd name="T8" fmla="*/ 100 w 109"/>
                  <a:gd name="T9" fmla="*/ 107 h 108"/>
                  <a:gd name="T10" fmla="*/ 79 w 109"/>
                  <a:gd name="T11" fmla="*/ 108 h 108"/>
                  <a:gd name="T12" fmla="*/ 76 w 109"/>
                  <a:gd name="T13" fmla="*/ 84 h 108"/>
                  <a:gd name="T14" fmla="*/ 76 w 109"/>
                  <a:gd name="T15" fmla="*/ 38 h 108"/>
                  <a:gd name="T16" fmla="*/ 56 w 109"/>
                  <a:gd name="T17" fmla="*/ 51 h 108"/>
                  <a:gd name="T18" fmla="*/ 56 w 109"/>
                  <a:gd name="T19" fmla="*/ 66 h 108"/>
                  <a:gd name="T20" fmla="*/ 41 w 109"/>
                  <a:gd name="T21" fmla="*/ 66 h 108"/>
                  <a:gd name="T22" fmla="*/ 38 w 109"/>
                  <a:gd name="T23" fmla="*/ 48 h 108"/>
                  <a:gd name="T24" fmla="*/ 38 w 109"/>
                  <a:gd name="T25" fmla="*/ 16 h 108"/>
                  <a:gd name="T26" fmla="*/ 30 w 109"/>
                  <a:gd name="T27" fmla="*/ 22 h 108"/>
                  <a:gd name="T28" fmla="*/ 30 w 109"/>
                  <a:gd name="T29" fmla="*/ 60 h 108"/>
                  <a:gd name="T30" fmla="*/ 27 w 109"/>
                  <a:gd name="T31" fmla="*/ 90 h 108"/>
                  <a:gd name="T32" fmla="*/ 17 w 109"/>
                  <a:gd name="T33" fmla="*/ 101 h 108"/>
                  <a:gd name="T34" fmla="*/ 0 w 109"/>
                  <a:gd name="T35" fmla="*/ 91 h 108"/>
                  <a:gd name="T36" fmla="*/ 0 w 109"/>
                  <a:gd name="T37" fmla="*/ 29 h 108"/>
                  <a:gd name="T38" fmla="*/ 8 w 109"/>
                  <a:gd name="T39" fmla="*/ 4 h 108"/>
                  <a:gd name="T40" fmla="*/ 24 w 109"/>
                  <a:gd name="T41" fmla="*/ 4 h 108"/>
                  <a:gd name="T42" fmla="*/ 41 w 109"/>
                  <a:gd name="T43" fmla="*/ 5 h 108"/>
                  <a:gd name="T44" fmla="*/ 50 w 109"/>
                  <a:gd name="T45" fmla="*/ 0 h 108"/>
                  <a:gd name="T46" fmla="*/ 67 w 109"/>
                  <a:gd name="T47" fmla="*/ 0 h 108"/>
                  <a:gd name="T48" fmla="*/ 80 w 109"/>
                  <a:gd name="T49" fmla="*/ 11 h 1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108"/>
                  <a:gd name="T77" fmla="*/ 109 w 109"/>
                  <a:gd name="T78" fmla="*/ 108 h 1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108">
                    <a:moveTo>
                      <a:pt x="80" y="11"/>
                    </a:moveTo>
                    <a:lnTo>
                      <a:pt x="99" y="16"/>
                    </a:lnTo>
                    <a:lnTo>
                      <a:pt x="109" y="31"/>
                    </a:lnTo>
                    <a:lnTo>
                      <a:pt x="106" y="67"/>
                    </a:lnTo>
                    <a:lnTo>
                      <a:pt x="100" y="107"/>
                    </a:lnTo>
                    <a:lnTo>
                      <a:pt x="79" y="108"/>
                    </a:lnTo>
                    <a:lnTo>
                      <a:pt x="76" y="84"/>
                    </a:lnTo>
                    <a:lnTo>
                      <a:pt x="76" y="38"/>
                    </a:lnTo>
                    <a:lnTo>
                      <a:pt x="56" y="51"/>
                    </a:lnTo>
                    <a:lnTo>
                      <a:pt x="56" y="66"/>
                    </a:lnTo>
                    <a:lnTo>
                      <a:pt x="41" y="66"/>
                    </a:lnTo>
                    <a:lnTo>
                      <a:pt x="38" y="48"/>
                    </a:lnTo>
                    <a:lnTo>
                      <a:pt x="38" y="16"/>
                    </a:lnTo>
                    <a:lnTo>
                      <a:pt x="30" y="22"/>
                    </a:lnTo>
                    <a:lnTo>
                      <a:pt x="30" y="60"/>
                    </a:lnTo>
                    <a:lnTo>
                      <a:pt x="27" y="90"/>
                    </a:lnTo>
                    <a:lnTo>
                      <a:pt x="17" y="101"/>
                    </a:lnTo>
                    <a:lnTo>
                      <a:pt x="0" y="91"/>
                    </a:lnTo>
                    <a:lnTo>
                      <a:pt x="0" y="29"/>
                    </a:lnTo>
                    <a:lnTo>
                      <a:pt x="8" y="4"/>
                    </a:lnTo>
                    <a:lnTo>
                      <a:pt x="24" y="4"/>
                    </a:lnTo>
                    <a:lnTo>
                      <a:pt x="41" y="5"/>
                    </a:lnTo>
                    <a:lnTo>
                      <a:pt x="50" y="0"/>
                    </a:lnTo>
                    <a:lnTo>
                      <a:pt x="67" y="0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5" name="Freeform 110"/>
              <p:cNvSpPr>
                <a:spLocks/>
              </p:cNvSpPr>
              <p:nvPr/>
            </p:nvSpPr>
            <p:spPr bwMode="auto">
              <a:xfrm>
                <a:off x="3235" y="2173"/>
                <a:ext cx="3" cy="10"/>
              </a:xfrm>
              <a:custGeom>
                <a:avLst/>
                <a:gdLst>
                  <a:gd name="T0" fmla="*/ 14 w 20"/>
                  <a:gd name="T1" fmla="*/ 0 h 62"/>
                  <a:gd name="T2" fmla="*/ 20 w 20"/>
                  <a:gd name="T3" fmla="*/ 9 h 62"/>
                  <a:gd name="T4" fmla="*/ 20 w 20"/>
                  <a:gd name="T5" fmla="*/ 35 h 62"/>
                  <a:gd name="T6" fmla="*/ 20 w 20"/>
                  <a:gd name="T7" fmla="*/ 61 h 62"/>
                  <a:gd name="T8" fmla="*/ 10 w 20"/>
                  <a:gd name="T9" fmla="*/ 62 h 62"/>
                  <a:gd name="T10" fmla="*/ 1 w 20"/>
                  <a:gd name="T11" fmla="*/ 35 h 62"/>
                  <a:gd name="T12" fmla="*/ 0 w 20"/>
                  <a:gd name="T13" fmla="*/ 6 h 62"/>
                  <a:gd name="T14" fmla="*/ 14 w 20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62"/>
                  <a:gd name="T26" fmla="*/ 20 w 20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62">
                    <a:moveTo>
                      <a:pt x="14" y="0"/>
                    </a:moveTo>
                    <a:lnTo>
                      <a:pt x="20" y="9"/>
                    </a:lnTo>
                    <a:lnTo>
                      <a:pt x="20" y="35"/>
                    </a:lnTo>
                    <a:lnTo>
                      <a:pt x="20" y="61"/>
                    </a:lnTo>
                    <a:lnTo>
                      <a:pt x="10" y="62"/>
                    </a:lnTo>
                    <a:lnTo>
                      <a:pt x="1" y="35"/>
                    </a:lnTo>
                    <a:lnTo>
                      <a:pt x="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6" name="Freeform 111"/>
              <p:cNvSpPr>
                <a:spLocks/>
              </p:cNvSpPr>
              <p:nvPr/>
            </p:nvSpPr>
            <p:spPr bwMode="auto">
              <a:xfrm>
                <a:off x="3304" y="2198"/>
                <a:ext cx="4" cy="10"/>
              </a:xfrm>
              <a:custGeom>
                <a:avLst/>
                <a:gdLst>
                  <a:gd name="T0" fmla="*/ 0 w 21"/>
                  <a:gd name="T1" fmla="*/ 7 h 60"/>
                  <a:gd name="T2" fmla="*/ 16 w 21"/>
                  <a:gd name="T3" fmla="*/ 0 h 60"/>
                  <a:gd name="T4" fmla="*/ 21 w 21"/>
                  <a:gd name="T5" fmla="*/ 21 h 60"/>
                  <a:gd name="T6" fmla="*/ 21 w 21"/>
                  <a:gd name="T7" fmla="*/ 38 h 60"/>
                  <a:gd name="T8" fmla="*/ 16 w 21"/>
                  <a:gd name="T9" fmla="*/ 46 h 60"/>
                  <a:gd name="T10" fmla="*/ 3 w 21"/>
                  <a:gd name="T11" fmla="*/ 60 h 60"/>
                  <a:gd name="T12" fmla="*/ 2 w 21"/>
                  <a:gd name="T13" fmla="*/ 41 h 60"/>
                  <a:gd name="T14" fmla="*/ 10 w 21"/>
                  <a:gd name="T15" fmla="*/ 22 h 60"/>
                  <a:gd name="T16" fmla="*/ 0 w 21"/>
                  <a:gd name="T17" fmla="*/ 7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0"/>
                  <a:gd name="T29" fmla="*/ 21 w 21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0">
                    <a:moveTo>
                      <a:pt x="0" y="7"/>
                    </a:moveTo>
                    <a:lnTo>
                      <a:pt x="16" y="0"/>
                    </a:lnTo>
                    <a:lnTo>
                      <a:pt x="21" y="21"/>
                    </a:lnTo>
                    <a:lnTo>
                      <a:pt x="21" y="38"/>
                    </a:lnTo>
                    <a:lnTo>
                      <a:pt x="16" y="46"/>
                    </a:lnTo>
                    <a:lnTo>
                      <a:pt x="3" y="60"/>
                    </a:lnTo>
                    <a:lnTo>
                      <a:pt x="2" y="41"/>
                    </a:lnTo>
                    <a:lnTo>
                      <a:pt x="10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7" name="Freeform 112"/>
              <p:cNvSpPr>
                <a:spLocks/>
              </p:cNvSpPr>
              <p:nvPr/>
            </p:nvSpPr>
            <p:spPr bwMode="auto">
              <a:xfrm>
                <a:off x="3275" y="2225"/>
                <a:ext cx="23" cy="14"/>
              </a:xfrm>
              <a:custGeom>
                <a:avLst/>
                <a:gdLst>
                  <a:gd name="T0" fmla="*/ 0 w 137"/>
                  <a:gd name="T1" fmla="*/ 59 h 79"/>
                  <a:gd name="T2" fmla="*/ 49 w 137"/>
                  <a:gd name="T3" fmla="*/ 57 h 79"/>
                  <a:gd name="T4" fmla="*/ 91 w 137"/>
                  <a:gd name="T5" fmla="*/ 36 h 79"/>
                  <a:gd name="T6" fmla="*/ 109 w 137"/>
                  <a:gd name="T7" fmla="*/ 18 h 79"/>
                  <a:gd name="T8" fmla="*/ 137 w 137"/>
                  <a:gd name="T9" fmla="*/ 0 h 79"/>
                  <a:gd name="T10" fmla="*/ 124 w 137"/>
                  <a:gd name="T11" fmla="*/ 28 h 79"/>
                  <a:gd name="T12" fmla="*/ 109 w 137"/>
                  <a:gd name="T13" fmla="*/ 79 h 79"/>
                  <a:gd name="T14" fmla="*/ 82 w 137"/>
                  <a:gd name="T15" fmla="*/ 56 h 79"/>
                  <a:gd name="T16" fmla="*/ 64 w 137"/>
                  <a:gd name="T17" fmla="*/ 63 h 79"/>
                  <a:gd name="T18" fmla="*/ 24 w 137"/>
                  <a:gd name="T19" fmla="*/ 65 h 79"/>
                  <a:gd name="T20" fmla="*/ 0 w 137"/>
                  <a:gd name="T21" fmla="*/ 59 h 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"/>
                  <a:gd name="T34" fmla="*/ 0 h 79"/>
                  <a:gd name="T35" fmla="*/ 137 w 137"/>
                  <a:gd name="T36" fmla="*/ 79 h 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" h="79">
                    <a:moveTo>
                      <a:pt x="0" y="59"/>
                    </a:moveTo>
                    <a:lnTo>
                      <a:pt x="49" y="57"/>
                    </a:lnTo>
                    <a:lnTo>
                      <a:pt x="91" y="36"/>
                    </a:lnTo>
                    <a:lnTo>
                      <a:pt x="109" y="18"/>
                    </a:lnTo>
                    <a:lnTo>
                      <a:pt x="137" y="0"/>
                    </a:lnTo>
                    <a:lnTo>
                      <a:pt x="124" y="28"/>
                    </a:lnTo>
                    <a:lnTo>
                      <a:pt x="109" y="79"/>
                    </a:lnTo>
                    <a:lnTo>
                      <a:pt x="82" y="56"/>
                    </a:lnTo>
                    <a:lnTo>
                      <a:pt x="64" y="63"/>
                    </a:lnTo>
                    <a:lnTo>
                      <a:pt x="24" y="6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8" name="Freeform 113"/>
              <p:cNvSpPr>
                <a:spLocks/>
              </p:cNvSpPr>
              <p:nvPr/>
            </p:nvSpPr>
            <p:spPr bwMode="auto">
              <a:xfrm>
                <a:off x="3326" y="2401"/>
                <a:ext cx="54" cy="49"/>
              </a:xfrm>
              <a:custGeom>
                <a:avLst/>
                <a:gdLst>
                  <a:gd name="T0" fmla="*/ 0 w 328"/>
                  <a:gd name="T1" fmla="*/ 0 h 293"/>
                  <a:gd name="T2" fmla="*/ 25 w 328"/>
                  <a:gd name="T3" fmla="*/ 58 h 293"/>
                  <a:gd name="T4" fmla="*/ 25 w 328"/>
                  <a:gd name="T5" fmla="*/ 127 h 293"/>
                  <a:gd name="T6" fmla="*/ 38 w 328"/>
                  <a:gd name="T7" fmla="*/ 204 h 293"/>
                  <a:gd name="T8" fmla="*/ 38 w 328"/>
                  <a:gd name="T9" fmla="*/ 280 h 293"/>
                  <a:gd name="T10" fmla="*/ 100 w 328"/>
                  <a:gd name="T11" fmla="*/ 293 h 293"/>
                  <a:gd name="T12" fmla="*/ 157 w 328"/>
                  <a:gd name="T13" fmla="*/ 293 h 293"/>
                  <a:gd name="T14" fmla="*/ 283 w 328"/>
                  <a:gd name="T15" fmla="*/ 286 h 293"/>
                  <a:gd name="T16" fmla="*/ 315 w 328"/>
                  <a:gd name="T17" fmla="*/ 293 h 293"/>
                  <a:gd name="T18" fmla="*/ 315 w 328"/>
                  <a:gd name="T19" fmla="*/ 235 h 293"/>
                  <a:gd name="T20" fmla="*/ 328 w 328"/>
                  <a:gd name="T21" fmla="*/ 166 h 293"/>
                  <a:gd name="T22" fmla="*/ 226 w 328"/>
                  <a:gd name="T23" fmla="*/ 211 h 293"/>
                  <a:gd name="T24" fmla="*/ 183 w 328"/>
                  <a:gd name="T25" fmla="*/ 248 h 293"/>
                  <a:gd name="T26" fmla="*/ 183 w 328"/>
                  <a:gd name="T27" fmla="*/ 179 h 293"/>
                  <a:gd name="T28" fmla="*/ 183 w 328"/>
                  <a:gd name="T29" fmla="*/ 121 h 293"/>
                  <a:gd name="T30" fmla="*/ 151 w 328"/>
                  <a:gd name="T31" fmla="*/ 121 h 293"/>
                  <a:gd name="T32" fmla="*/ 151 w 328"/>
                  <a:gd name="T33" fmla="*/ 191 h 293"/>
                  <a:gd name="T34" fmla="*/ 107 w 328"/>
                  <a:gd name="T35" fmla="*/ 191 h 293"/>
                  <a:gd name="T36" fmla="*/ 94 w 328"/>
                  <a:gd name="T37" fmla="*/ 147 h 293"/>
                  <a:gd name="T38" fmla="*/ 76 w 328"/>
                  <a:gd name="T39" fmla="*/ 45 h 293"/>
                  <a:gd name="T40" fmla="*/ 0 w 328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8"/>
                  <a:gd name="T64" fmla="*/ 0 h 293"/>
                  <a:gd name="T65" fmla="*/ 328 w 328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8" h="293">
                    <a:moveTo>
                      <a:pt x="0" y="0"/>
                    </a:moveTo>
                    <a:lnTo>
                      <a:pt x="25" y="58"/>
                    </a:lnTo>
                    <a:lnTo>
                      <a:pt x="25" y="127"/>
                    </a:lnTo>
                    <a:lnTo>
                      <a:pt x="38" y="204"/>
                    </a:lnTo>
                    <a:lnTo>
                      <a:pt x="38" y="280"/>
                    </a:lnTo>
                    <a:lnTo>
                      <a:pt x="100" y="293"/>
                    </a:lnTo>
                    <a:lnTo>
                      <a:pt x="157" y="293"/>
                    </a:lnTo>
                    <a:lnTo>
                      <a:pt x="283" y="286"/>
                    </a:lnTo>
                    <a:lnTo>
                      <a:pt x="315" y="293"/>
                    </a:lnTo>
                    <a:lnTo>
                      <a:pt x="315" y="235"/>
                    </a:lnTo>
                    <a:lnTo>
                      <a:pt x="328" y="166"/>
                    </a:lnTo>
                    <a:lnTo>
                      <a:pt x="226" y="211"/>
                    </a:lnTo>
                    <a:lnTo>
                      <a:pt x="183" y="248"/>
                    </a:lnTo>
                    <a:lnTo>
                      <a:pt x="183" y="179"/>
                    </a:lnTo>
                    <a:lnTo>
                      <a:pt x="183" y="121"/>
                    </a:lnTo>
                    <a:lnTo>
                      <a:pt x="151" y="121"/>
                    </a:lnTo>
                    <a:lnTo>
                      <a:pt x="151" y="191"/>
                    </a:lnTo>
                    <a:lnTo>
                      <a:pt x="107" y="191"/>
                    </a:lnTo>
                    <a:lnTo>
                      <a:pt x="94" y="147"/>
                    </a:lnTo>
                    <a:lnTo>
                      <a:pt x="76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9" name="Freeform 114"/>
              <p:cNvSpPr>
                <a:spLocks/>
              </p:cNvSpPr>
              <p:nvPr/>
            </p:nvSpPr>
            <p:spPr bwMode="auto">
              <a:xfrm>
                <a:off x="3261" y="2504"/>
                <a:ext cx="76" cy="16"/>
              </a:xfrm>
              <a:custGeom>
                <a:avLst/>
                <a:gdLst>
                  <a:gd name="T0" fmla="*/ 174 w 454"/>
                  <a:gd name="T1" fmla="*/ 12 h 99"/>
                  <a:gd name="T2" fmla="*/ 113 w 454"/>
                  <a:gd name="T3" fmla="*/ 12 h 99"/>
                  <a:gd name="T4" fmla="*/ 19 w 454"/>
                  <a:gd name="T5" fmla="*/ 44 h 99"/>
                  <a:gd name="T6" fmla="*/ 0 w 454"/>
                  <a:gd name="T7" fmla="*/ 95 h 99"/>
                  <a:gd name="T8" fmla="*/ 29 w 454"/>
                  <a:gd name="T9" fmla="*/ 99 h 99"/>
                  <a:gd name="T10" fmla="*/ 257 w 454"/>
                  <a:gd name="T11" fmla="*/ 99 h 99"/>
                  <a:gd name="T12" fmla="*/ 349 w 454"/>
                  <a:gd name="T13" fmla="*/ 89 h 99"/>
                  <a:gd name="T14" fmla="*/ 454 w 454"/>
                  <a:gd name="T15" fmla="*/ 89 h 99"/>
                  <a:gd name="T16" fmla="*/ 454 w 454"/>
                  <a:gd name="T17" fmla="*/ 44 h 99"/>
                  <a:gd name="T18" fmla="*/ 424 w 454"/>
                  <a:gd name="T19" fmla="*/ 0 h 99"/>
                  <a:gd name="T20" fmla="*/ 371 w 454"/>
                  <a:gd name="T21" fmla="*/ 0 h 99"/>
                  <a:gd name="T22" fmla="*/ 349 w 454"/>
                  <a:gd name="T23" fmla="*/ 32 h 99"/>
                  <a:gd name="T24" fmla="*/ 318 w 454"/>
                  <a:gd name="T25" fmla="*/ 50 h 99"/>
                  <a:gd name="T26" fmla="*/ 263 w 454"/>
                  <a:gd name="T27" fmla="*/ 65 h 99"/>
                  <a:gd name="T28" fmla="*/ 210 w 454"/>
                  <a:gd name="T29" fmla="*/ 65 h 99"/>
                  <a:gd name="T30" fmla="*/ 206 w 454"/>
                  <a:gd name="T31" fmla="*/ 34 h 99"/>
                  <a:gd name="T32" fmla="*/ 232 w 454"/>
                  <a:gd name="T33" fmla="*/ 44 h 99"/>
                  <a:gd name="T34" fmla="*/ 268 w 454"/>
                  <a:gd name="T35" fmla="*/ 22 h 99"/>
                  <a:gd name="T36" fmla="*/ 238 w 454"/>
                  <a:gd name="T37" fmla="*/ 6 h 99"/>
                  <a:gd name="T38" fmla="*/ 174 w 454"/>
                  <a:gd name="T39" fmla="*/ 12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4"/>
                  <a:gd name="T61" fmla="*/ 0 h 99"/>
                  <a:gd name="T62" fmla="*/ 454 w 454"/>
                  <a:gd name="T63" fmla="*/ 99 h 9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4" h="99">
                    <a:moveTo>
                      <a:pt x="174" y="12"/>
                    </a:moveTo>
                    <a:lnTo>
                      <a:pt x="113" y="12"/>
                    </a:lnTo>
                    <a:lnTo>
                      <a:pt x="19" y="44"/>
                    </a:lnTo>
                    <a:lnTo>
                      <a:pt x="0" y="95"/>
                    </a:lnTo>
                    <a:lnTo>
                      <a:pt x="29" y="99"/>
                    </a:lnTo>
                    <a:lnTo>
                      <a:pt x="257" y="99"/>
                    </a:lnTo>
                    <a:lnTo>
                      <a:pt x="349" y="89"/>
                    </a:lnTo>
                    <a:lnTo>
                      <a:pt x="454" y="89"/>
                    </a:lnTo>
                    <a:lnTo>
                      <a:pt x="454" y="44"/>
                    </a:lnTo>
                    <a:lnTo>
                      <a:pt x="424" y="0"/>
                    </a:lnTo>
                    <a:lnTo>
                      <a:pt x="371" y="0"/>
                    </a:lnTo>
                    <a:lnTo>
                      <a:pt x="349" y="32"/>
                    </a:lnTo>
                    <a:lnTo>
                      <a:pt x="318" y="50"/>
                    </a:lnTo>
                    <a:lnTo>
                      <a:pt x="263" y="65"/>
                    </a:lnTo>
                    <a:lnTo>
                      <a:pt x="210" y="65"/>
                    </a:lnTo>
                    <a:lnTo>
                      <a:pt x="206" y="34"/>
                    </a:lnTo>
                    <a:lnTo>
                      <a:pt x="232" y="44"/>
                    </a:lnTo>
                    <a:lnTo>
                      <a:pt x="268" y="22"/>
                    </a:lnTo>
                    <a:lnTo>
                      <a:pt x="238" y="6"/>
                    </a:lnTo>
                    <a:lnTo>
                      <a:pt x="174" y="1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2" name="Group 1483"/>
            <p:cNvGrpSpPr>
              <a:grpSpLocks/>
            </p:cNvGrpSpPr>
            <p:nvPr/>
          </p:nvGrpSpPr>
          <p:grpSpPr bwMode="auto">
            <a:xfrm rot="6067998">
              <a:off x="5144776" y="4379606"/>
              <a:ext cx="687860" cy="517715"/>
              <a:chOff x="3966" y="952"/>
              <a:chExt cx="460" cy="396"/>
            </a:xfrm>
          </p:grpSpPr>
          <p:grpSp>
            <p:nvGrpSpPr>
              <p:cNvPr id="379" name="Group 1484"/>
              <p:cNvGrpSpPr>
                <a:grpSpLocks/>
              </p:cNvGrpSpPr>
              <p:nvPr/>
            </p:nvGrpSpPr>
            <p:grpSpPr bwMode="auto">
              <a:xfrm rot="-4446215">
                <a:off x="4291" y="1214"/>
                <a:ext cx="113" cy="156"/>
                <a:chOff x="1980" y="2551"/>
                <a:chExt cx="401" cy="327"/>
              </a:xfrm>
            </p:grpSpPr>
            <p:sp>
              <p:nvSpPr>
                <p:cNvPr id="401" name="Freeform 1485"/>
                <p:cNvSpPr>
                  <a:spLocks/>
                </p:cNvSpPr>
                <p:nvPr/>
              </p:nvSpPr>
              <p:spPr bwMode="auto">
                <a:xfrm>
                  <a:off x="1991" y="2619"/>
                  <a:ext cx="263" cy="251"/>
                </a:xfrm>
                <a:custGeom>
                  <a:avLst/>
                  <a:gdLst>
                    <a:gd name="T0" fmla="*/ 78 w 527"/>
                    <a:gd name="T1" fmla="*/ 0 h 502"/>
                    <a:gd name="T2" fmla="*/ 131 w 527"/>
                    <a:gd name="T3" fmla="*/ 63 h 502"/>
                    <a:gd name="T4" fmla="*/ 75 w 527"/>
                    <a:gd name="T5" fmla="*/ 111 h 502"/>
                    <a:gd name="T6" fmla="*/ 32 w 527"/>
                    <a:gd name="T7" fmla="*/ 126 h 502"/>
                    <a:gd name="T8" fmla="*/ 6 w 527"/>
                    <a:gd name="T9" fmla="*/ 115 h 502"/>
                    <a:gd name="T10" fmla="*/ 0 w 527"/>
                    <a:gd name="T11" fmla="*/ 88 h 502"/>
                    <a:gd name="T12" fmla="*/ 18 w 527"/>
                    <a:gd name="T13" fmla="*/ 55 h 502"/>
                    <a:gd name="T14" fmla="*/ 60 w 527"/>
                    <a:gd name="T15" fmla="*/ 18 h 502"/>
                    <a:gd name="T16" fmla="*/ 78 w 527"/>
                    <a:gd name="T17" fmla="*/ 0 h 502"/>
                    <a:gd name="T18" fmla="*/ 78 w 527"/>
                    <a:gd name="T19" fmla="*/ 0 h 5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7"/>
                    <a:gd name="T31" fmla="*/ 0 h 502"/>
                    <a:gd name="T32" fmla="*/ 527 w 527"/>
                    <a:gd name="T33" fmla="*/ 502 h 5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7" h="502">
                      <a:moveTo>
                        <a:pt x="312" y="0"/>
                      </a:moveTo>
                      <a:lnTo>
                        <a:pt x="527" y="253"/>
                      </a:lnTo>
                      <a:lnTo>
                        <a:pt x="303" y="441"/>
                      </a:lnTo>
                      <a:lnTo>
                        <a:pt x="128" y="502"/>
                      </a:lnTo>
                      <a:lnTo>
                        <a:pt x="25" y="460"/>
                      </a:lnTo>
                      <a:lnTo>
                        <a:pt x="0" y="350"/>
                      </a:lnTo>
                      <a:lnTo>
                        <a:pt x="74" y="217"/>
                      </a:lnTo>
                      <a:lnTo>
                        <a:pt x="242" y="7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402" name="Freeform 1486"/>
                <p:cNvSpPr>
                  <a:spLocks/>
                </p:cNvSpPr>
                <p:nvPr/>
              </p:nvSpPr>
              <p:spPr bwMode="auto">
                <a:xfrm>
                  <a:off x="2205" y="2555"/>
                  <a:ext cx="168" cy="167"/>
                </a:xfrm>
                <a:custGeom>
                  <a:avLst/>
                  <a:gdLst>
                    <a:gd name="T0" fmla="*/ 0 w 337"/>
                    <a:gd name="T1" fmla="*/ 24 h 332"/>
                    <a:gd name="T2" fmla="*/ 44 w 337"/>
                    <a:gd name="T3" fmla="*/ 84 h 332"/>
                    <a:gd name="T4" fmla="*/ 77 w 337"/>
                    <a:gd name="T5" fmla="*/ 58 h 332"/>
                    <a:gd name="T6" fmla="*/ 84 w 337"/>
                    <a:gd name="T7" fmla="*/ 32 h 332"/>
                    <a:gd name="T8" fmla="*/ 71 w 337"/>
                    <a:gd name="T9" fmla="*/ 10 h 332"/>
                    <a:gd name="T10" fmla="*/ 48 w 337"/>
                    <a:gd name="T11" fmla="*/ 0 h 332"/>
                    <a:gd name="T12" fmla="*/ 0 w 337"/>
                    <a:gd name="T13" fmla="*/ 24 h 332"/>
                    <a:gd name="T14" fmla="*/ 0 w 337"/>
                    <a:gd name="T15" fmla="*/ 24 h 3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7"/>
                    <a:gd name="T25" fmla="*/ 0 h 332"/>
                    <a:gd name="T26" fmla="*/ 337 w 337"/>
                    <a:gd name="T27" fmla="*/ 332 h 3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7" h="332">
                      <a:moveTo>
                        <a:pt x="0" y="95"/>
                      </a:moveTo>
                      <a:lnTo>
                        <a:pt x="179" y="332"/>
                      </a:lnTo>
                      <a:lnTo>
                        <a:pt x="310" y="230"/>
                      </a:lnTo>
                      <a:lnTo>
                        <a:pt x="337" y="127"/>
                      </a:lnTo>
                      <a:lnTo>
                        <a:pt x="287" y="40"/>
                      </a:lnTo>
                      <a:lnTo>
                        <a:pt x="194" y="0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403" name="Freeform 1487"/>
                <p:cNvSpPr>
                  <a:spLocks/>
                </p:cNvSpPr>
                <p:nvPr/>
              </p:nvSpPr>
              <p:spPr bwMode="auto">
                <a:xfrm>
                  <a:off x="1980" y="2616"/>
                  <a:ext cx="283" cy="262"/>
                </a:xfrm>
                <a:custGeom>
                  <a:avLst/>
                  <a:gdLst>
                    <a:gd name="T0" fmla="*/ 4 w 567"/>
                    <a:gd name="T1" fmla="*/ 120 h 523"/>
                    <a:gd name="T2" fmla="*/ 0 w 567"/>
                    <a:gd name="T3" fmla="*/ 103 h 523"/>
                    <a:gd name="T4" fmla="*/ 2 w 567"/>
                    <a:gd name="T5" fmla="*/ 86 h 523"/>
                    <a:gd name="T6" fmla="*/ 10 w 567"/>
                    <a:gd name="T7" fmla="*/ 69 h 523"/>
                    <a:gd name="T8" fmla="*/ 23 w 567"/>
                    <a:gd name="T9" fmla="*/ 53 h 523"/>
                    <a:gd name="T10" fmla="*/ 37 w 567"/>
                    <a:gd name="T11" fmla="*/ 37 h 523"/>
                    <a:gd name="T12" fmla="*/ 53 w 567"/>
                    <a:gd name="T13" fmla="*/ 23 h 523"/>
                    <a:gd name="T14" fmla="*/ 68 w 567"/>
                    <a:gd name="T15" fmla="*/ 10 h 523"/>
                    <a:gd name="T16" fmla="*/ 81 w 567"/>
                    <a:gd name="T17" fmla="*/ 0 h 523"/>
                    <a:gd name="T18" fmla="*/ 83 w 567"/>
                    <a:gd name="T19" fmla="*/ 3 h 523"/>
                    <a:gd name="T20" fmla="*/ 84 w 567"/>
                    <a:gd name="T21" fmla="*/ 6 h 523"/>
                    <a:gd name="T22" fmla="*/ 86 w 567"/>
                    <a:gd name="T23" fmla="*/ 9 h 523"/>
                    <a:gd name="T24" fmla="*/ 89 w 567"/>
                    <a:gd name="T25" fmla="*/ 11 h 523"/>
                    <a:gd name="T26" fmla="*/ 78 w 567"/>
                    <a:gd name="T27" fmla="*/ 18 h 523"/>
                    <a:gd name="T28" fmla="*/ 64 w 567"/>
                    <a:gd name="T29" fmla="*/ 28 h 523"/>
                    <a:gd name="T30" fmla="*/ 48 w 567"/>
                    <a:gd name="T31" fmla="*/ 41 h 523"/>
                    <a:gd name="T32" fmla="*/ 33 w 567"/>
                    <a:gd name="T33" fmla="*/ 56 h 523"/>
                    <a:gd name="T34" fmla="*/ 21 w 567"/>
                    <a:gd name="T35" fmla="*/ 70 h 523"/>
                    <a:gd name="T36" fmla="*/ 13 w 567"/>
                    <a:gd name="T37" fmla="*/ 86 h 523"/>
                    <a:gd name="T38" fmla="*/ 12 w 567"/>
                    <a:gd name="T39" fmla="*/ 103 h 523"/>
                    <a:gd name="T40" fmla="*/ 19 w 567"/>
                    <a:gd name="T41" fmla="*/ 119 h 523"/>
                    <a:gd name="T42" fmla="*/ 31 w 567"/>
                    <a:gd name="T43" fmla="*/ 122 h 523"/>
                    <a:gd name="T44" fmla="*/ 46 w 567"/>
                    <a:gd name="T45" fmla="*/ 119 h 523"/>
                    <a:gd name="T46" fmla="*/ 62 w 567"/>
                    <a:gd name="T47" fmla="*/ 111 h 523"/>
                    <a:gd name="T48" fmla="*/ 79 w 567"/>
                    <a:gd name="T49" fmla="*/ 101 h 523"/>
                    <a:gd name="T50" fmla="*/ 94 w 567"/>
                    <a:gd name="T51" fmla="*/ 89 h 523"/>
                    <a:gd name="T52" fmla="*/ 109 w 567"/>
                    <a:gd name="T53" fmla="*/ 77 h 523"/>
                    <a:gd name="T54" fmla="*/ 120 w 567"/>
                    <a:gd name="T55" fmla="*/ 67 h 523"/>
                    <a:gd name="T56" fmla="*/ 129 w 567"/>
                    <a:gd name="T57" fmla="*/ 59 h 523"/>
                    <a:gd name="T58" fmla="*/ 141 w 567"/>
                    <a:gd name="T59" fmla="*/ 71 h 523"/>
                    <a:gd name="T60" fmla="*/ 129 w 567"/>
                    <a:gd name="T61" fmla="*/ 82 h 523"/>
                    <a:gd name="T62" fmla="*/ 114 w 567"/>
                    <a:gd name="T63" fmla="*/ 95 h 523"/>
                    <a:gd name="T64" fmla="*/ 96 w 567"/>
                    <a:gd name="T65" fmla="*/ 108 h 523"/>
                    <a:gd name="T66" fmla="*/ 77 w 567"/>
                    <a:gd name="T67" fmla="*/ 120 h 523"/>
                    <a:gd name="T68" fmla="*/ 57 w 567"/>
                    <a:gd name="T69" fmla="*/ 127 h 523"/>
                    <a:gd name="T70" fmla="*/ 38 w 567"/>
                    <a:gd name="T71" fmla="*/ 131 h 523"/>
                    <a:gd name="T72" fmla="*/ 20 w 567"/>
                    <a:gd name="T73" fmla="*/ 129 h 523"/>
                    <a:gd name="T74" fmla="*/ 4 w 567"/>
                    <a:gd name="T75" fmla="*/ 120 h 523"/>
                    <a:gd name="T76" fmla="*/ 4 w 567"/>
                    <a:gd name="T77" fmla="*/ 120 h 5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7"/>
                    <a:gd name="T118" fmla="*/ 0 h 523"/>
                    <a:gd name="T119" fmla="*/ 567 w 567"/>
                    <a:gd name="T120" fmla="*/ 523 h 5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7" h="523">
                      <a:moveTo>
                        <a:pt x="19" y="477"/>
                      </a:moveTo>
                      <a:lnTo>
                        <a:pt x="0" y="409"/>
                      </a:lnTo>
                      <a:lnTo>
                        <a:pt x="10" y="341"/>
                      </a:lnTo>
                      <a:lnTo>
                        <a:pt x="42" y="274"/>
                      </a:lnTo>
                      <a:lnTo>
                        <a:pt x="92" y="209"/>
                      </a:lnTo>
                      <a:lnTo>
                        <a:pt x="149" y="147"/>
                      </a:lnTo>
                      <a:lnTo>
                        <a:pt x="213" y="92"/>
                      </a:lnTo>
                      <a:lnTo>
                        <a:pt x="272" y="40"/>
                      </a:lnTo>
                      <a:lnTo>
                        <a:pt x="327" y="0"/>
                      </a:lnTo>
                      <a:lnTo>
                        <a:pt x="333" y="10"/>
                      </a:lnTo>
                      <a:lnTo>
                        <a:pt x="339" y="21"/>
                      </a:lnTo>
                      <a:lnTo>
                        <a:pt x="346" y="33"/>
                      </a:lnTo>
                      <a:lnTo>
                        <a:pt x="356" y="42"/>
                      </a:lnTo>
                      <a:lnTo>
                        <a:pt x="312" y="71"/>
                      </a:lnTo>
                      <a:lnTo>
                        <a:pt x="257" y="112"/>
                      </a:lnTo>
                      <a:lnTo>
                        <a:pt x="192" y="162"/>
                      </a:lnTo>
                      <a:lnTo>
                        <a:pt x="135" y="221"/>
                      </a:lnTo>
                      <a:lnTo>
                        <a:pt x="84" y="280"/>
                      </a:lnTo>
                      <a:lnTo>
                        <a:pt x="54" y="344"/>
                      </a:lnTo>
                      <a:lnTo>
                        <a:pt x="48" y="409"/>
                      </a:lnTo>
                      <a:lnTo>
                        <a:pt x="78" y="476"/>
                      </a:lnTo>
                      <a:lnTo>
                        <a:pt x="126" y="485"/>
                      </a:lnTo>
                      <a:lnTo>
                        <a:pt x="185" y="474"/>
                      </a:lnTo>
                      <a:lnTo>
                        <a:pt x="250" y="443"/>
                      </a:lnTo>
                      <a:lnTo>
                        <a:pt x="316" y="403"/>
                      </a:lnTo>
                      <a:lnTo>
                        <a:pt x="377" y="356"/>
                      </a:lnTo>
                      <a:lnTo>
                        <a:pt x="436" y="308"/>
                      </a:lnTo>
                      <a:lnTo>
                        <a:pt x="483" y="265"/>
                      </a:lnTo>
                      <a:lnTo>
                        <a:pt x="518" y="234"/>
                      </a:lnTo>
                      <a:lnTo>
                        <a:pt x="567" y="282"/>
                      </a:lnTo>
                      <a:lnTo>
                        <a:pt x="518" y="327"/>
                      </a:lnTo>
                      <a:lnTo>
                        <a:pt x="457" y="380"/>
                      </a:lnTo>
                      <a:lnTo>
                        <a:pt x="384" y="432"/>
                      </a:lnTo>
                      <a:lnTo>
                        <a:pt x="310" y="477"/>
                      </a:lnTo>
                      <a:lnTo>
                        <a:pt x="231" y="508"/>
                      </a:lnTo>
                      <a:lnTo>
                        <a:pt x="153" y="523"/>
                      </a:lnTo>
                      <a:lnTo>
                        <a:pt x="80" y="514"/>
                      </a:lnTo>
                      <a:lnTo>
                        <a:pt x="19" y="47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404" name="Freeform 1488"/>
                <p:cNvSpPr>
                  <a:spLocks/>
                </p:cNvSpPr>
                <p:nvPr/>
              </p:nvSpPr>
              <p:spPr bwMode="auto">
                <a:xfrm>
                  <a:off x="2139" y="2610"/>
                  <a:ext cx="134" cy="153"/>
                </a:xfrm>
                <a:custGeom>
                  <a:avLst/>
                  <a:gdLst>
                    <a:gd name="T0" fmla="*/ 59 w 266"/>
                    <a:gd name="T1" fmla="*/ 77 h 306"/>
                    <a:gd name="T2" fmla="*/ 52 w 266"/>
                    <a:gd name="T3" fmla="*/ 69 h 306"/>
                    <a:gd name="T4" fmla="*/ 45 w 266"/>
                    <a:gd name="T5" fmla="*/ 60 h 306"/>
                    <a:gd name="T6" fmla="*/ 37 w 266"/>
                    <a:gd name="T7" fmla="*/ 50 h 306"/>
                    <a:gd name="T8" fmla="*/ 28 w 266"/>
                    <a:gd name="T9" fmla="*/ 40 h 306"/>
                    <a:gd name="T10" fmla="*/ 20 w 266"/>
                    <a:gd name="T11" fmla="*/ 30 h 306"/>
                    <a:gd name="T12" fmla="*/ 12 w 266"/>
                    <a:gd name="T13" fmla="*/ 20 h 306"/>
                    <a:gd name="T14" fmla="*/ 5 w 266"/>
                    <a:gd name="T15" fmla="*/ 11 h 306"/>
                    <a:gd name="T16" fmla="*/ 0 w 266"/>
                    <a:gd name="T17" fmla="*/ 5 h 306"/>
                    <a:gd name="T18" fmla="*/ 2 w 266"/>
                    <a:gd name="T19" fmla="*/ 2 h 306"/>
                    <a:gd name="T20" fmla="*/ 4 w 266"/>
                    <a:gd name="T21" fmla="*/ 1 h 306"/>
                    <a:gd name="T22" fmla="*/ 7 w 266"/>
                    <a:gd name="T23" fmla="*/ 0 h 306"/>
                    <a:gd name="T24" fmla="*/ 9 w 266"/>
                    <a:gd name="T25" fmla="*/ 1 h 306"/>
                    <a:gd name="T26" fmla="*/ 13 w 266"/>
                    <a:gd name="T27" fmla="*/ 5 h 306"/>
                    <a:gd name="T28" fmla="*/ 20 w 266"/>
                    <a:gd name="T29" fmla="*/ 12 h 306"/>
                    <a:gd name="T30" fmla="*/ 27 w 266"/>
                    <a:gd name="T31" fmla="*/ 21 h 306"/>
                    <a:gd name="T32" fmla="*/ 36 w 266"/>
                    <a:gd name="T33" fmla="*/ 31 h 306"/>
                    <a:gd name="T34" fmla="*/ 45 w 266"/>
                    <a:gd name="T35" fmla="*/ 41 h 306"/>
                    <a:gd name="T36" fmla="*/ 54 w 266"/>
                    <a:gd name="T37" fmla="*/ 51 h 306"/>
                    <a:gd name="T38" fmla="*/ 61 w 266"/>
                    <a:gd name="T39" fmla="*/ 60 h 306"/>
                    <a:gd name="T40" fmla="*/ 68 w 266"/>
                    <a:gd name="T41" fmla="*/ 68 h 306"/>
                    <a:gd name="T42" fmla="*/ 66 w 266"/>
                    <a:gd name="T43" fmla="*/ 71 h 306"/>
                    <a:gd name="T44" fmla="*/ 64 w 266"/>
                    <a:gd name="T45" fmla="*/ 73 h 306"/>
                    <a:gd name="T46" fmla="*/ 61 w 266"/>
                    <a:gd name="T47" fmla="*/ 74 h 306"/>
                    <a:gd name="T48" fmla="*/ 59 w 266"/>
                    <a:gd name="T49" fmla="*/ 77 h 306"/>
                    <a:gd name="T50" fmla="*/ 59 w 266"/>
                    <a:gd name="T51" fmla="*/ 77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66"/>
                    <a:gd name="T79" fmla="*/ 0 h 306"/>
                    <a:gd name="T80" fmla="*/ 266 w 266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66" h="306">
                      <a:moveTo>
                        <a:pt x="234" y="306"/>
                      </a:moveTo>
                      <a:lnTo>
                        <a:pt x="207" y="276"/>
                      </a:lnTo>
                      <a:lnTo>
                        <a:pt x="179" y="241"/>
                      </a:lnTo>
                      <a:lnTo>
                        <a:pt x="144" y="201"/>
                      </a:lnTo>
                      <a:lnTo>
                        <a:pt x="112" y="163"/>
                      </a:lnTo>
                      <a:lnTo>
                        <a:pt x="80" y="122"/>
                      </a:lnTo>
                      <a:lnTo>
                        <a:pt x="45" y="82"/>
                      </a:lnTo>
                      <a:lnTo>
                        <a:pt x="19" y="45"/>
                      </a:lnTo>
                      <a:lnTo>
                        <a:pt x="0" y="17"/>
                      </a:lnTo>
                      <a:lnTo>
                        <a:pt x="6" y="9"/>
                      </a:lnTo>
                      <a:lnTo>
                        <a:pt x="15" y="4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51" y="21"/>
                      </a:lnTo>
                      <a:lnTo>
                        <a:pt x="78" y="49"/>
                      </a:lnTo>
                      <a:lnTo>
                        <a:pt x="106" y="85"/>
                      </a:lnTo>
                      <a:lnTo>
                        <a:pt x="142" y="125"/>
                      </a:lnTo>
                      <a:lnTo>
                        <a:pt x="177" y="165"/>
                      </a:lnTo>
                      <a:lnTo>
                        <a:pt x="213" y="205"/>
                      </a:lnTo>
                      <a:lnTo>
                        <a:pt x="241" y="241"/>
                      </a:lnTo>
                      <a:lnTo>
                        <a:pt x="266" y="272"/>
                      </a:lnTo>
                      <a:lnTo>
                        <a:pt x="262" y="281"/>
                      </a:lnTo>
                      <a:lnTo>
                        <a:pt x="253" y="291"/>
                      </a:lnTo>
                      <a:lnTo>
                        <a:pt x="241" y="296"/>
                      </a:lnTo>
                      <a:lnTo>
                        <a:pt x="234" y="30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405" name="Freeform 1489"/>
                <p:cNvSpPr>
                  <a:spLocks/>
                </p:cNvSpPr>
                <p:nvPr/>
              </p:nvSpPr>
              <p:spPr bwMode="auto">
                <a:xfrm>
                  <a:off x="2189" y="2588"/>
                  <a:ext cx="123" cy="151"/>
                </a:xfrm>
                <a:custGeom>
                  <a:avLst/>
                  <a:gdLst>
                    <a:gd name="T0" fmla="*/ 51 w 247"/>
                    <a:gd name="T1" fmla="*/ 76 h 302"/>
                    <a:gd name="T2" fmla="*/ 44 w 247"/>
                    <a:gd name="T3" fmla="*/ 68 h 302"/>
                    <a:gd name="T4" fmla="*/ 37 w 247"/>
                    <a:gd name="T5" fmla="*/ 60 h 302"/>
                    <a:gd name="T6" fmla="*/ 29 w 247"/>
                    <a:gd name="T7" fmla="*/ 51 h 302"/>
                    <a:gd name="T8" fmla="*/ 21 w 247"/>
                    <a:gd name="T9" fmla="*/ 42 h 302"/>
                    <a:gd name="T10" fmla="*/ 13 w 247"/>
                    <a:gd name="T11" fmla="*/ 34 h 302"/>
                    <a:gd name="T12" fmla="*/ 7 w 247"/>
                    <a:gd name="T13" fmla="*/ 24 h 302"/>
                    <a:gd name="T14" fmla="*/ 2 w 247"/>
                    <a:gd name="T15" fmla="*/ 15 h 302"/>
                    <a:gd name="T16" fmla="*/ 0 w 247"/>
                    <a:gd name="T17" fmla="*/ 7 h 302"/>
                    <a:gd name="T18" fmla="*/ 3 w 247"/>
                    <a:gd name="T19" fmla="*/ 3 h 302"/>
                    <a:gd name="T20" fmla="*/ 5 w 247"/>
                    <a:gd name="T21" fmla="*/ 2 h 302"/>
                    <a:gd name="T22" fmla="*/ 7 w 247"/>
                    <a:gd name="T23" fmla="*/ 1 h 302"/>
                    <a:gd name="T24" fmla="*/ 9 w 247"/>
                    <a:gd name="T25" fmla="*/ 0 h 302"/>
                    <a:gd name="T26" fmla="*/ 15 w 247"/>
                    <a:gd name="T27" fmla="*/ 7 h 302"/>
                    <a:gd name="T28" fmla="*/ 22 w 247"/>
                    <a:gd name="T29" fmla="*/ 15 h 302"/>
                    <a:gd name="T30" fmla="*/ 29 w 247"/>
                    <a:gd name="T31" fmla="*/ 24 h 302"/>
                    <a:gd name="T32" fmla="*/ 36 w 247"/>
                    <a:gd name="T33" fmla="*/ 34 h 302"/>
                    <a:gd name="T34" fmla="*/ 42 w 247"/>
                    <a:gd name="T35" fmla="*/ 42 h 302"/>
                    <a:gd name="T36" fmla="*/ 49 w 247"/>
                    <a:gd name="T37" fmla="*/ 51 h 302"/>
                    <a:gd name="T38" fmla="*/ 55 w 247"/>
                    <a:gd name="T39" fmla="*/ 59 h 302"/>
                    <a:gd name="T40" fmla="*/ 61 w 247"/>
                    <a:gd name="T41" fmla="*/ 69 h 302"/>
                    <a:gd name="T42" fmla="*/ 59 w 247"/>
                    <a:gd name="T43" fmla="*/ 70 h 302"/>
                    <a:gd name="T44" fmla="*/ 56 w 247"/>
                    <a:gd name="T45" fmla="*/ 72 h 302"/>
                    <a:gd name="T46" fmla="*/ 53 w 247"/>
                    <a:gd name="T47" fmla="*/ 75 h 302"/>
                    <a:gd name="T48" fmla="*/ 51 w 247"/>
                    <a:gd name="T49" fmla="*/ 76 h 302"/>
                    <a:gd name="T50" fmla="*/ 51 w 247"/>
                    <a:gd name="T51" fmla="*/ 76 h 3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7"/>
                    <a:gd name="T79" fmla="*/ 0 h 302"/>
                    <a:gd name="T80" fmla="*/ 247 w 247"/>
                    <a:gd name="T81" fmla="*/ 302 h 30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7" h="302">
                      <a:moveTo>
                        <a:pt x="205" y="302"/>
                      </a:moveTo>
                      <a:lnTo>
                        <a:pt x="177" y="272"/>
                      </a:lnTo>
                      <a:lnTo>
                        <a:pt x="148" y="240"/>
                      </a:lnTo>
                      <a:lnTo>
                        <a:pt x="116" y="206"/>
                      </a:lnTo>
                      <a:lnTo>
                        <a:pt x="85" y="171"/>
                      </a:lnTo>
                      <a:lnTo>
                        <a:pt x="55" y="133"/>
                      </a:lnTo>
                      <a:lnTo>
                        <a:pt x="30" y="99"/>
                      </a:lnTo>
                      <a:lnTo>
                        <a:pt x="9" y="63"/>
                      </a:lnTo>
                      <a:lnTo>
                        <a:pt x="0" y="31"/>
                      </a:lnTo>
                      <a:lnTo>
                        <a:pt x="13" y="15"/>
                      </a:lnTo>
                      <a:lnTo>
                        <a:pt x="23" y="10"/>
                      </a:lnTo>
                      <a:lnTo>
                        <a:pt x="28" y="4"/>
                      </a:lnTo>
                      <a:lnTo>
                        <a:pt x="38" y="0"/>
                      </a:lnTo>
                      <a:lnTo>
                        <a:pt x="62" y="29"/>
                      </a:lnTo>
                      <a:lnTo>
                        <a:pt x="91" y="63"/>
                      </a:lnTo>
                      <a:lnTo>
                        <a:pt x="118" y="97"/>
                      </a:lnTo>
                      <a:lnTo>
                        <a:pt x="144" y="133"/>
                      </a:lnTo>
                      <a:lnTo>
                        <a:pt x="171" y="168"/>
                      </a:lnTo>
                      <a:lnTo>
                        <a:pt x="197" y="204"/>
                      </a:lnTo>
                      <a:lnTo>
                        <a:pt x="222" y="238"/>
                      </a:lnTo>
                      <a:lnTo>
                        <a:pt x="247" y="274"/>
                      </a:lnTo>
                      <a:lnTo>
                        <a:pt x="239" y="278"/>
                      </a:lnTo>
                      <a:lnTo>
                        <a:pt x="226" y="287"/>
                      </a:lnTo>
                      <a:lnTo>
                        <a:pt x="213" y="297"/>
                      </a:lnTo>
                      <a:lnTo>
                        <a:pt x="205" y="30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406" name="Freeform 1490"/>
                <p:cNvSpPr>
                  <a:spLocks/>
                </p:cNvSpPr>
                <p:nvPr/>
              </p:nvSpPr>
              <p:spPr bwMode="auto">
                <a:xfrm>
                  <a:off x="2199" y="2551"/>
                  <a:ext cx="182" cy="179"/>
                </a:xfrm>
                <a:custGeom>
                  <a:avLst/>
                  <a:gdLst>
                    <a:gd name="T0" fmla="*/ 54 w 363"/>
                    <a:gd name="T1" fmla="*/ 89 h 359"/>
                    <a:gd name="T2" fmla="*/ 46 w 363"/>
                    <a:gd name="T3" fmla="*/ 77 h 359"/>
                    <a:gd name="T4" fmla="*/ 56 w 363"/>
                    <a:gd name="T5" fmla="*/ 71 h 359"/>
                    <a:gd name="T6" fmla="*/ 65 w 363"/>
                    <a:gd name="T7" fmla="*/ 65 h 359"/>
                    <a:gd name="T8" fmla="*/ 73 w 363"/>
                    <a:gd name="T9" fmla="*/ 58 h 359"/>
                    <a:gd name="T10" fmla="*/ 79 w 363"/>
                    <a:gd name="T11" fmla="*/ 51 h 359"/>
                    <a:gd name="T12" fmla="*/ 82 w 363"/>
                    <a:gd name="T13" fmla="*/ 43 h 359"/>
                    <a:gd name="T14" fmla="*/ 82 w 363"/>
                    <a:gd name="T15" fmla="*/ 35 h 359"/>
                    <a:gd name="T16" fmla="*/ 78 w 363"/>
                    <a:gd name="T17" fmla="*/ 26 h 359"/>
                    <a:gd name="T18" fmla="*/ 70 w 363"/>
                    <a:gd name="T19" fmla="*/ 17 h 359"/>
                    <a:gd name="T20" fmla="*/ 62 w 363"/>
                    <a:gd name="T21" fmla="*/ 12 h 359"/>
                    <a:gd name="T22" fmla="*/ 54 w 363"/>
                    <a:gd name="T23" fmla="*/ 11 h 359"/>
                    <a:gd name="T24" fmla="*/ 46 w 363"/>
                    <a:gd name="T25" fmla="*/ 12 h 359"/>
                    <a:gd name="T26" fmla="*/ 39 w 363"/>
                    <a:gd name="T27" fmla="*/ 14 h 359"/>
                    <a:gd name="T28" fmla="*/ 32 w 363"/>
                    <a:gd name="T29" fmla="*/ 17 h 359"/>
                    <a:gd name="T30" fmla="*/ 25 w 363"/>
                    <a:gd name="T31" fmla="*/ 21 h 359"/>
                    <a:gd name="T32" fmla="*/ 18 w 363"/>
                    <a:gd name="T33" fmla="*/ 25 h 359"/>
                    <a:gd name="T34" fmla="*/ 13 w 363"/>
                    <a:gd name="T35" fmla="*/ 31 h 359"/>
                    <a:gd name="T36" fmla="*/ 10 w 363"/>
                    <a:gd name="T37" fmla="*/ 28 h 359"/>
                    <a:gd name="T38" fmla="*/ 6 w 363"/>
                    <a:gd name="T39" fmla="*/ 25 h 359"/>
                    <a:gd name="T40" fmla="*/ 2 w 363"/>
                    <a:gd name="T41" fmla="*/ 22 h 359"/>
                    <a:gd name="T42" fmla="*/ 0 w 363"/>
                    <a:gd name="T43" fmla="*/ 21 h 359"/>
                    <a:gd name="T44" fmla="*/ 9 w 363"/>
                    <a:gd name="T45" fmla="*/ 14 h 359"/>
                    <a:gd name="T46" fmla="*/ 19 w 363"/>
                    <a:gd name="T47" fmla="*/ 9 h 359"/>
                    <a:gd name="T48" fmla="*/ 30 w 363"/>
                    <a:gd name="T49" fmla="*/ 4 h 359"/>
                    <a:gd name="T50" fmla="*/ 42 w 363"/>
                    <a:gd name="T51" fmla="*/ 2 h 359"/>
                    <a:gd name="T52" fmla="*/ 53 w 363"/>
                    <a:gd name="T53" fmla="*/ 0 h 359"/>
                    <a:gd name="T54" fmla="*/ 64 w 363"/>
                    <a:gd name="T55" fmla="*/ 1 h 359"/>
                    <a:gd name="T56" fmla="*/ 74 w 363"/>
                    <a:gd name="T57" fmla="*/ 5 h 359"/>
                    <a:gd name="T58" fmla="*/ 83 w 363"/>
                    <a:gd name="T59" fmla="*/ 13 h 359"/>
                    <a:gd name="T60" fmla="*/ 89 w 363"/>
                    <a:gd name="T61" fmla="*/ 25 h 359"/>
                    <a:gd name="T62" fmla="*/ 91 w 363"/>
                    <a:gd name="T63" fmla="*/ 36 h 359"/>
                    <a:gd name="T64" fmla="*/ 90 w 363"/>
                    <a:gd name="T65" fmla="*/ 46 h 359"/>
                    <a:gd name="T66" fmla="*/ 87 w 363"/>
                    <a:gd name="T67" fmla="*/ 57 h 359"/>
                    <a:gd name="T68" fmla="*/ 81 w 363"/>
                    <a:gd name="T69" fmla="*/ 66 h 359"/>
                    <a:gd name="T70" fmla="*/ 73 w 363"/>
                    <a:gd name="T71" fmla="*/ 74 h 359"/>
                    <a:gd name="T72" fmla="*/ 64 w 363"/>
                    <a:gd name="T73" fmla="*/ 82 h 359"/>
                    <a:gd name="T74" fmla="*/ 54 w 363"/>
                    <a:gd name="T75" fmla="*/ 89 h 359"/>
                    <a:gd name="T76" fmla="*/ 54 w 363"/>
                    <a:gd name="T77" fmla="*/ 89 h 35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3"/>
                    <a:gd name="T118" fmla="*/ 0 h 359"/>
                    <a:gd name="T119" fmla="*/ 363 w 363"/>
                    <a:gd name="T120" fmla="*/ 359 h 35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3" h="359">
                      <a:moveTo>
                        <a:pt x="213" y="359"/>
                      </a:moveTo>
                      <a:lnTo>
                        <a:pt x="184" y="310"/>
                      </a:lnTo>
                      <a:lnTo>
                        <a:pt x="222" y="285"/>
                      </a:lnTo>
                      <a:lnTo>
                        <a:pt x="260" y="261"/>
                      </a:lnTo>
                      <a:lnTo>
                        <a:pt x="290" y="232"/>
                      </a:lnTo>
                      <a:lnTo>
                        <a:pt x="315" y="205"/>
                      </a:lnTo>
                      <a:lnTo>
                        <a:pt x="327" y="173"/>
                      </a:lnTo>
                      <a:lnTo>
                        <a:pt x="327" y="141"/>
                      </a:lnTo>
                      <a:lnTo>
                        <a:pt x="311" y="105"/>
                      </a:lnTo>
                      <a:lnTo>
                        <a:pt x="277" y="69"/>
                      </a:lnTo>
                      <a:lnTo>
                        <a:pt x="245" y="51"/>
                      </a:lnTo>
                      <a:lnTo>
                        <a:pt x="214" y="46"/>
                      </a:lnTo>
                      <a:lnTo>
                        <a:pt x="184" y="48"/>
                      </a:lnTo>
                      <a:lnTo>
                        <a:pt x="156" y="57"/>
                      </a:lnTo>
                      <a:lnTo>
                        <a:pt x="127" y="69"/>
                      </a:lnTo>
                      <a:lnTo>
                        <a:pt x="98" y="86"/>
                      </a:lnTo>
                      <a:lnTo>
                        <a:pt x="72" y="103"/>
                      </a:lnTo>
                      <a:lnTo>
                        <a:pt x="49" y="124"/>
                      </a:lnTo>
                      <a:lnTo>
                        <a:pt x="38" y="114"/>
                      </a:lnTo>
                      <a:lnTo>
                        <a:pt x="21" y="101"/>
                      </a:lnTo>
                      <a:lnTo>
                        <a:pt x="5" y="89"/>
                      </a:lnTo>
                      <a:lnTo>
                        <a:pt x="0" y="86"/>
                      </a:lnTo>
                      <a:lnTo>
                        <a:pt x="34" y="59"/>
                      </a:lnTo>
                      <a:lnTo>
                        <a:pt x="76" y="38"/>
                      </a:lnTo>
                      <a:lnTo>
                        <a:pt x="119" y="19"/>
                      </a:lnTo>
                      <a:lnTo>
                        <a:pt x="165" y="8"/>
                      </a:lnTo>
                      <a:lnTo>
                        <a:pt x="209" y="0"/>
                      </a:lnTo>
                      <a:lnTo>
                        <a:pt x="254" y="6"/>
                      </a:lnTo>
                      <a:lnTo>
                        <a:pt x="294" y="23"/>
                      </a:lnTo>
                      <a:lnTo>
                        <a:pt x="332" y="55"/>
                      </a:lnTo>
                      <a:lnTo>
                        <a:pt x="353" y="101"/>
                      </a:lnTo>
                      <a:lnTo>
                        <a:pt x="363" y="146"/>
                      </a:lnTo>
                      <a:lnTo>
                        <a:pt x="359" y="186"/>
                      </a:lnTo>
                      <a:lnTo>
                        <a:pt x="348" y="228"/>
                      </a:lnTo>
                      <a:lnTo>
                        <a:pt x="323" y="264"/>
                      </a:lnTo>
                      <a:lnTo>
                        <a:pt x="292" y="299"/>
                      </a:lnTo>
                      <a:lnTo>
                        <a:pt x="254" y="329"/>
                      </a:lnTo>
                      <a:lnTo>
                        <a:pt x="213" y="35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380" name="Group 1491"/>
              <p:cNvGrpSpPr>
                <a:grpSpLocks/>
              </p:cNvGrpSpPr>
              <p:nvPr/>
            </p:nvGrpSpPr>
            <p:grpSpPr bwMode="auto">
              <a:xfrm rot="-4446215">
                <a:off x="4116" y="1157"/>
                <a:ext cx="114" cy="143"/>
                <a:chOff x="2023" y="2177"/>
                <a:chExt cx="404" cy="300"/>
              </a:xfrm>
            </p:grpSpPr>
            <p:sp>
              <p:nvSpPr>
                <p:cNvPr id="395" name="Freeform 1492"/>
                <p:cNvSpPr>
                  <a:spLocks/>
                </p:cNvSpPr>
                <p:nvPr/>
              </p:nvSpPr>
              <p:spPr bwMode="auto">
                <a:xfrm>
                  <a:off x="2028" y="2248"/>
                  <a:ext cx="250" cy="218"/>
                </a:xfrm>
                <a:custGeom>
                  <a:avLst/>
                  <a:gdLst>
                    <a:gd name="T0" fmla="*/ 83 w 500"/>
                    <a:gd name="T1" fmla="*/ 0 h 435"/>
                    <a:gd name="T2" fmla="*/ 125 w 500"/>
                    <a:gd name="T3" fmla="*/ 64 h 435"/>
                    <a:gd name="T4" fmla="*/ 72 w 500"/>
                    <a:gd name="T5" fmla="*/ 99 h 435"/>
                    <a:gd name="T6" fmla="*/ 33 w 500"/>
                    <a:gd name="T7" fmla="*/ 109 h 435"/>
                    <a:gd name="T8" fmla="*/ 9 w 500"/>
                    <a:gd name="T9" fmla="*/ 101 h 435"/>
                    <a:gd name="T10" fmla="*/ 0 w 500"/>
                    <a:gd name="T11" fmla="*/ 76 h 435"/>
                    <a:gd name="T12" fmla="*/ 12 w 500"/>
                    <a:gd name="T13" fmla="*/ 53 h 435"/>
                    <a:gd name="T14" fmla="*/ 34 w 500"/>
                    <a:gd name="T15" fmla="*/ 34 h 435"/>
                    <a:gd name="T16" fmla="*/ 83 w 500"/>
                    <a:gd name="T17" fmla="*/ 0 h 435"/>
                    <a:gd name="T18" fmla="*/ 83 w 500"/>
                    <a:gd name="T19" fmla="*/ 0 h 4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0"/>
                    <a:gd name="T31" fmla="*/ 0 h 435"/>
                    <a:gd name="T32" fmla="*/ 500 w 500"/>
                    <a:gd name="T33" fmla="*/ 435 h 4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0" h="435">
                      <a:moveTo>
                        <a:pt x="331" y="0"/>
                      </a:moveTo>
                      <a:lnTo>
                        <a:pt x="500" y="256"/>
                      </a:lnTo>
                      <a:lnTo>
                        <a:pt x="286" y="395"/>
                      </a:lnTo>
                      <a:lnTo>
                        <a:pt x="132" y="435"/>
                      </a:lnTo>
                      <a:lnTo>
                        <a:pt x="35" y="401"/>
                      </a:lnTo>
                      <a:lnTo>
                        <a:pt x="0" y="304"/>
                      </a:lnTo>
                      <a:lnTo>
                        <a:pt x="48" y="211"/>
                      </a:lnTo>
                      <a:lnTo>
                        <a:pt x="134" y="133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96" name="Freeform 1493"/>
                <p:cNvSpPr>
                  <a:spLocks/>
                </p:cNvSpPr>
                <p:nvPr/>
              </p:nvSpPr>
              <p:spPr bwMode="auto">
                <a:xfrm>
                  <a:off x="2249" y="2186"/>
                  <a:ext cx="168" cy="155"/>
                </a:xfrm>
                <a:custGeom>
                  <a:avLst/>
                  <a:gdLst>
                    <a:gd name="T0" fmla="*/ 0 w 337"/>
                    <a:gd name="T1" fmla="*/ 26 h 312"/>
                    <a:gd name="T2" fmla="*/ 38 w 337"/>
                    <a:gd name="T3" fmla="*/ 77 h 312"/>
                    <a:gd name="T4" fmla="*/ 73 w 337"/>
                    <a:gd name="T5" fmla="*/ 56 h 312"/>
                    <a:gd name="T6" fmla="*/ 84 w 337"/>
                    <a:gd name="T7" fmla="*/ 27 h 312"/>
                    <a:gd name="T8" fmla="*/ 74 w 337"/>
                    <a:gd name="T9" fmla="*/ 5 h 312"/>
                    <a:gd name="T10" fmla="*/ 48 w 337"/>
                    <a:gd name="T11" fmla="*/ 0 h 312"/>
                    <a:gd name="T12" fmla="*/ 20 w 337"/>
                    <a:gd name="T13" fmla="*/ 12 h 312"/>
                    <a:gd name="T14" fmla="*/ 0 w 337"/>
                    <a:gd name="T15" fmla="*/ 26 h 312"/>
                    <a:gd name="T16" fmla="*/ 0 w 337"/>
                    <a:gd name="T17" fmla="*/ 26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7"/>
                    <a:gd name="T28" fmla="*/ 0 h 312"/>
                    <a:gd name="T29" fmla="*/ 337 w 337"/>
                    <a:gd name="T30" fmla="*/ 312 h 3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7" h="312">
                      <a:moveTo>
                        <a:pt x="0" y="107"/>
                      </a:moveTo>
                      <a:lnTo>
                        <a:pt x="153" y="312"/>
                      </a:lnTo>
                      <a:lnTo>
                        <a:pt x="295" y="228"/>
                      </a:lnTo>
                      <a:lnTo>
                        <a:pt x="337" y="110"/>
                      </a:lnTo>
                      <a:lnTo>
                        <a:pt x="297" y="23"/>
                      </a:lnTo>
                      <a:lnTo>
                        <a:pt x="194" y="0"/>
                      </a:lnTo>
                      <a:lnTo>
                        <a:pt x="82" y="4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97" name="Freeform 1494"/>
                <p:cNvSpPr>
                  <a:spLocks/>
                </p:cNvSpPr>
                <p:nvPr/>
              </p:nvSpPr>
              <p:spPr bwMode="auto">
                <a:xfrm>
                  <a:off x="2023" y="2241"/>
                  <a:ext cx="264" cy="236"/>
                </a:xfrm>
                <a:custGeom>
                  <a:avLst/>
                  <a:gdLst>
                    <a:gd name="T0" fmla="*/ 6 w 529"/>
                    <a:gd name="T1" fmla="*/ 104 h 474"/>
                    <a:gd name="T2" fmla="*/ 0 w 529"/>
                    <a:gd name="T3" fmla="*/ 87 h 474"/>
                    <a:gd name="T4" fmla="*/ 2 w 529"/>
                    <a:gd name="T5" fmla="*/ 71 h 474"/>
                    <a:gd name="T6" fmla="*/ 11 w 529"/>
                    <a:gd name="T7" fmla="*/ 56 h 474"/>
                    <a:gd name="T8" fmla="*/ 24 w 529"/>
                    <a:gd name="T9" fmla="*/ 42 h 474"/>
                    <a:gd name="T10" fmla="*/ 39 w 529"/>
                    <a:gd name="T11" fmla="*/ 28 h 474"/>
                    <a:gd name="T12" fmla="*/ 56 w 529"/>
                    <a:gd name="T13" fmla="*/ 17 h 474"/>
                    <a:gd name="T14" fmla="*/ 71 w 529"/>
                    <a:gd name="T15" fmla="*/ 7 h 474"/>
                    <a:gd name="T16" fmla="*/ 85 w 529"/>
                    <a:gd name="T17" fmla="*/ 0 h 474"/>
                    <a:gd name="T18" fmla="*/ 87 w 529"/>
                    <a:gd name="T19" fmla="*/ 2 h 474"/>
                    <a:gd name="T20" fmla="*/ 88 w 529"/>
                    <a:gd name="T21" fmla="*/ 5 h 474"/>
                    <a:gd name="T22" fmla="*/ 89 w 529"/>
                    <a:gd name="T23" fmla="*/ 8 h 474"/>
                    <a:gd name="T24" fmla="*/ 91 w 529"/>
                    <a:gd name="T25" fmla="*/ 12 h 474"/>
                    <a:gd name="T26" fmla="*/ 82 w 529"/>
                    <a:gd name="T27" fmla="*/ 16 h 474"/>
                    <a:gd name="T28" fmla="*/ 69 w 529"/>
                    <a:gd name="T29" fmla="*/ 23 h 474"/>
                    <a:gd name="T30" fmla="*/ 53 w 529"/>
                    <a:gd name="T31" fmla="*/ 34 h 474"/>
                    <a:gd name="T32" fmla="*/ 38 w 529"/>
                    <a:gd name="T33" fmla="*/ 46 h 474"/>
                    <a:gd name="T34" fmla="*/ 23 w 529"/>
                    <a:gd name="T35" fmla="*/ 59 h 474"/>
                    <a:gd name="T36" fmla="*/ 13 w 529"/>
                    <a:gd name="T37" fmla="*/ 72 h 474"/>
                    <a:gd name="T38" fmla="*/ 10 w 529"/>
                    <a:gd name="T39" fmla="*/ 84 h 474"/>
                    <a:gd name="T40" fmla="*/ 15 w 529"/>
                    <a:gd name="T41" fmla="*/ 96 h 474"/>
                    <a:gd name="T42" fmla="*/ 27 w 529"/>
                    <a:gd name="T43" fmla="*/ 105 h 474"/>
                    <a:gd name="T44" fmla="*/ 40 w 529"/>
                    <a:gd name="T45" fmla="*/ 107 h 474"/>
                    <a:gd name="T46" fmla="*/ 54 w 529"/>
                    <a:gd name="T47" fmla="*/ 104 h 474"/>
                    <a:gd name="T48" fmla="*/ 69 w 529"/>
                    <a:gd name="T49" fmla="*/ 97 h 474"/>
                    <a:gd name="T50" fmla="*/ 82 w 529"/>
                    <a:gd name="T51" fmla="*/ 86 h 474"/>
                    <a:gd name="T52" fmla="*/ 96 w 529"/>
                    <a:gd name="T53" fmla="*/ 76 h 474"/>
                    <a:gd name="T54" fmla="*/ 109 w 529"/>
                    <a:gd name="T55" fmla="*/ 67 h 474"/>
                    <a:gd name="T56" fmla="*/ 123 w 529"/>
                    <a:gd name="T57" fmla="*/ 61 h 474"/>
                    <a:gd name="T58" fmla="*/ 132 w 529"/>
                    <a:gd name="T59" fmla="*/ 74 h 474"/>
                    <a:gd name="T60" fmla="*/ 120 w 529"/>
                    <a:gd name="T61" fmla="*/ 82 h 474"/>
                    <a:gd name="T62" fmla="*/ 106 w 529"/>
                    <a:gd name="T63" fmla="*/ 91 h 474"/>
                    <a:gd name="T64" fmla="*/ 89 w 529"/>
                    <a:gd name="T65" fmla="*/ 101 h 474"/>
                    <a:gd name="T66" fmla="*/ 70 w 529"/>
                    <a:gd name="T67" fmla="*/ 109 h 474"/>
                    <a:gd name="T68" fmla="*/ 51 w 529"/>
                    <a:gd name="T69" fmla="*/ 116 h 474"/>
                    <a:gd name="T70" fmla="*/ 33 w 529"/>
                    <a:gd name="T71" fmla="*/ 118 h 474"/>
                    <a:gd name="T72" fmla="*/ 18 w 529"/>
                    <a:gd name="T73" fmla="*/ 114 h 474"/>
                    <a:gd name="T74" fmla="*/ 6 w 529"/>
                    <a:gd name="T75" fmla="*/ 104 h 474"/>
                    <a:gd name="T76" fmla="*/ 6 w 529"/>
                    <a:gd name="T77" fmla="*/ 104 h 4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9"/>
                    <a:gd name="T118" fmla="*/ 0 h 474"/>
                    <a:gd name="T119" fmla="*/ 529 w 529"/>
                    <a:gd name="T120" fmla="*/ 474 h 4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9" h="474">
                      <a:moveTo>
                        <a:pt x="25" y="417"/>
                      </a:moveTo>
                      <a:lnTo>
                        <a:pt x="0" y="350"/>
                      </a:lnTo>
                      <a:lnTo>
                        <a:pt x="10" y="287"/>
                      </a:lnTo>
                      <a:lnTo>
                        <a:pt x="44" y="227"/>
                      </a:lnTo>
                      <a:lnTo>
                        <a:pt x="97" y="171"/>
                      </a:lnTo>
                      <a:lnTo>
                        <a:pt x="158" y="114"/>
                      </a:lnTo>
                      <a:lnTo>
                        <a:pt x="226" y="69"/>
                      </a:lnTo>
                      <a:lnTo>
                        <a:pt x="287" y="31"/>
                      </a:lnTo>
                      <a:lnTo>
                        <a:pt x="342" y="0"/>
                      </a:lnTo>
                      <a:lnTo>
                        <a:pt x="350" y="10"/>
                      </a:lnTo>
                      <a:lnTo>
                        <a:pt x="354" y="23"/>
                      </a:lnTo>
                      <a:lnTo>
                        <a:pt x="359" y="35"/>
                      </a:lnTo>
                      <a:lnTo>
                        <a:pt x="367" y="48"/>
                      </a:lnTo>
                      <a:lnTo>
                        <a:pt x="331" y="67"/>
                      </a:lnTo>
                      <a:lnTo>
                        <a:pt x="278" y="95"/>
                      </a:lnTo>
                      <a:lnTo>
                        <a:pt x="215" y="137"/>
                      </a:lnTo>
                      <a:lnTo>
                        <a:pt x="152" y="185"/>
                      </a:lnTo>
                      <a:lnTo>
                        <a:pt x="95" y="236"/>
                      </a:lnTo>
                      <a:lnTo>
                        <a:pt x="55" y="289"/>
                      </a:lnTo>
                      <a:lnTo>
                        <a:pt x="40" y="339"/>
                      </a:lnTo>
                      <a:lnTo>
                        <a:pt x="61" y="386"/>
                      </a:lnTo>
                      <a:lnTo>
                        <a:pt x="108" y="422"/>
                      </a:lnTo>
                      <a:lnTo>
                        <a:pt x="162" y="430"/>
                      </a:lnTo>
                      <a:lnTo>
                        <a:pt x="219" y="419"/>
                      </a:lnTo>
                      <a:lnTo>
                        <a:pt x="276" y="390"/>
                      </a:lnTo>
                      <a:lnTo>
                        <a:pt x="331" y="348"/>
                      </a:lnTo>
                      <a:lnTo>
                        <a:pt x="386" y="306"/>
                      </a:lnTo>
                      <a:lnTo>
                        <a:pt x="439" y="270"/>
                      </a:lnTo>
                      <a:lnTo>
                        <a:pt x="492" y="246"/>
                      </a:lnTo>
                      <a:lnTo>
                        <a:pt x="529" y="299"/>
                      </a:lnTo>
                      <a:lnTo>
                        <a:pt x="483" y="329"/>
                      </a:lnTo>
                      <a:lnTo>
                        <a:pt x="424" y="365"/>
                      </a:lnTo>
                      <a:lnTo>
                        <a:pt x="356" y="405"/>
                      </a:lnTo>
                      <a:lnTo>
                        <a:pt x="281" y="439"/>
                      </a:lnTo>
                      <a:lnTo>
                        <a:pt x="205" y="466"/>
                      </a:lnTo>
                      <a:lnTo>
                        <a:pt x="135" y="474"/>
                      </a:lnTo>
                      <a:lnTo>
                        <a:pt x="72" y="457"/>
                      </a:lnTo>
                      <a:lnTo>
                        <a:pt x="25" y="41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98" name="Freeform 1495"/>
                <p:cNvSpPr>
                  <a:spLocks/>
                </p:cNvSpPr>
                <p:nvPr/>
              </p:nvSpPr>
              <p:spPr bwMode="auto">
                <a:xfrm>
                  <a:off x="2190" y="2236"/>
                  <a:ext cx="107" cy="158"/>
                </a:xfrm>
                <a:custGeom>
                  <a:avLst/>
                  <a:gdLst>
                    <a:gd name="T0" fmla="*/ 0 w 214"/>
                    <a:gd name="T1" fmla="*/ 4 h 315"/>
                    <a:gd name="T2" fmla="*/ 2 w 214"/>
                    <a:gd name="T3" fmla="*/ 2 h 315"/>
                    <a:gd name="T4" fmla="*/ 5 w 214"/>
                    <a:gd name="T5" fmla="*/ 2 h 315"/>
                    <a:gd name="T6" fmla="*/ 7 w 214"/>
                    <a:gd name="T7" fmla="*/ 0 h 315"/>
                    <a:gd name="T8" fmla="*/ 11 w 214"/>
                    <a:gd name="T9" fmla="*/ 2 h 315"/>
                    <a:gd name="T10" fmla="*/ 14 w 214"/>
                    <a:gd name="T11" fmla="*/ 10 h 315"/>
                    <a:gd name="T12" fmla="*/ 21 w 214"/>
                    <a:gd name="T13" fmla="*/ 19 h 315"/>
                    <a:gd name="T14" fmla="*/ 26 w 214"/>
                    <a:gd name="T15" fmla="*/ 28 h 315"/>
                    <a:gd name="T16" fmla="*/ 33 w 214"/>
                    <a:gd name="T17" fmla="*/ 37 h 315"/>
                    <a:gd name="T18" fmla="*/ 38 w 214"/>
                    <a:gd name="T19" fmla="*/ 45 h 315"/>
                    <a:gd name="T20" fmla="*/ 44 w 214"/>
                    <a:gd name="T21" fmla="*/ 55 h 315"/>
                    <a:gd name="T22" fmla="*/ 49 w 214"/>
                    <a:gd name="T23" fmla="*/ 63 h 315"/>
                    <a:gd name="T24" fmla="*/ 54 w 214"/>
                    <a:gd name="T25" fmla="*/ 72 h 315"/>
                    <a:gd name="T26" fmla="*/ 50 w 214"/>
                    <a:gd name="T27" fmla="*/ 76 h 315"/>
                    <a:gd name="T28" fmla="*/ 46 w 214"/>
                    <a:gd name="T29" fmla="*/ 79 h 315"/>
                    <a:gd name="T30" fmla="*/ 40 w 214"/>
                    <a:gd name="T31" fmla="*/ 72 h 315"/>
                    <a:gd name="T32" fmla="*/ 34 w 214"/>
                    <a:gd name="T33" fmla="*/ 62 h 315"/>
                    <a:gd name="T34" fmla="*/ 26 w 214"/>
                    <a:gd name="T35" fmla="*/ 51 h 315"/>
                    <a:gd name="T36" fmla="*/ 19 w 214"/>
                    <a:gd name="T37" fmla="*/ 40 h 315"/>
                    <a:gd name="T38" fmla="*/ 12 w 214"/>
                    <a:gd name="T39" fmla="*/ 28 h 315"/>
                    <a:gd name="T40" fmla="*/ 6 w 214"/>
                    <a:gd name="T41" fmla="*/ 19 h 315"/>
                    <a:gd name="T42" fmla="*/ 2 w 214"/>
                    <a:gd name="T43" fmla="*/ 10 h 315"/>
                    <a:gd name="T44" fmla="*/ 0 w 214"/>
                    <a:gd name="T45" fmla="*/ 4 h 315"/>
                    <a:gd name="T46" fmla="*/ 0 w 214"/>
                    <a:gd name="T47" fmla="*/ 4 h 3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4"/>
                    <a:gd name="T73" fmla="*/ 0 h 315"/>
                    <a:gd name="T74" fmla="*/ 214 w 214"/>
                    <a:gd name="T75" fmla="*/ 315 h 31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4" h="315">
                      <a:moveTo>
                        <a:pt x="0" y="15"/>
                      </a:moveTo>
                      <a:lnTo>
                        <a:pt x="7" y="7"/>
                      </a:lnTo>
                      <a:lnTo>
                        <a:pt x="17" y="6"/>
                      </a:lnTo>
                      <a:lnTo>
                        <a:pt x="28" y="0"/>
                      </a:lnTo>
                      <a:lnTo>
                        <a:pt x="41" y="6"/>
                      </a:lnTo>
                      <a:lnTo>
                        <a:pt x="59" y="40"/>
                      </a:lnTo>
                      <a:lnTo>
                        <a:pt x="81" y="76"/>
                      </a:lnTo>
                      <a:lnTo>
                        <a:pt x="104" y="110"/>
                      </a:lnTo>
                      <a:lnTo>
                        <a:pt x="129" y="146"/>
                      </a:lnTo>
                      <a:lnTo>
                        <a:pt x="152" y="180"/>
                      </a:lnTo>
                      <a:lnTo>
                        <a:pt x="175" y="217"/>
                      </a:lnTo>
                      <a:lnTo>
                        <a:pt x="194" y="251"/>
                      </a:lnTo>
                      <a:lnTo>
                        <a:pt x="214" y="287"/>
                      </a:lnTo>
                      <a:lnTo>
                        <a:pt x="199" y="302"/>
                      </a:lnTo>
                      <a:lnTo>
                        <a:pt x="182" y="315"/>
                      </a:lnTo>
                      <a:lnTo>
                        <a:pt x="159" y="285"/>
                      </a:lnTo>
                      <a:lnTo>
                        <a:pt x="133" y="245"/>
                      </a:lnTo>
                      <a:lnTo>
                        <a:pt x="102" y="201"/>
                      </a:lnTo>
                      <a:lnTo>
                        <a:pt x="74" y="158"/>
                      </a:lnTo>
                      <a:lnTo>
                        <a:pt x="45" y="112"/>
                      </a:lnTo>
                      <a:lnTo>
                        <a:pt x="24" y="76"/>
                      </a:lnTo>
                      <a:lnTo>
                        <a:pt x="5" y="4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99" name="Freeform 1496"/>
                <p:cNvSpPr>
                  <a:spLocks/>
                </p:cNvSpPr>
                <p:nvPr/>
              </p:nvSpPr>
              <p:spPr bwMode="auto">
                <a:xfrm>
                  <a:off x="2233" y="2227"/>
                  <a:ext cx="113" cy="139"/>
                </a:xfrm>
                <a:custGeom>
                  <a:avLst/>
                  <a:gdLst>
                    <a:gd name="T0" fmla="*/ 0 w 226"/>
                    <a:gd name="T1" fmla="*/ 5 h 277"/>
                    <a:gd name="T2" fmla="*/ 5 w 226"/>
                    <a:gd name="T3" fmla="*/ 2 h 277"/>
                    <a:gd name="T4" fmla="*/ 7 w 226"/>
                    <a:gd name="T5" fmla="*/ 0 h 277"/>
                    <a:gd name="T6" fmla="*/ 14 w 226"/>
                    <a:gd name="T7" fmla="*/ 6 h 277"/>
                    <a:gd name="T8" fmla="*/ 20 w 226"/>
                    <a:gd name="T9" fmla="*/ 12 h 277"/>
                    <a:gd name="T10" fmla="*/ 27 w 226"/>
                    <a:gd name="T11" fmla="*/ 20 h 277"/>
                    <a:gd name="T12" fmla="*/ 34 w 226"/>
                    <a:gd name="T13" fmla="*/ 30 h 277"/>
                    <a:gd name="T14" fmla="*/ 40 w 226"/>
                    <a:gd name="T15" fmla="*/ 39 h 277"/>
                    <a:gd name="T16" fmla="*/ 47 w 226"/>
                    <a:gd name="T17" fmla="*/ 48 h 277"/>
                    <a:gd name="T18" fmla="*/ 52 w 226"/>
                    <a:gd name="T19" fmla="*/ 56 h 277"/>
                    <a:gd name="T20" fmla="*/ 57 w 226"/>
                    <a:gd name="T21" fmla="*/ 64 h 277"/>
                    <a:gd name="T22" fmla="*/ 54 w 226"/>
                    <a:gd name="T23" fmla="*/ 65 h 277"/>
                    <a:gd name="T24" fmla="*/ 52 w 226"/>
                    <a:gd name="T25" fmla="*/ 67 h 277"/>
                    <a:gd name="T26" fmla="*/ 49 w 226"/>
                    <a:gd name="T27" fmla="*/ 68 h 277"/>
                    <a:gd name="T28" fmla="*/ 47 w 226"/>
                    <a:gd name="T29" fmla="*/ 70 h 277"/>
                    <a:gd name="T30" fmla="*/ 42 w 226"/>
                    <a:gd name="T31" fmla="*/ 66 h 277"/>
                    <a:gd name="T32" fmla="*/ 37 w 226"/>
                    <a:gd name="T33" fmla="*/ 61 h 277"/>
                    <a:gd name="T34" fmla="*/ 30 w 226"/>
                    <a:gd name="T35" fmla="*/ 51 h 277"/>
                    <a:gd name="T36" fmla="*/ 23 w 226"/>
                    <a:gd name="T37" fmla="*/ 41 h 277"/>
                    <a:gd name="T38" fmla="*/ 15 w 226"/>
                    <a:gd name="T39" fmla="*/ 29 h 277"/>
                    <a:gd name="T40" fmla="*/ 9 w 226"/>
                    <a:gd name="T41" fmla="*/ 19 h 277"/>
                    <a:gd name="T42" fmla="*/ 3 w 226"/>
                    <a:gd name="T43" fmla="*/ 10 h 277"/>
                    <a:gd name="T44" fmla="*/ 0 w 226"/>
                    <a:gd name="T45" fmla="*/ 5 h 277"/>
                    <a:gd name="T46" fmla="*/ 0 w 226"/>
                    <a:gd name="T47" fmla="*/ 5 h 2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6"/>
                    <a:gd name="T73" fmla="*/ 0 h 277"/>
                    <a:gd name="T74" fmla="*/ 226 w 226"/>
                    <a:gd name="T75" fmla="*/ 277 h 2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6" h="277">
                      <a:moveTo>
                        <a:pt x="0" y="17"/>
                      </a:moveTo>
                      <a:lnTo>
                        <a:pt x="17" y="5"/>
                      </a:lnTo>
                      <a:lnTo>
                        <a:pt x="31" y="0"/>
                      </a:lnTo>
                      <a:lnTo>
                        <a:pt x="53" y="21"/>
                      </a:lnTo>
                      <a:lnTo>
                        <a:pt x="78" y="47"/>
                      </a:lnTo>
                      <a:lnTo>
                        <a:pt x="105" y="78"/>
                      </a:lnTo>
                      <a:lnTo>
                        <a:pt x="133" y="118"/>
                      </a:lnTo>
                      <a:lnTo>
                        <a:pt x="158" y="154"/>
                      </a:lnTo>
                      <a:lnTo>
                        <a:pt x="185" y="192"/>
                      </a:lnTo>
                      <a:lnTo>
                        <a:pt x="205" y="224"/>
                      </a:lnTo>
                      <a:lnTo>
                        <a:pt x="226" y="253"/>
                      </a:lnTo>
                      <a:lnTo>
                        <a:pt x="215" y="258"/>
                      </a:lnTo>
                      <a:lnTo>
                        <a:pt x="205" y="268"/>
                      </a:lnTo>
                      <a:lnTo>
                        <a:pt x="194" y="272"/>
                      </a:lnTo>
                      <a:lnTo>
                        <a:pt x="185" y="277"/>
                      </a:lnTo>
                      <a:lnTo>
                        <a:pt x="167" y="264"/>
                      </a:lnTo>
                      <a:lnTo>
                        <a:pt x="147" y="241"/>
                      </a:lnTo>
                      <a:lnTo>
                        <a:pt x="120" y="201"/>
                      </a:lnTo>
                      <a:lnTo>
                        <a:pt x="91" y="161"/>
                      </a:lnTo>
                      <a:lnTo>
                        <a:pt x="61" y="114"/>
                      </a:lnTo>
                      <a:lnTo>
                        <a:pt x="34" y="74"/>
                      </a:lnTo>
                      <a:lnTo>
                        <a:pt x="12" y="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400" name="Freeform 1497"/>
                <p:cNvSpPr>
                  <a:spLocks/>
                </p:cNvSpPr>
                <p:nvPr/>
              </p:nvSpPr>
              <p:spPr bwMode="auto">
                <a:xfrm>
                  <a:off x="2241" y="2177"/>
                  <a:ext cx="186" cy="181"/>
                </a:xfrm>
                <a:custGeom>
                  <a:avLst/>
                  <a:gdLst>
                    <a:gd name="T0" fmla="*/ 50 w 373"/>
                    <a:gd name="T1" fmla="*/ 91 h 361"/>
                    <a:gd name="T2" fmla="*/ 41 w 373"/>
                    <a:gd name="T3" fmla="*/ 78 h 361"/>
                    <a:gd name="T4" fmla="*/ 47 w 373"/>
                    <a:gd name="T5" fmla="*/ 74 h 361"/>
                    <a:gd name="T6" fmla="*/ 55 w 373"/>
                    <a:gd name="T7" fmla="*/ 71 h 361"/>
                    <a:gd name="T8" fmla="*/ 62 w 373"/>
                    <a:gd name="T9" fmla="*/ 66 h 361"/>
                    <a:gd name="T10" fmla="*/ 70 w 373"/>
                    <a:gd name="T11" fmla="*/ 60 h 361"/>
                    <a:gd name="T12" fmla="*/ 76 w 373"/>
                    <a:gd name="T13" fmla="*/ 54 h 361"/>
                    <a:gd name="T14" fmla="*/ 80 w 373"/>
                    <a:gd name="T15" fmla="*/ 47 h 361"/>
                    <a:gd name="T16" fmla="*/ 82 w 373"/>
                    <a:gd name="T17" fmla="*/ 40 h 361"/>
                    <a:gd name="T18" fmla="*/ 82 w 373"/>
                    <a:gd name="T19" fmla="*/ 31 h 361"/>
                    <a:gd name="T20" fmla="*/ 75 w 373"/>
                    <a:gd name="T21" fmla="*/ 18 h 361"/>
                    <a:gd name="T22" fmla="*/ 68 w 373"/>
                    <a:gd name="T23" fmla="*/ 12 h 361"/>
                    <a:gd name="T24" fmla="*/ 59 w 373"/>
                    <a:gd name="T25" fmla="*/ 10 h 361"/>
                    <a:gd name="T26" fmla="*/ 49 w 373"/>
                    <a:gd name="T27" fmla="*/ 12 h 361"/>
                    <a:gd name="T28" fmla="*/ 39 w 373"/>
                    <a:gd name="T29" fmla="*/ 16 h 361"/>
                    <a:gd name="T30" fmla="*/ 29 w 373"/>
                    <a:gd name="T31" fmla="*/ 23 h 361"/>
                    <a:gd name="T32" fmla="*/ 19 w 373"/>
                    <a:gd name="T33" fmla="*/ 29 h 361"/>
                    <a:gd name="T34" fmla="*/ 11 w 373"/>
                    <a:gd name="T35" fmla="*/ 38 h 361"/>
                    <a:gd name="T36" fmla="*/ 0 w 373"/>
                    <a:gd name="T37" fmla="*/ 28 h 361"/>
                    <a:gd name="T38" fmla="*/ 10 w 373"/>
                    <a:gd name="T39" fmla="*/ 20 h 361"/>
                    <a:gd name="T40" fmla="*/ 21 w 373"/>
                    <a:gd name="T41" fmla="*/ 14 h 361"/>
                    <a:gd name="T42" fmla="*/ 33 w 373"/>
                    <a:gd name="T43" fmla="*/ 7 h 361"/>
                    <a:gd name="T44" fmla="*/ 45 w 373"/>
                    <a:gd name="T45" fmla="*/ 3 h 361"/>
                    <a:gd name="T46" fmla="*/ 57 w 373"/>
                    <a:gd name="T47" fmla="*/ 0 h 361"/>
                    <a:gd name="T48" fmla="*/ 69 w 373"/>
                    <a:gd name="T49" fmla="*/ 1 h 361"/>
                    <a:gd name="T50" fmla="*/ 79 w 373"/>
                    <a:gd name="T51" fmla="*/ 6 h 361"/>
                    <a:gd name="T52" fmla="*/ 88 w 373"/>
                    <a:gd name="T53" fmla="*/ 15 h 361"/>
                    <a:gd name="T54" fmla="*/ 92 w 373"/>
                    <a:gd name="T55" fmla="*/ 25 h 361"/>
                    <a:gd name="T56" fmla="*/ 93 w 373"/>
                    <a:gd name="T57" fmla="*/ 36 h 361"/>
                    <a:gd name="T58" fmla="*/ 90 w 373"/>
                    <a:gd name="T59" fmla="*/ 47 h 361"/>
                    <a:gd name="T60" fmla="*/ 84 w 373"/>
                    <a:gd name="T61" fmla="*/ 58 h 361"/>
                    <a:gd name="T62" fmla="*/ 76 w 373"/>
                    <a:gd name="T63" fmla="*/ 67 h 361"/>
                    <a:gd name="T64" fmla="*/ 67 w 373"/>
                    <a:gd name="T65" fmla="*/ 77 h 361"/>
                    <a:gd name="T66" fmla="*/ 58 w 373"/>
                    <a:gd name="T67" fmla="*/ 84 h 361"/>
                    <a:gd name="T68" fmla="*/ 50 w 373"/>
                    <a:gd name="T69" fmla="*/ 91 h 361"/>
                    <a:gd name="T70" fmla="*/ 50 w 373"/>
                    <a:gd name="T71" fmla="*/ 91 h 3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3"/>
                    <a:gd name="T109" fmla="*/ 0 h 361"/>
                    <a:gd name="T110" fmla="*/ 373 w 373"/>
                    <a:gd name="T111" fmla="*/ 361 h 3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3" h="361">
                      <a:moveTo>
                        <a:pt x="202" y="361"/>
                      </a:moveTo>
                      <a:lnTo>
                        <a:pt x="166" y="312"/>
                      </a:lnTo>
                      <a:lnTo>
                        <a:pt x="190" y="295"/>
                      </a:lnTo>
                      <a:lnTo>
                        <a:pt x="221" y="281"/>
                      </a:lnTo>
                      <a:lnTo>
                        <a:pt x="251" y="262"/>
                      </a:lnTo>
                      <a:lnTo>
                        <a:pt x="282" y="239"/>
                      </a:lnTo>
                      <a:lnTo>
                        <a:pt x="304" y="215"/>
                      </a:lnTo>
                      <a:lnTo>
                        <a:pt x="322" y="186"/>
                      </a:lnTo>
                      <a:lnTo>
                        <a:pt x="331" y="158"/>
                      </a:lnTo>
                      <a:lnTo>
                        <a:pt x="329" y="124"/>
                      </a:lnTo>
                      <a:lnTo>
                        <a:pt x="303" y="72"/>
                      </a:lnTo>
                      <a:lnTo>
                        <a:pt x="272" y="46"/>
                      </a:lnTo>
                      <a:lnTo>
                        <a:pt x="236" y="38"/>
                      </a:lnTo>
                      <a:lnTo>
                        <a:pt x="198" y="46"/>
                      </a:lnTo>
                      <a:lnTo>
                        <a:pt x="156" y="63"/>
                      </a:lnTo>
                      <a:lnTo>
                        <a:pt x="116" y="89"/>
                      </a:lnTo>
                      <a:lnTo>
                        <a:pt x="78" y="116"/>
                      </a:lnTo>
                      <a:lnTo>
                        <a:pt x="46" y="150"/>
                      </a:lnTo>
                      <a:lnTo>
                        <a:pt x="0" y="110"/>
                      </a:lnTo>
                      <a:lnTo>
                        <a:pt x="40" y="80"/>
                      </a:lnTo>
                      <a:lnTo>
                        <a:pt x="86" y="53"/>
                      </a:lnTo>
                      <a:lnTo>
                        <a:pt x="133" y="27"/>
                      </a:lnTo>
                      <a:lnTo>
                        <a:pt x="183" y="9"/>
                      </a:lnTo>
                      <a:lnTo>
                        <a:pt x="230" y="0"/>
                      </a:lnTo>
                      <a:lnTo>
                        <a:pt x="278" y="2"/>
                      </a:lnTo>
                      <a:lnTo>
                        <a:pt x="318" y="21"/>
                      </a:lnTo>
                      <a:lnTo>
                        <a:pt x="354" y="57"/>
                      </a:lnTo>
                      <a:lnTo>
                        <a:pt x="371" y="99"/>
                      </a:lnTo>
                      <a:lnTo>
                        <a:pt x="373" y="143"/>
                      </a:lnTo>
                      <a:lnTo>
                        <a:pt x="360" y="186"/>
                      </a:lnTo>
                      <a:lnTo>
                        <a:pt x="337" y="230"/>
                      </a:lnTo>
                      <a:lnTo>
                        <a:pt x="304" y="268"/>
                      </a:lnTo>
                      <a:lnTo>
                        <a:pt x="270" y="308"/>
                      </a:lnTo>
                      <a:lnTo>
                        <a:pt x="234" y="336"/>
                      </a:lnTo>
                      <a:lnTo>
                        <a:pt x="202" y="361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381" name="Group 1498"/>
              <p:cNvGrpSpPr>
                <a:grpSpLocks/>
              </p:cNvGrpSpPr>
              <p:nvPr/>
            </p:nvGrpSpPr>
            <p:grpSpPr bwMode="auto">
              <a:xfrm rot="-4446215">
                <a:off x="4156" y="993"/>
                <a:ext cx="113" cy="156"/>
                <a:chOff x="1980" y="2551"/>
                <a:chExt cx="401" cy="327"/>
              </a:xfrm>
            </p:grpSpPr>
            <p:sp>
              <p:nvSpPr>
                <p:cNvPr id="389" name="Freeform 1499"/>
                <p:cNvSpPr>
                  <a:spLocks/>
                </p:cNvSpPr>
                <p:nvPr/>
              </p:nvSpPr>
              <p:spPr bwMode="auto">
                <a:xfrm>
                  <a:off x="1991" y="2619"/>
                  <a:ext cx="263" cy="251"/>
                </a:xfrm>
                <a:custGeom>
                  <a:avLst/>
                  <a:gdLst>
                    <a:gd name="T0" fmla="*/ 78 w 527"/>
                    <a:gd name="T1" fmla="*/ 0 h 502"/>
                    <a:gd name="T2" fmla="*/ 131 w 527"/>
                    <a:gd name="T3" fmla="*/ 63 h 502"/>
                    <a:gd name="T4" fmla="*/ 75 w 527"/>
                    <a:gd name="T5" fmla="*/ 111 h 502"/>
                    <a:gd name="T6" fmla="*/ 32 w 527"/>
                    <a:gd name="T7" fmla="*/ 126 h 502"/>
                    <a:gd name="T8" fmla="*/ 6 w 527"/>
                    <a:gd name="T9" fmla="*/ 115 h 502"/>
                    <a:gd name="T10" fmla="*/ 0 w 527"/>
                    <a:gd name="T11" fmla="*/ 88 h 502"/>
                    <a:gd name="T12" fmla="*/ 18 w 527"/>
                    <a:gd name="T13" fmla="*/ 55 h 502"/>
                    <a:gd name="T14" fmla="*/ 60 w 527"/>
                    <a:gd name="T15" fmla="*/ 18 h 502"/>
                    <a:gd name="T16" fmla="*/ 78 w 527"/>
                    <a:gd name="T17" fmla="*/ 0 h 502"/>
                    <a:gd name="T18" fmla="*/ 78 w 527"/>
                    <a:gd name="T19" fmla="*/ 0 h 5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7"/>
                    <a:gd name="T31" fmla="*/ 0 h 502"/>
                    <a:gd name="T32" fmla="*/ 527 w 527"/>
                    <a:gd name="T33" fmla="*/ 502 h 5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7" h="502">
                      <a:moveTo>
                        <a:pt x="312" y="0"/>
                      </a:moveTo>
                      <a:lnTo>
                        <a:pt x="527" y="253"/>
                      </a:lnTo>
                      <a:lnTo>
                        <a:pt x="303" y="441"/>
                      </a:lnTo>
                      <a:lnTo>
                        <a:pt x="128" y="502"/>
                      </a:lnTo>
                      <a:lnTo>
                        <a:pt x="25" y="460"/>
                      </a:lnTo>
                      <a:lnTo>
                        <a:pt x="0" y="350"/>
                      </a:lnTo>
                      <a:lnTo>
                        <a:pt x="74" y="217"/>
                      </a:lnTo>
                      <a:lnTo>
                        <a:pt x="242" y="7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90" name="Freeform 1500"/>
                <p:cNvSpPr>
                  <a:spLocks/>
                </p:cNvSpPr>
                <p:nvPr/>
              </p:nvSpPr>
              <p:spPr bwMode="auto">
                <a:xfrm>
                  <a:off x="2205" y="2555"/>
                  <a:ext cx="168" cy="167"/>
                </a:xfrm>
                <a:custGeom>
                  <a:avLst/>
                  <a:gdLst>
                    <a:gd name="T0" fmla="*/ 0 w 337"/>
                    <a:gd name="T1" fmla="*/ 24 h 332"/>
                    <a:gd name="T2" fmla="*/ 44 w 337"/>
                    <a:gd name="T3" fmla="*/ 84 h 332"/>
                    <a:gd name="T4" fmla="*/ 77 w 337"/>
                    <a:gd name="T5" fmla="*/ 58 h 332"/>
                    <a:gd name="T6" fmla="*/ 84 w 337"/>
                    <a:gd name="T7" fmla="*/ 32 h 332"/>
                    <a:gd name="T8" fmla="*/ 71 w 337"/>
                    <a:gd name="T9" fmla="*/ 10 h 332"/>
                    <a:gd name="T10" fmla="*/ 48 w 337"/>
                    <a:gd name="T11" fmla="*/ 0 h 332"/>
                    <a:gd name="T12" fmla="*/ 0 w 337"/>
                    <a:gd name="T13" fmla="*/ 24 h 332"/>
                    <a:gd name="T14" fmla="*/ 0 w 337"/>
                    <a:gd name="T15" fmla="*/ 24 h 3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7"/>
                    <a:gd name="T25" fmla="*/ 0 h 332"/>
                    <a:gd name="T26" fmla="*/ 337 w 337"/>
                    <a:gd name="T27" fmla="*/ 332 h 3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7" h="332">
                      <a:moveTo>
                        <a:pt x="0" y="95"/>
                      </a:moveTo>
                      <a:lnTo>
                        <a:pt x="179" y="332"/>
                      </a:lnTo>
                      <a:lnTo>
                        <a:pt x="310" y="230"/>
                      </a:lnTo>
                      <a:lnTo>
                        <a:pt x="337" y="127"/>
                      </a:lnTo>
                      <a:lnTo>
                        <a:pt x="287" y="40"/>
                      </a:lnTo>
                      <a:lnTo>
                        <a:pt x="194" y="0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91" name="Freeform 1501"/>
                <p:cNvSpPr>
                  <a:spLocks/>
                </p:cNvSpPr>
                <p:nvPr/>
              </p:nvSpPr>
              <p:spPr bwMode="auto">
                <a:xfrm>
                  <a:off x="1980" y="2616"/>
                  <a:ext cx="283" cy="262"/>
                </a:xfrm>
                <a:custGeom>
                  <a:avLst/>
                  <a:gdLst>
                    <a:gd name="T0" fmla="*/ 4 w 567"/>
                    <a:gd name="T1" fmla="*/ 120 h 523"/>
                    <a:gd name="T2" fmla="*/ 0 w 567"/>
                    <a:gd name="T3" fmla="*/ 103 h 523"/>
                    <a:gd name="T4" fmla="*/ 2 w 567"/>
                    <a:gd name="T5" fmla="*/ 86 h 523"/>
                    <a:gd name="T6" fmla="*/ 10 w 567"/>
                    <a:gd name="T7" fmla="*/ 69 h 523"/>
                    <a:gd name="T8" fmla="*/ 23 w 567"/>
                    <a:gd name="T9" fmla="*/ 53 h 523"/>
                    <a:gd name="T10" fmla="*/ 37 w 567"/>
                    <a:gd name="T11" fmla="*/ 37 h 523"/>
                    <a:gd name="T12" fmla="*/ 53 w 567"/>
                    <a:gd name="T13" fmla="*/ 23 h 523"/>
                    <a:gd name="T14" fmla="*/ 68 w 567"/>
                    <a:gd name="T15" fmla="*/ 10 h 523"/>
                    <a:gd name="T16" fmla="*/ 81 w 567"/>
                    <a:gd name="T17" fmla="*/ 0 h 523"/>
                    <a:gd name="T18" fmla="*/ 83 w 567"/>
                    <a:gd name="T19" fmla="*/ 3 h 523"/>
                    <a:gd name="T20" fmla="*/ 84 w 567"/>
                    <a:gd name="T21" fmla="*/ 6 h 523"/>
                    <a:gd name="T22" fmla="*/ 86 w 567"/>
                    <a:gd name="T23" fmla="*/ 9 h 523"/>
                    <a:gd name="T24" fmla="*/ 89 w 567"/>
                    <a:gd name="T25" fmla="*/ 11 h 523"/>
                    <a:gd name="T26" fmla="*/ 78 w 567"/>
                    <a:gd name="T27" fmla="*/ 18 h 523"/>
                    <a:gd name="T28" fmla="*/ 64 w 567"/>
                    <a:gd name="T29" fmla="*/ 28 h 523"/>
                    <a:gd name="T30" fmla="*/ 48 w 567"/>
                    <a:gd name="T31" fmla="*/ 41 h 523"/>
                    <a:gd name="T32" fmla="*/ 33 w 567"/>
                    <a:gd name="T33" fmla="*/ 56 h 523"/>
                    <a:gd name="T34" fmla="*/ 21 w 567"/>
                    <a:gd name="T35" fmla="*/ 70 h 523"/>
                    <a:gd name="T36" fmla="*/ 13 w 567"/>
                    <a:gd name="T37" fmla="*/ 86 h 523"/>
                    <a:gd name="T38" fmla="*/ 12 w 567"/>
                    <a:gd name="T39" fmla="*/ 103 h 523"/>
                    <a:gd name="T40" fmla="*/ 19 w 567"/>
                    <a:gd name="T41" fmla="*/ 119 h 523"/>
                    <a:gd name="T42" fmla="*/ 31 w 567"/>
                    <a:gd name="T43" fmla="*/ 122 h 523"/>
                    <a:gd name="T44" fmla="*/ 46 w 567"/>
                    <a:gd name="T45" fmla="*/ 119 h 523"/>
                    <a:gd name="T46" fmla="*/ 62 w 567"/>
                    <a:gd name="T47" fmla="*/ 111 h 523"/>
                    <a:gd name="T48" fmla="*/ 79 w 567"/>
                    <a:gd name="T49" fmla="*/ 101 h 523"/>
                    <a:gd name="T50" fmla="*/ 94 w 567"/>
                    <a:gd name="T51" fmla="*/ 89 h 523"/>
                    <a:gd name="T52" fmla="*/ 109 w 567"/>
                    <a:gd name="T53" fmla="*/ 77 h 523"/>
                    <a:gd name="T54" fmla="*/ 120 w 567"/>
                    <a:gd name="T55" fmla="*/ 67 h 523"/>
                    <a:gd name="T56" fmla="*/ 129 w 567"/>
                    <a:gd name="T57" fmla="*/ 59 h 523"/>
                    <a:gd name="T58" fmla="*/ 141 w 567"/>
                    <a:gd name="T59" fmla="*/ 71 h 523"/>
                    <a:gd name="T60" fmla="*/ 129 w 567"/>
                    <a:gd name="T61" fmla="*/ 82 h 523"/>
                    <a:gd name="T62" fmla="*/ 114 w 567"/>
                    <a:gd name="T63" fmla="*/ 95 h 523"/>
                    <a:gd name="T64" fmla="*/ 96 w 567"/>
                    <a:gd name="T65" fmla="*/ 108 h 523"/>
                    <a:gd name="T66" fmla="*/ 77 w 567"/>
                    <a:gd name="T67" fmla="*/ 120 h 523"/>
                    <a:gd name="T68" fmla="*/ 57 w 567"/>
                    <a:gd name="T69" fmla="*/ 127 h 523"/>
                    <a:gd name="T70" fmla="*/ 38 w 567"/>
                    <a:gd name="T71" fmla="*/ 131 h 523"/>
                    <a:gd name="T72" fmla="*/ 20 w 567"/>
                    <a:gd name="T73" fmla="*/ 129 h 523"/>
                    <a:gd name="T74" fmla="*/ 4 w 567"/>
                    <a:gd name="T75" fmla="*/ 120 h 523"/>
                    <a:gd name="T76" fmla="*/ 4 w 567"/>
                    <a:gd name="T77" fmla="*/ 120 h 5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7"/>
                    <a:gd name="T118" fmla="*/ 0 h 523"/>
                    <a:gd name="T119" fmla="*/ 567 w 567"/>
                    <a:gd name="T120" fmla="*/ 523 h 5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7" h="523">
                      <a:moveTo>
                        <a:pt x="19" y="477"/>
                      </a:moveTo>
                      <a:lnTo>
                        <a:pt x="0" y="409"/>
                      </a:lnTo>
                      <a:lnTo>
                        <a:pt x="10" y="341"/>
                      </a:lnTo>
                      <a:lnTo>
                        <a:pt x="42" y="274"/>
                      </a:lnTo>
                      <a:lnTo>
                        <a:pt x="92" y="209"/>
                      </a:lnTo>
                      <a:lnTo>
                        <a:pt x="149" y="147"/>
                      </a:lnTo>
                      <a:lnTo>
                        <a:pt x="213" y="92"/>
                      </a:lnTo>
                      <a:lnTo>
                        <a:pt x="272" y="40"/>
                      </a:lnTo>
                      <a:lnTo>
                        <a:pt x="327" y="0"/>
                      </a:lnTo>
                      <a:lnTo>
                        <a:pt x="333" y="10"/>
                      </a:lnTo>
                      <a:lnTo>
                        <a:pt x="339" y="21"/>
                      </a:lnTo>
                      <a:lnTo>
                        <a:pt x="346" y="33"/>
                      </a:lnTo>
                      <a:lnTo>
                        <a:pt x="356" y="42"/>
                      </a:lnTo>
                      <a:lnTo>
                        <a:pt x="312" y="71"/>
                      </a:lnTo>
                      <a:lnTo>
                        <a:pt x="257" y="112"/>
                      </a:lnTo>
                      <a:lnTo>
                        <a:pt x="192" y="162"/>
                      </a:lnTo>
                      <a:lnTo>
                        <a:pt x="135" y="221"/>
                      </a:lnTo>
                      <a:lnTo>
                        <a:pt x="84" y="280"/>
                      </a:lnTo>
                      <a:lnTo>
                        <a:pt x="54" y="344"/>
                      </a:lnTo>
                      <a:lnTo>
                        <a:pt x="48" y="409"/>
                      </a:lnTo>
                      <a:lnTo>
                        <a:pt x="78" y="476"/>
                      </a:lnTo>
                      <a:lnTo>
                        <a:pt x="126" y="485"/>
                      </a:lnTo>
                      <a:lnTo>
                        <a:pt x="185" y="474"/>
                      </a:lnTo>
                      <a:lnTo>
                        <a:pt x="250" y="443"/>
                      </a:lnTo>
                      <a:lnTo>
                        <a:pt x="316" y="403"/>
                      </a:lnTo>
                      <a:lnTo>
                        <a:pt x="377" y="356"/>
                      </a:lnTo>
                      <a:lnTo>
                        <a:pt x="436" y="308"/>
                      </a:lnTo>
                      <a:lnTo>
                        <a:pt x="483" y="265"/>
                      </a:lnTo>
                      <a:lnTo>
                        <a:pt x="518" y="234"/>
                      </a:lnTo>
                      <a:lnTo>
                        <a:pt x="567" y="282"/>
                      </a:lnTo>
                      <a:lnTo>
                        <a:pt x="518" y="327"/>
                      </a:lnTo>
                      <a:lnTo>
                        <a:pt x="457" y="380"/>
                      </a:lnTo>
                      <a:lnTo>
                        <a:pt x="384" y="432"/>
                      </a:lnTo>
                      <a:lnTo>
                        <a:pt x="310" y="477"/>
                      </a:lnTo>
                      <a:lnTo>
                        <a:pt x="231" y="508"/>
                      </a:lnTo>
                      <a:lnTo>
                        <a:pt x="153" y="523"/>
                      </a:lnTo>
                      <a:lnTo>
                        <a:pt x="80" y="514"/>
                      </a:lnTo>
                      <a:lnTo>
                        <a:pt x="19" y="47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92" name="Freeform 1502"/>
                <p:cNvSpPr>
                  <a:spLocks/>
                </p:cNvSpPr>
                <p:nvPr/>
              </p:nvSpPr>
              <p:spPr bwMode="auto">
                <a:xfrm>
                  <a:off x="2139" y="2610"/>
                  <a:ext cx="134" cy="153"/>
                </a:xfrm>
                <a:custGeom>
                  <a:avLst/>
                  <a:gdLst>
                    <a:gd name="T0" fmla="*/ 59 w 266"/>
                    <a:gd name="T1" fmla="*/ 77 h 306"/>
                    <a:gd name="T2" fmla="*/ 52 w 266"/>
                    <a:gd name="T3" fmla="*/ 69 h 306"/>
                    <a:gd name="T4" fmla="*/ 45 w 266"/>
                    <a:gd name="T5" fmla="*/ 60 h 306"/>
                    <a:gd name="T6" fmla="*/ 37 w 266"/>
                    <a:gd name="T7" fmla="*/ 50 h 306"/>
                    <a:gd name="T8" fmla="*/ 28 w 266"/>
                    <a:gd name="T9" fmla="*/ 40 h 306"/>
                    <a:gd name="T10" fmla="*/ 20 w 266"/>
                    <a:gd name="T11" fmla="*/ 30 h 306"/>
                    <a:gd name="T12" fmla="*/ 12 w 266"/>
                    <a:gd name="T13" fmla="*/ 20 h 306"/>
                    <a:gd name="T14" fmla="*/ 5 w 266"/>
                    <a:gd name="T15" fmla="*/ 11 h 306"/>
                    <a:gd name="T16" fmla="*/ 0 w 266"/>
                    <a:gd name="T17" fmla="*/ 5 h 306"/>
                    <a:gd name="T18" fmla="*/ 2 w 266"/>
                    <a:gd name="T19" fmla="*/ 2 h 306"/>
                    <a:gd name="T20" fmla="*/ 4 w 266"/>
                    <a:gd name="T21" fmla="*/ 1 h 306"/>
                    <a:gd name="T22" fmla="*/ 7 w 266"/>
                    <a:gd name="T23" fmla="*/ 0 h 306"/>
                    <a:gd name="T24" fmla="*/ 9 w 266"/>
                    <a:gd name="T25" fmla="*/ 1 h 306"/>
                    <a:gd name="T26" fmla="*/ 13 w 266"/>
                    <a:gd name="T27" fmla="*/ 5 h 306"/>
                    <a:gd name="T28" fmla="*/ 20 w 266"/>
                    <a:gd name="T29" fmla="*/ 12 h 306"/>
                    <a:gd name="T30" fmla="*/ 27 w 266"/>
                    <a:gd name="T31" fmla="*/ 21 h 306"/>
                    <a:gd name="T32" fmla="*/ 36 w 266"/>
                    <a:gd name="T33" fmla="*/ 31 h 306"/>
                    <a:gd name="T34" fmla="*/ 45 w 266"/>
                    <a:gd name="T35" fmla="*/ 41 h 306"/>
                    <a:gd name="T36" fmla="*/ 54 w 266"/>
                    <a:gd name="T37" fmla="*/ 51 h 306"/>
                    <a:gd name="T38" fmla="*/ 61 w 266"/>
                    <a:gd name="T39" fmla="*/ 60 h 306"/>
                    <a:gd name="T40" fmla="*/ 68 w 266"/>
                    <a:gd name="T41" fmla="*/ 68 h 306"/>
                    <a:gd name="T42" fmla="*/ 66 w 266"/>
                    <a:gd name="T43" fmla="*/ 71 h 306"/>
                    <a:gd name="T44" fmla="*/ 64 w 266"/>
                    <a:gd name="T45" fmla="*/ 73 h 306"/>
                    <a:gd name="T46" fmla="*/ 61 w 266"/>
                    <a:gd name="T47" fmla="*/ 74 h 306"/>
                    <a:gd name="T48" fmla="*/ 59 w 266"/>
                    <a:gd name="T49" fmla="*/ 77 h 306"/>
                    <a:gd name="T50" fmla="*/ 59 w 266"/>
                    <a:gd name="T51" fmla="*/ 77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66"/>
                    <a:gd name="T79" fmla="*/ 0 h 306"/>
                    <a:gd name="T80" fmla="*/ 266 w 266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66" h="306">
                      <a:moveTo>
                        <a:pt x="234" y="306"/>
                      </a:moveTo>
                      <a:lnTo>
                        <a:pt x="207" y="276"/>
                      </a:lnTo>
                      <a:lnTo>
                        <a:pt x="179" y="241"/>
                      </a:lnTo>
                      <a:lnTo>
                        <a:pt x="144" y="201"/>
                      </a:lnTo>
                      <a:lnTo>
                        <a:pt x="112" y="163"/>
                      </a:lnTo>
                      <a:lnTo>
                        <a:pt x="80" y="122"/>
                      </a:lnTo>
                      <a:lnTo>
                        <a:pt x="45" y="82"/>
                      </a:lnTo>
                      <a:lnTo>
                        <a:pt x="19" y="45"/>
                      </a:lnTo>
                      <a:lnTo>
                        <a:pt x="0" y="17"/>
                      </a:lnTo>
                      <a:lnTo>
                        <a:pt x="6" y="9"/>
                      </a:lnTo>
                      <a:lnTo>
                        <a:pt x="15" y="4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51" y="21"/>
                      </a:lnTo>
                      <a:lnTo>
                        <a:pt x="78" y="49"/>
                      </a:lnTo>
                      <a:lnTo>
                        <a:pt x="106" y="85"/>
                      </a:lnTo>
                      <a:lnTo>
                        <a:pt x="142" y="125"/>
                      </a:lnTo>
                      <a:lnTo>
                        <a:pt x="177" y="165"/>
                      </a:lnTo>
                      <a:lnTo>
                        <a:pt x="213" y="205"/>
                      </a:lnTo>
                      <a:lnTo>
                        <a:pt x="241" y="241"/>
                      </a:lnTo>
                      <a:lnTo>
                        <a:pt x="266" y="272"/>
                      </a:lnTo>
                      <a:lnTo>
                        <a:pt x="262" y="281"/>
                      </a:lnTo>
                      <a:lnTo>
                        <a:pt x="253" y="291"/>
                      </a:lnTo>
                      <a:lnTo>
                        <a:pt x="241" y="296"/>
                      </a:lnTo>
                      <a:lnTo>
                        <a:pt x="234" y="30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93" name="Freeform 1503"/>
                <p:cNvSpPr>
                  <a:spLocks/>
                </p:cNvSpPr>
                <p:nvPr/>
              </p:nvSpPr>
              <p:spPr bwMode="auto">
                <a:xfrm>
                  <a:off x="2189" y="2588"/>
                  <a:ext cx="123" cy="151"/>
                </a:xfrm>
                <a:custGeom>
                  <a:avLst/>
                  <a:gdLst>
                    <a:gd name="T0" fmla="*/ 51 w 247"/>
                    <a:gd name="T1" fmla="*/ 76 h 302"/>
                    <a:gd name="T2" fmla="*/ 44 w 247"/>
                    <a:gd name="T3" fmla="*/ 68 h 302"/>
                    <a:gd name="T4" fmla="*/ 37 w 247"/>
                    <a:gd name="T5" fmla="*/ 60 h 302"/>
                    <a:gd name="T6" fmla="*/ 29 w 247"/>
                    <a:gd name="T7" fmla="*/ 51 h 302"/>
                    <a:gd name="T8" fmla="*/ 21 w 247"/>
                    <a:gd name="T9" fmla="*/ 42 h 302"/>
                    <a:gd name="T10" fmla="*/ 13 w 247"/>
                    <a:gd name="T11" fmla="*/ 34 h 302"/>
                    <a:gd name="T12" fmla="*/ 7 w 247"/>
                    <a:gd name="T13" fmla="*/ 24 h 302"/>
                    <a:gd name="T14" fmla="*/ 2 w 247"/>
                    <a:gd name="T15" fmla="*/ 15 h 302"/>
                    <a:gd name="T16" fmla="*/ 0 w 247"/>
                    <a:gd name="T17" fmla="*/ 7 h 302"/>
                    <a:gd name="T18" fmla="*/ 3 w 247"/>
                    <a:gd name="T19" fmla="*/ 3 h 302"/>
                    <a:gd name="T20" fmla="*/ 5 w 247"/>
                    <a:gd name="T21" fmla="*/ 2 h 302"/>
                    <a:gd name="T22" fmla="*/ 7 w 247"/>
                    <a:gd name="T23" fmla="*/ 1 h 302"/>
                    <a:gd name="T24" fmla="*/ 9 w 247"/>
                    <a:gd name="T25" fmla="*/ 0 h 302"/>
                    <a:gd name="T26" fmla="*/ 15 w 247"/>
                    <a:gd name="T27" fmla="*/ 7 h 302"/>
                    <a:gd name="T28" fmla="*/ 22 w 247"/>
                    <a:gd name="T29" fmla="*/ 15 h 302"/>
                    <a:gd name="T30" fmla="*/ 29 w 247"/>
                    <a:gd name="T31" fmla="*/ 24 h 302"/>
                    <a:gd name="T32" fmla="*/ 36 w 247"/>
                    <a:gd name="T33" fmla="*/ 34 h 302"/>
                    <a:gd name="T34" fmla="*/ 42 w 247"/>
                    <a:gd name="T35" fmla="*/ 42 h 302"/>
                    <a:gd name="T36" fmla="*/ 49 w 247"/>
                    <a:gd name="T37" fmla="*/ 51 h 302"/>
                    <a:gd name="T38" fmla="*/ 55 w 247"/>
                    <a:gd name="T39" fmla="*/ 59 h 302"/>
                    <a:gd name="T40" fmla="*/ 61 w 247"/>
                    <a:gd name="T41" fmla="*/ 69 h 302"/>
                    <a:gd name="T42" fmla="*/ 59 w 247"/>
                    <a:gd name="T43" fmla="*/ 70 h 302"/>
                    <a:gd name="T44" fmla="*/ 56 w 247"/>
                    <a:gd name="T45" fmla="*/ 72 h 302"/>
                    <a:gd name="T46" fmla="*/ 53 w 247"/>
                    <a:gd name="T47" fmla="*/ 75 h 302"/>
                    <a:gd name="T48" fmla="*/ 51 w 247"/>
                    <a:gd name="T49" fmla="*/ 76 h 302"/>
                    <a:gd name="T50" fmla="*/ 51 w 247"/>
                    <a:gd name="T51" fmla="*/ 76 h 3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7"/>
                    <a:gd name="T79" fmla="*/ 0 h 302"/>
                    <a:gd name="T80" fmla="*/ 247 w 247"/>
                    <a:gd name="T81" fmla="*/ 302 h 30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7" h="302">
                      <a:moveTo>
                        <a:pt x="205" y="302"/>
                      </a:moveTo>
                      <a:lnTo>
                        <a:pt x="177" y="272"/>
                      </a:lnTo>
                      <a:lnTo>
                        <a:pt x="148" y="240"/>
                      </a:lnTo>
                      <a:lnTo>
                        <a:pt x="116" y="206"/>
                      </a:lnTo>
                      <a:lnTo>
                        <a:pt x="85" y="171"/>
                      </a:lnTo>
                      <a:lnTo>
                        <a:pt x="55" y="133"/>
                      </a:lnTo>
                      <a:lnTo>
                        <a:pt x="30" y="99"/>
                      </a:lnTo>
                      <a:lnTo>
                        <a:pt x="9" y="63"/>
                      </a:lnTo>
                      <a:lnTo>
                        <a:pt x="0" y="31"/>
                      </a:lnTo>
                      <a:lnTo>
                        <a:pt x="13" y="15"/>
                      </a:lnTo>
                      <a:lnTo>
                        <a:pt x="23" y="10"/>
                      </a:lnTo>
                      <a:lnTo>
                        <a:pt x="28" y="4"/>
                      </a:lnTo>
                      <a:lnTo>
                        <a:pt x="38" y="0"/>
                      </a:lnTo>
                      <a:lnTo>
                        <a:pt x="62" y="29"/>
                      </a:lnTo>
                      <a:lnTo>
                        <a:pt x="91" y="63"/>
                      </a:lnTo>
                      <a:lnTo>
                        <a:pt x="118" y="97"/>
                      </a:lnTo>
                      <a:lnTo>
                        <a:pt x="144" y="133"/>
                      </a:lnTo>
                      <a:lnTo>
                        <a:pt x="171" y="168"/>
                      </a:lnTo>
                      <a:lnTo>
                        <a:pt x="197" y="204"/>
                      </a:lnTo>
                      <a:lnTo>
                        <a:pt x="222" y="238"/>
                      </a:lnTo>
                      <a:lnTo>
                        <a:pt x="247" y="274"/>
                      </a:lnTo>
                      <a:lnTo>
                        <a:pt x="239" y="278"/>
                      </a:lnTo>
                      <a:lnTo>
                        <a:pt x="226" y="287"/>
                      </a:lnTo>
                      <a:lnTo>
                        <a:pt x="213" y="297"/>
                      </a:lnTo>
                      <a:lnTo>
                        <a:pt x="205" y="30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94" name="Freeform 1504"/>
                <p:cNvSpPr>
                  <a:spLocks/>
                </p:cNvSpPr>
                <p:nvPr/>
              </p:nvSpPr>
              <p:spPr bwMode="auto">
                <a:xfrm>
                  <a:off x="2199" y="2551"/>
                  <a:ext cx="182" cy="179"/>
                </a:xfrm>
                <a:custGeom>
                  <a:avLst/>
                  <a:gdLst>
                    <a:gd name="T0" fmla="*/ 54 w 363"/>
                    <a:gd name="T1" fmla="*/ 89 h 359"/>
                    <a:gd name="T2" fmla="*/ 46 w 363"/>
                    <a:gd name="T3" fmla="*/ 77 h 359"/>
                    <a:gd name="T4" fmla="*/ 56 w 363"/>
                    <a:gd name="T5" fmla="*/ 71 h 359"/>
                    <a:gd name="T6" fmla="*/ 65 w 363"/>
                    <a:gd name="T7" fmla="*/ 65 h 359"/>
                    <a:gd name="T8" fmla="*/ 73 w 363"/>
                    <a:gd name="T9" fmla="*/ 58 h 359"/>
                    <a:gd name="T10" fmla="*/ 79 w 363"/>
                    <a:gd name="T11" fmla="*/ 51 h 359"/>
                    <a:gd name="T12" fmla="*/ 82 w 363"/>
                    <a:gd name="T13" fmla="*/ 43 h 359"/>
                    <a:gd name="T14" fmla="*/ 82 w 363"/>
                    <a:gd name="T15" fmla="*/ 35 h 359"/>
                    <a:gd name="T16" fmla="*/ 78 w 363"/>
                    <a:gd name="T17" fmla="*/ 26 h 359"/>
                    <a:gd name="T18" fmla="*/ 70 w 363"/>
                    <a:gd name="T19" fmla="*/ 17 h 359"/>
                    <a:gd name="T20" fmla="*/ 62 w 363"/>
                    <a:gd name="T21" fmla="*/ 12 h 359"/>
                    <a:gd name="T22" fmla="*/ 54 w 363"/>
                    <a:gd name="T23" fmla="*/ 11 h 359"/>
                    <a:gd name="T24" fmla="*/ 46 w 363"/>
                    <a:gd name="T25" fmla="*/ 12 h 359"/>
                    <a:gd name="T26" fmla="*/ 39 w 363"/>
                    <a:gd name="T27" fmla="*/ 14 h 359"/>
                    <a:gd name="T28" fmla="*/ 32 w 363"/>
                    <a:gd name="T29" fmla="*/ 17 h 359"/>
                    <a:gd name="T30" fmla="*/ 25 w 363"/>
                    <a:gd name="T31" fmla="*/ 21 h 359"/>
                    <a:gd name="T32" fmla="*/ 18 w 363"/>
                    <a:gd name="T33" fmla="*/ 25 h 359"/>
                    <a:gd name="T34" fmla="*/ 13 w 363"/>
                    <a:gd name="T35" fmla="*/ 31 h 359"/>
                    <a:gd name="T36" fmla="*/ 10 w 363"/>
                    <a:gd name="T37" fmla="*/ 28 h 359"/>
                    <a:gd name="T38" fmla="*/ 6 w 363"/>
                    <a:gd name="T39" fmla="*/ 25 h 359"/>
                    <a:gd name="T40" fmla="*/ 2 w 363"/>
                    <a:gd name="T41" fmla="*/ 22 h 359"/>
                    <a:gd name="T42" fmla="*/ 0 w 363"/>
                    <a:gd name="T43" fmla="*/ 21 h 359"/>
                    <a:gd name="T44" fmla="*/ 9 w 363"/>
                    <a:gd name="T45" fmla="*/ 14 h 359"/>
                    <a:gd name="T46" fmla="*/ 19 w 363"/>
                    <a:gd name="T47" fmla="*/ 9 h 359"/>
                    <a:gd name="T48" fmla="*/ 30 w 363"/>
                    <a:gd name="T49" fmla="*/ 4 h 359"/>
                    <a:gd name="T50" fmla="*/ 42 w 363"/>
                    <a:gd name="T51" fmla="*/ 2 h 359"/>
                    <a:gd name="T52" fmla="*/ 53 w 363"/>
                    <a:gd name="T53" fmla="*/ 0 h 359"/>
                    <a:gd name="T54" fmla="*/ 64 w 363"/>
                    <a:gd name="T55" fmla="*/ 1 h 359"/>
                    <a:gd name="T56" fmla="*/ 74 w 363"/>
                    <a:gd name="T57" fmla="*/ 5 h 359"/>
                    <a:gd name="T58" fmla="*/ 83 w 363"/>
                    <a:gd name="T59" fmla="*/ 13 h 359"/>
                    <a:gd name="T60" fmla="*/ 89 w 363"/>
                    <a:gd name="T61" fmla="*/ 25 h 359"/>
                    <a:gd name="T62" fmla="*/ 91 w 363"/>
                    <a:gd name="T63" fmla="*/ 36 h 359"/>
                    <a:gd name="T64" fmla="*/ 90 w 363"/>
                    <a:gd name="T65" fmla="*/ 46 h 359"/>
                    <a:gd name="T66" fmla="*/ 87 w 363"/>
                    <a:gd name="T67" fmla="*/ 57 h 359"/>
                    <a:gd name="T68" fmla="*/ 81 w 363"/>
                    <a:gd name="T69" fmla="*/ 66 h 359"/>
                    <a:gd name="T70" fmla="*/ 73 w 363"/>
                    <a:gd name="T71" fmla="*/ 74 h 359"/>
                    <a:gd name="T72" fmla="*/ 64 w 363"/>
                    <a:gd name="T73" fmla="*/ 82 h 359"/>
                    <a:gd name="T74" fmla="*/ 54 w 363"/>
                    <a:gd name="T75" fmla="*/ 89 h 359"/>
                    <a:gd name="T76" fmla="*/ 54 w 363"/>
                    <a:gd name="T77" fmla="*/ 89 h 35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3"/>
                    <a:gd name="T118" fmla="*/ 0 h 359"/>
                    <a:gd name="T119" fmla="*/ 363 w 363"/>
                    <a:gd name="T120" fmla="*/ 359 h 35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3" h="359">
                      <a:moveTo>
                        <a:pt x="213" y="359"/>
                      </a:moveTo>
                      <a:lnTo>
                        <a:pt x="184" y="310"/>
                      </a:lnTo>
                      <a:lnTo>
                        <a:pt x="222" y="285"/>
                      </a:lnTo>
                      <a:lnTo>
                        <a:pt x="260" y="261"/>
                      </a:lnTo>
                      <a:lnTo>
                        <a:pt x="290" y="232"/>
                      </a:lnTo>
                      <a:lnTo>
                        <a:pt x="315" y="205"/>
                      </a:lnTo>
                      <a:lnTo>
                        <a:pt x="327" y="173"/>
                      </a:lnTo>
                      <a:lnTo>
                        <a:pt x="327" y="141"/>
                      </a:lnTo>
                      <a:lnTo>
                        <a:pt x="311" y="105"/>
                      </a:lnTo>
                      <a:lnTo>
                        <a:pt x="277" y="69"/>
                      </a:lnTo>
                      <a:lnTo>
                        <a:pt x="245" y="51"/>
                      </a:lnTo>
                      <a:lnTo>
                        <a:pt x="214" y="46"/>
                      </a:lnTo>
                      <a:lnTo>
                        <a:pt x="184" y="48"/>
                      </a:lnTo>
                      <a:lnTo>
                        <a:pt x="156" y="57"/>
                      </a:lnTo>
                      <a:lnTo>
                        <a:pt x="127" y="69"/>
                      </a:lnTo>
                      <a:lnTo>
                        <a:pt x="98" y="86"/>
                      </a:lnTo>
                      <a:lnTo>
                        <a:pt x="72" y="103"/>
                      </a:lnTo>
                      <a:lnTo>
                        <a:pt x="49" y="124"/>
                      </a:lnTo>
                      <a:lnTo>
                        <a:pt x="38" y="114"/>
                      </a:lnTo>
                      <a:lnTo>
                        <a:pt x="21" y="101"/>
                      </a:lnTo>
                      <a:lnTo>
                        <a:pt x="5" y="89"/>
                      </a:lnTo>
                      <a:lnTo>
                        <a:pt x="0" y="86"/>
                      </a:lnTo>
                      <a:lnTo>
                        <a:pt x="34" y="59"/>
                      </a:lnTo>
                      <a:lnTo>
                        <a:pt x="76" y="38"/>
                      </a:lnTo>
                      <a:lnTo>
                        <a:pt x="119" y="19"/>
                      </a:lnTo>
                      <a:lnTo>
                        <a:pt x="165" y="8"/>
                      </a:lnTo>
                      <a:lnTo>
                        <a:pt x="209" y="0"/>
                      </a:lnTo>
                      <a:lnTo>
                        <a:pt x="254" y="6"/>
                      </a:lnTo>
                      <a:lnTo>
                        <a:pt x="294" y="23"/>
                      </a:lnTo>
                      <a:lnTo>
                        <a:pt x="332" y="55"/>
                      </a:lnTo>
                      <a:lnTo>
                        <a:pt x="353" y="101"/>
                      </a:lnTo>
                      <a:lnTo>
                        <a:pt x="363" y="146"/>
                      </a:lnTo>
                      <a:lnTo>
                        <a:pt x="359" y="186"/>
                      </a:lnTo>
                      <a:lnTo>
                        <a:pt x="348" y="228"/>
                      </a:lnTo>
                      <a:lnTo>
                        <a:pt x="323" y="264"/>
                      </a:lnTo>
                      <a:lnTo>
                        <a:pt x="292" y="299"/>
                      </a:lnTo>
                      <a:lnTo>
                        <a:pt x="254" y="329"/>
                      </a:lnTo>
                      <a:lnTo>
                        <a:pt x="213" y="35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382" name="Group 1505"/>
              <p:cNvGrpSpPr>
                <a:grpSpLocks/>
              </p:cNvGrpSpPr>
              <p:nvPr/>
            </p:nvGrpSpPr>
            <p:grpSpPr bwMode="auto">
              <a:xfrm rot="-4446215">
                <a:off x="3981" y="937"/>
                <a:ext cx="114" cy="143"/>
                <a:chOff x="2023" y="2177"/>
                <a:chExt cx="404" cy="300"/>
              </a:xfrm>
            </p:grpSpPr>
            <p:sp>
              <p:nvSpPr>
                <p:cNvPr id="383" name="Freeform 1506"/>
                <p:cNvSpPr>
                  <a:spLocks/>
                </p:cNvSpPr>
                <p:nvPr/>
              </p:nvSpPr>
              <p:spPr bwMode="auto">
                <a:xfrm>
                  <a:off x="2028" y="2248"/>
                  <a:ext cx="250" cy="218"/>
                </a:xfrm>
                <a:custGeom>
                  <a:avLst/>
                  <a:gdLst>
                    <a:gd name="T0" fmla="*/ 83 w 500"/>
                    <a:gd name="T1" fmla="*/ 0 h 435"/>
                    <a:gd name="T2" fmla="*/ 125 w 500"/>
                    <a:gd name="T3" fmla="*/ 64 h 435"/>
                    <a:gd name="T4" fmla="*/ 72 w 500"/>
                    <a:gd name="T5" fmla="*/ 99 h 435"/>
                    <a:gd name="T6" fmla="*/ 33 w 500"/>
                    <a:gd name="T7" fmla="*/ 109 h 435"/>
                    <a:gd name="T8" fmla="*/ 9 w 500"/>
                    <a:gd name="T9" fmla="*/ 101 h 435"/>
                    <a:gd name="T10" fmla="*/ 0 w 500"/>
                    <a:gd name="T11" fmla="*/ 76 h 435"/>
                    <a:gd name="T12" fmla="*/ 12 w 500"/>
                    <a:gd name="T13" fmla="*/ 53 h 435"/>
                    <a:gd name="T14" fmla="*/ 34 w 500"/>
                    <a:gd name="T15" fmla="*/ 34 h 435"/>
                    <a:gd name="T16" fmla="*/ 83 w 500"/>
                    <a:gd name="T17" fmla="*/ 0 h 435"/>
                    <a:gd name="T18" fmla="*/ 83 w 500"/>
                    <a:gd name="T19" fmla="*/ 0 h 4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0"/>
                    <a:gd name="T31" fmla="*/ 0 h 435"/>
                    <a:gd name="T32" fmla="*/ 500 w 500"/>
                    <a:gd name="T33" fmla="*/ 435 h 4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0" h="435">
                      <a:moveTo>
                        <a:pt x="331" y="0"/>
                      </a:moveTo>
                      <a:lnTo>
                        <a:pt x="500" y="256"/>
                      </a:lnTo>
                      <a:lnTo>
                        <a:pt x="286" y="395"/>
                      </a:lnTo>
                      <a:lnTo>
                        <a:pt x="132" y="435"/>
                      </a:lnTo>
                      <a:lnTo>
                        <a:pt x="35" y="401"/>
                      </a:lnTo>
                      <a:lnTo>
                        <a:pt x="0" y="304"/>
                      </a:lnTo>
                      <a:lnTo>
                        <a:pt x="48" y="211"/>
                      </a:lnTo>
                      <a:lnTo>
                        <a:pt x="134" y="133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84" name="Freeform 1507"/>
                <p:cNvSpPr>
                  <a:spLocks/>
                </p:cNvSpPr>
                <p:nvPr/>
              </p:nvSpPr>
              <p:spPr bwMode="auto">
                <a:xfrm>
                  <a:off x="2249" y="2186"/>
                  <a:ext cx="168" cy="155"/>
                </a:xfrm>
                <a:custGeom>
                  <a:avLst/>
                  <a:gdLst>
                    <a:gd name="T0" fmla="*/ 0 w 337"/>
                    <a:gd name="T1" fmla="*/ 26 h 312"/>
                    <a:gd name="T2" fmla="*/ 38 w 337"/>
                    <a:gd name="T3" fmla="*/ 77 h 312"/>
                    <a:gd name="T4" fmla="*/ 73 w 337"/>
                    <a:gd name="T5" fmla="*/ 56 h 312"/>
                    <a:gd name="T6" fmla="*/ 84 w 337"/>
                    <a:gd name="T7" fmla="*/ 27 h 312"/>
                    <a:gd name="T8" fmla="*/ 74 w 337"/>
                    <a:gd name="T9" fmla="*/ 5 h 312"/>
                    <a:gd name="T10" fmla="*/ 48 w 337"/>
                    <a:gd name="T11" fmla="*/ 0 h 312"/>
                    <a:gd name="T12" fmla="*/ 20 w 337"/>
                    <a:gd name="T13" fmla="*/ 12 h 312"/>
                    <a:gd name="T14" fmla="*/ 0 w 337"/>
                    <a:gd name="T15" fmla="*/ 26 h 312"/>
                    <a:gd name="T16" fmla="*/ 0 w 337"/>
                    <a:gd name="T17" fmla="*/ 26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7"/>
                    <a:gd name="T28" fmla="*/ 0 h 312"/>
                    <a:gd name="T29" fmla="*/ 337 w 337"/>
                    <a:gd name="T30" fmla="*/ 312 h 3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7" h="312">
                      <a:moveTo>
                        <a:pt x="0" y="107"/>
                      </a:moveTo>
                      <a:lnTo>
                        <a:pt x="153" y="312"/>
                      </a:lnTo>
                      <a:lnTo>
                        <a:pt x="295" y="228"/>
                      </a:lnTo>
                      <a:lnTo>
                        <a:pt x="337" y="110"/>
                      </a:lnTo>
                      <a:lnTo>
                        <a:pt x="297" y="23"/>
                      </a:lnTo>
                      <a:lnTo>
                        <a:pt x="194" y="0"/>
                      </a:lnTo>
                      <a:lnTo>
                        <a:pt x="82" y="4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85" name="Freeform 1508"/>
                <p:cNvSpPr>
                  <a:spLocks/>
                </p:cNvSpPr>
                <p:nvPr/>
              </p:nvSpPr>
              <p:spPr bwMode="auto">
                <a:xfrm>
                  <a:off x="2023" y="2241"/>
                  <a:ext cx="264" cy="236"/>
                </a:xfrm>
                <a:custGeom>
                  <a:avLst/>
                  <a:gdLst>
                    <a:gd name="T0" fmla="*/ 6 w 529"/>
                    <a:gd name="T1" fmla="*/ 104 h 474"/>
                    <a:gd name="T2" fmla="*/ 0 w 529"/>
                    <a:gd name="T3" fmla="*/ 87 h 474"/>
                    <a:gd name="T4" fmla="*/ 2 w 529"/>
                    <a:gd name="T5" fmla="*/ 71 h 474"/>
                    <a:gd name="T6" fmla="*/ 11 w 529"/>
                    <a:gd name="T7" fmla="*/ 56 h 474"/>
                    <a:gd name="T8" fmla="*/ 24 w 529"/>
                    <a:gd name="T9" fmla="*/ 42 h 474"/>
                    <a:gd name="T10" fmla="*/ 39 w 529"/>
                    <a:gd name="T11" fmla="*/ 28 h 474"/>
                    <a:gd name="T12" fmla="*/ 56 w 529"/>
                    <a:gd name="T13" fmla="*/ 17 h 474"/>
                    <a:gd name="T14" fmla="*/ 71 w 529"/>
                    <a:gd name="T15" fmla="*/ 7 h 474"/>
                    <a:gd name="T16" fmla="*/ 85 w 529"/>
                    <a:gd name="T17" fmla="*/ 0 h 474"/>
                    <a:gd name="T18" fmla="*/ 87 w 529"/>
                    <a:gd name="T19" fmla="*/ 2 h 474"/>
                    <a:gd name="T20" fmla="*/ 88 w 529"/>
                    <a:gd name="T21" fmla="*/ 5 h 474"/>
                    <a:gd name="T22" fmla="*/ 89 w 529"/>
                    <a:gd name="T23" fmla="*/ 8 h 474"/>
                    <a:gd name="T24" fmla="*/ 91 w 529"/>
                    <a:gd name="T25" fmla="*/ 12 h 474"/>
                    <a:gd name="T26" fmla="*/ 82 w 529"/>
                    <a:gd name="T27" fmla="*/ 16 h 474"/>
                    <a:gd name="T28" fmla="*/ 69 w 529"/>
                    <a:gd name="T29" fmla="*/ 23 h 474"/>
                    <a:gd name="T30" fmla="*/ 53 w 529"/>
                    <a:gd name="T31" fmla="*/ 34 h 474"/>
                    <a:gd name="T32" fmla="*/ 38 w 529"/>
                    <a:gd name="T33" fmla="*/ 46 h 474"/>
                    <a:gd name="T34" fmla="*/ 23 w 529"/>
                    <a:gd name="T35" fmla="*/ 59 h 474"/>
                    <a:gd name="T36" fmla="*/ 13 w 529"/>
                    <a:gd name="T37" fmla="*/ 72 h 474"/>
                    <a:gd name="T38" fmla="*/ 10 w 529"/>
                    <a:gd name="T39" fmla="*/ 84 h 474"/>
                    <a:gd name="T40" fmla="*/ 15 w 529"/>
                    <a:gd name="T41" fmla="*/ 96 h 474"/>
                    <a:gd name="T42" fmla="*/ 27 w 529"/>
                    <a:gd name="T43" fmla="*/ 105 h 474"/>
                    <a:gd name="T44" fmla="*/ 40 w 529"/>
                    <a:gd name="T45" fmla="*/ 107 h 474"/>
                    <a:gd name="T46" fmla="*/ 54 w 529"/>
                    <a:gd name="T47" fmla="*/ 104 h 474"/>
                    <a:gd name="T48" fmla="*/ 69 w 529"/>
                    <a:gd name="T49" fmla="*/ 97 h 474"/>
                    <a:gd name="T50" fmla="*/ 82 w 529"/>
                    <a:gd name="T51" fmla="*/ 86 h 474"/>
                    <a:gd name="T52" fmla="*/ 96 w 529"/>
                    <a:gd name="T53" fmla="*/ 76 h 474"/>
                    <a:gd name="T54" fmla="*/ 109 w 529"/>
                    <a:gd name="T55" fmla="*/ 67 h 474"/>
                    <a:gd name="T56" fmla="*/ 123 w 529"/>
                    <a:gd name="T57" fmla="*/ 61 h 474"/>
                    <a:gd name="T58" fmla="*/ 132 w 529"/>
                    <a:gd name="T59" fmla="*/ 74 h 474"/>
                    <a:gd name="T60" fmla="*/ 120 w 529"/>
                    <a:gd name="T61" fmla="*/ 82 h 474"/>
                    <a:gd name="T62" fmla="*/ 106 w 529"/>
                    <a:gd name="T63" fmla="*/ 91 h 474"/>
                    <a:gd name="T64" fmla="*/ 89 w 529"/>
                    <a:gd name="T65" fmla="*/ 101 h 474"/>
                    <a:gd name="T66" fmla="*/ 70 w 529"/>
                    <a:gd name="T67" fmla="*/ 109 h 474"/>
                    <a:gd name="T68" fmla="*/ 51 w 529"/>
                    <a:gd name="T69" fmla="*/ 116 h 474"/>
                    <a:gd name="T70" fmla="*/ 33 w 529"/>
                    <a:gd name="T71" fmla="*/ 118 h 474"/>
                    <a:gd name="T72" fmla="*/ 18 w 529"/>
                    <a:gd name="T73" fmla="*/ 114 h 474"/>
                    <a:gd name="T74" fmla="*/ 6 w 529"/>
                    <a:gd name="T75" fmla="*/ 104 h 474"/>
                    <a:gd name="T76" fmla="*/ 6 w 529"/>
                    <a:gd name="T77" fmla="*/ 104 h 4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9"/>
                    <a:gd name="T118" fmla="*/ 0 h 474"/>
                    <a:gd name="T119" fmla="*/ 529 w 529"/>
                    <a:gd name="T120" fmla="*/ 474 h 4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9" h="474">
                      <a:moveTo>
                        <a:pt x="25" y="417"/>
                      </a:moveTo>
                      <a:lnTo>
                        <a:pt x="0" y="350"/>
                      </a:lnTo>
                      <a:lnTo>
                        <a:pt x="10" y="287"/>
                      </a:lnTo>
                      <a:lnTo>
                        <a:pt x="44" y="227"/>
                      </a:lnTo>
                      <a:lnTo>
                        <a:pt x="97" y="171"/>
                      </a:lnTo>
                      <a:lnTo>
                        <a:pt x="158" y="114"/>
                      </a:lnTo>
                      <a:lnTo>
                        <a:pt x="226" y="69"/>
                      </a:lnTo>
                      <a:lnTo>
                        <a:pt x="287" y="31"/>
                      </a:lnTo>
                      <a:lnTo>
                        <a:pt x="342" y="0"/>
                      </a:lnTo>
                      <a:lnTo>
                        <a:pt x="350" y="10"/>
                      </a:lnTo>
                      <a:lnTo>
                        <a:pt x="354" y="23"/>
                      </a:lnTo>
                      <a:lnTo>
                        <a:pt x="359" y="35"/>
                      </a:lnTo>
                      <a:lnTo>
                        <a:pt x="367" y="48"/>
                      </a:lnTo>
                      <a:lnTo>
                        <a:pt x="331" y="67"/>
                      </a:lnTo>
                      <a:lnTo>
                        <a:pt x="278" y="95"/>
                      </a:lnTo>
                      <a:lnTo>
                        <a:pt x="215" y="137"/>
                      </a:lnTo>
                      <a:lnTo>
                        <a:pt x="152" y="185"/>
                      </a:lnTo>
                      <a:lnTo>
                        <a:pt x="95" y="236"/>
                      </a:lnTo>
                      <a:lnTo>
                        <a:pt x="55" y="289"/>
                      </a:lnTo>
                      <a:lnTo>
                        <a:pt x="40" y="339"/>
                      </a:lnTo>
                      <a:lnTo>
                        <a:pt x="61" y="386"/>
                      </a:lnTo>
                      <a:lnTo>
                        <a:pt x="108" y="422"/>
                      </a:lnTo>
                      <a:lnTo>
                        <a:pt x="162" y="430"/>
                      </a:lnTo>
                      <a:lnTo>
                        <a:pt x="219" y="419"/>
                      </a:lnTo>
                      <a:lnTo>
                        <a:pt x="276" y="390"/>
                      </a:lnTo>
                      <a:lnTo>
                        <a:pt x="331" y="348"/>
                      </a:lnTo>
                      <a:lnTo>
                        <a:pt x="386" y="306"/>
                      </a:lnTo>
                      <a:lnTo>
                        <a:pt x="439" y="270"/>
                      </a:lnTo>
                      <a:lnTo>
                        <a:pt x="492" y="246"/>
                      </a:lnTo>
                      <a:lnTo>
                        <a:pt x="529" y="299"/>
                      </a:lnTo>
                      <a:lnTo>
                        <a:pt x="483" y="329"/>
                      </a:lnTo>
                      <a:lnTo>
                        <a:pt x="424" y="365"/>
                      </a:lnTo>
                      <a:lnTo>
                        <a:pt x="356" y="405"/>
                      </a:lnTo>
                      <a:lnTo>
                        <a:pt x="281" y="439"/>
                      </a:lnTo>
                      <a:lnTo>
                        <a:pt x="205" y="466"/>
                      </a:lnTo>
                      <a:lnTo>
                        <a:pt x="135" y="474"/>
                      </a:lnTo>
                      <a:lnTo>
                        <a:pt x="72" y="457"/>
                      </a:lnTo>
                      <a:lnTo>
                        <a:pt x="25" y="41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86" name="Freeform 1509"/>
                <p:cNvSpPr>
                  <a:spLocks/>
                </p:cNvSpPr>
                <p:nvPr/>
              </p:nvSpPr>
              <p:spPr bwMode="auto">
                <a:xfrm>
                  <a:off x="2190" y="2236"/>
                  <a:ext cx="107" cy="158"/>
                </a:xfrm>
                <a:custGeom>
                  <a:avLst/>
                  <a:gdLst>
                    <a:gd name="T0" fmla="*/ 0 w 214"/>
                    <a:gd name="T1" fmla="*/ 4 h 315"/>
                    <a:gd name="T2" fmla="*/ 2 w 214"/>
                    <a:gd name="T3" fmla="*/ 2 h 315"/>
                    <a:gd name="T4" fmla="*/ 5 w 214"/>
                    <a:gd name="T5" fmla="*/ 2 h 315"/>
                    <a:gd name="T6" fmla="*/ 7 w 214"/>
                    <a:gd name="T7" fmla="*/ 0 h 315"/>
                    <a:gd name="T8" fmla="*/ 11 w 214"/>
                    <a:gd name="T9" fmla="*/ 2 h 315"/>
                    <a:gd name="T10" fmla="*/ 14 w 214"/>
                    <a:gd name="T11" fmla="*/ 10 h 315"/>
                    <a:gd name="T12" fmla="*/ 21 w 214"/>
                    <a:gd name="T13" fmla="*/ 19 h 315"/>
                    <a:gd name="T14" fmla="*/ 26 w 214"/>
                    <a:gd name="T15" fmla="*/ 28 h 315"/>
                    <a:gd name="T16" fmla="*/ 33 w 214"/>
                    <a:gd name="T17" fmla="*/ 37 h 315"/>
                    <a:gd name="T18" fmla="*/ 38 w 214"/>
                    <a:gd name="T19" fmla="*/ 45 h 315"/>
                    <a:gd name="T20" fmla="*/ 44 w 214"/>
                    <a:gd name="T21" fmla="*/ 55 h 315"/>
                    <a:gd name="T22" fmla="*/ 49 w 214"/>
                    <a:gd name="T23" fmla="*/ 63 h 315"/>
                    <a:gd name="T24" fmla="*/ 54 w 214"/>
                    <a:gd name="T25" fmla="*/ 72 h 315"/>
                    <a:gd name="T26" fmla="*/ 50 w 214"/>
                    <a:gd name="T27" fmla="*/ 76 h 315"/>
                    <a:gd name="T28" fmla="*/ 46 w 214"/>
                    <a:gd name="T29" fmla="*/ 79 h 315"/>
                    <a:gd name="T30" fmla="*/ 40 w 214"/>
                    <a:gd name="T31" fmla="*/ 72 h 315"/>
                    <a:gd name="T32" fmla="*/ 34 w 214"/>
                    <a:gd name="T33" fmla="*/ 62 h 315"/>
                    <a:gd name="T34" fmla="*/ 26 w 214"/>
                    <a:gd name="T35" fmla="*/ 51 h 315"/>
                    <a:gd name="T36" fmla="*/ 19 w 214"/>
                    <a:gd name="T37" fmla="*/ 40 h 315"/>
                    <a:gd name="T38" fmla="*/ 12 w 214"/>
                    <a:gd name="T39" fmla="*/ 28 h 315"/>
                    <a:gd name="T40" fmla="*/ 6 w 214"/>
                    <a:gd name="T41" fmla="*/ 19 h 315"/>
                    <a:gd name="T42" fmla="*/ 2 w 214"/>
                    <a:gd name="T43" fmla="*/ 10 h 315"/>
                    <a:gd name="T44" fmla="*/ 0 w 214"/>
                    <a:gd name="T45" fmla="*/ 4 h 315"/>
                    <a:gd name="T46" fmla="*/ 0 w 214"/>
                    <a:gd name="T47" fmla="*/ 4 h 3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4"/>
                    <a:gd name="T73" fmla="*/ 0 h 315"/>
                    <a:gd name="T74" fmla="*/ 214 w 214"/>
                    <a:gd name="T75" fmla="*/ 315 h 31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4" h="315">
                      <a:moveTo>
                        <a:pt x="0" y="15"/>
                      </a:moveTo>
                      <a:lnTo>
                        <a:pt x="7" y="7"/>
                      </a:lnTo>
                      <a:lnTo>
                        <a:pt x="17" y="6"/>
                      </a:lnTo>
                      <a:lnTo>
                        <a:pt x="28" y="0"/>
                      </a:lnTo>
                      <a:lnTo>
                        <a:pt x="41" y="6"/>
                      </a:lnTo>
                      <a:lnTo>
                        <a:pt x="59" y="40"/>
                      </a:lnTo>
                      <a:lnTo>
                        <a:pt x="81" y="76"/>
                      </a:lnTo>
                      <a:lnTo>
                        <a:pt x="104" y="110"/>
                      </a:lnTo>
                      <a:lnTo>
                        <a:pt x="129" y="146"/>
                      </a:lnTo>
                      <a:lnTo>
                        <a:pt x="152" y="180"/>
                      </a:lnTo>
                      <a:lnTo>
                        <a:pt x="175" y="217"/>
                      </a:lnTo>
                      <a:lnTo>
                        <a:pt x="194" y="251"/>
                      </a:lnTo>
                      <a:lnTo>
                        <a:pt x="214" y="287"/>
                      </a:lnTo>
                      <a:lnTo>
                        <a:pt x="199" y="302"/>
                      </a:lnTo>
                      <a:lnTo>
                        <a:pt x="182" y="315"/>
                      </a:lnTo>
                      <a:lnTo>
                        <a:pt x="159" y="285"/>
                      </a:lnTo>
                      <a:lnTo>
                        <a:pt x="133" y="245"/>
                      </a:lnTo>
                      <a:lnTo>
                        <a:pt x="102" y="201"/>
                      </a:lnTo>
                      <a:lnTo>
                        <a:pt x="74" y="158"/>
                      </a:lnTo>
                      <a:lnTo>
                        <a:pt x="45" y="112"/>
                      </a:lnTo>
                      <a:lnTo>
                        <a:pt x="24" y="76"/>
                      </a:lnTo>
                      <a:lnTo>
                        <a:pt x="5" y="4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87" name="Freeform 1510"/>
                <p:cNvSpPr>
                  <a:spLocks/>
                </p:cNvSpPr>
                <p:nvPr/>
              </p:nvSpPr>
              <p:spPr bwMode="auto">
                <a:xfrm>
                  <a:off x="2233" y="2227"/>
                  <a:ext cx="113" cy="139"/>
                </a:xfrm>
                <a:custGeom>
                  <a:avLst/>
                  <a:gdLst>
                    <a:gd name="T0" fmla="*/ 0 w 226"/>
                    <a:gd name="T1" fmla="*/ 5 h 277"/>
                    <a:gd name="T2" fmla="*/ 5 w 226"/>
                    <a:gd name="T3" fmla="*/ 2 h 277"/>
                    <a:gd name="T4" fmla="*/ 7 w 226"/>
                    <a:gd name="T5" fmla="*/ 0 h 277"/>
                    <a:gd name="T6" fmla="*/ 14 w 226"/>
                    <a:gd name="T7" fmla="*/ 6 h 277"/>
                    <a:gd name="T8" fmla="*/ 20 w 226"/>
                    <a:gd name="T9" fmla="*/ 12 h 277"/>
                    <a:gd name="T10" fmla="*/ 27 w 226"/>
                    <a:gd name="T11" fmla="*/ 20 h 277"/>
                    <a:gd name="T12" fmla="*/ 34 w 226"/>
                    <a:gd name="T13" fmla="*/ 30 h 277"/>
                    <a:gd name="T14" fmla="*/ 40 w 226"/>
                    <a:gd name="T15" fmla="*/ 39 h 277"/>
                    <a:gd name="T16" fmla="*/ 47 w 226"/>
                    <a:gd name="T17" fmla="*/ 48 h 277"/>
                    <a:gd name="T18" fmla="*/ 52 w 226"/>
                    <a:gd name="T19" fmla="*/ 56 h 277"/>
                    <a:gd name="T20" fmla="*/ 57 w 226"/>
                    <a:gd name="T21" fmla="*/ 64 h 277"/>
                    <a:gd name="T22" fmla="*/ 54 w 226"/>
                    <a:gd name="T23" fmla="*/ 65 h 277"/>
                    <a:gd name="T24" fmla="*/ 52 w 226"/>
                    <a:gd name="T25" fmla="*/ 67 h 277"/>
                    <a:gd name="T26" fmla="*/ 49 w 226"/>
                    <a:gd name="T27" fmla="*/ 68 h 277"/>
                    <a:gd name="T28" fmla="*/ 47 w 226"/>
                    <a:gd name="T29" fmla="*/ 70 h 277"/>
                    <a:gd name="T30" fmla="*/ 42 w 226"/>
                    <a:gd name="T31" fmla="*/ 66 h 277"/>
                    <a:gd name="T32" fmla="*/ 37 w 226"/>
                    <a:gd name="T33" fmla="*/ 61 h 277"/>
                    <a:gd name="T34" fmla="*/ 30 w 226"/>
                    <a:gd name="T35" fmla="*/ 51 h 277"/>
                    <a:gd name="T36" fmla="*/ 23 w 226"/>
                    <a:gd name="T37" fmla="*/ 41 h 277"/>
                    <a:gd name="T38" fmla="*/ 15 w 226"/>
                    <a:gd name="T39" fmla="*/ 29 h 277"/>
                    <a:gd name="T40" fmla="*/ 9 w 226"/>
                    <a:gd name="T41" fmla="*/ 19 h 277"/>
                    <a:gd name="T42" fmla="*/ 3 w 226"/>
                    <a:gd name="T43" fmla="*/ 10 h 277"/>
                    <a:gd name="T44" fmla="*/ 0 w 226"/>
                    <a:gd name="T45" fmla="*/ 5 h 277"/>
                    <a:gd name="T46" fmla="*/ 0 w 226"/>
                    <a:gd name="T47" fmla="*/ 5 h 2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6"/>
                    <a:gd name="T73" fmla="*/ 0 h 277"/>
                    <a:gd name="T74" fmla="*/ 226 w 226"/>
                    <a:gd name="T75" fmla="*/ 277 h 2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6" h="277">
                      <a:moveTo>
                        <a:pt x="0" y="17"/>
                      </a:moveTo>
                      <a:lnTo>
                        <a:pt x="17" y="5"/>
                      </a:lnTo>
                      <a:lnTo>
                        <a:pt x="31" y="0"/>
                      </a:lnTo>
                      <a:lnTo>
                        <a:pt x="53" y="21"/>
                      </a:lnTo>
                      <a:lnTo>
                        <a:pt x="78" y="47"/>
                      </a:lnTo>
                      <a:lnTo>
                        <a:pt x="105" y="78"/>
                      </a:lnTo>
                      <a:lnTo>
                        <a:pt x="133" y="118"/>
                      </a:lnTo>
                      <a:lnTo>
                        <a:pt x="158" y="154"/>
                      </a:lnTo>
                      <a:lnTo>
                        <a:pt x="185" y="192"/>
                      </a:lnTo>
                      <a:lnTo>
                        <a:pt x="205" y="224"/>
                      </a:lnTo>
                      <a:lnTo>
                        <a:pt x="226" y="253"/>
                      </a:lnTo>
                      <a:lnTo>
                        <a:pt x="215" y="258"/>
                      </a:lnTo>
                      <a:lnTo>
                        <a:pt x="205" y="268"/>
                      </a:lnTo>
                      <a:lnTo>
                        <a:pt x="194" y="272"/>
                      </a:lnTo>
                      <a:lnTo>
                        <a:pt x="185" y="277"/>
                      </a:lnTo>
                      <a:lnTo>
                        <a:pt x="167" y="264"/>
                      </a:lnTo>
                      <a:lnTo>
                        <a:pt x="147" y="241"/>
                      </a:lnTo>
                      <a:lnTo>
                        <a:pt x="120" y="201"/>
                      </a:lnTo>
                      <a:lnTo>
                        <a:pt x="91" y="161"/>
                      </a:lnTo>
                      <a:lnTo>
                        <a:pt x="61" y="114"/>
                      </a:lnTo>
                      <a:lnTo>
                        <a:pt x="34" y="74"/>
                      </a:lnTo>
                      <a:lnTo>
                        <a:pt x="12" y="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88" name="Freeform 1511"/>
                <p:cNvSpPr>
                  <a:spLocks/>
                </p:cNvSpPr>
                <p:nvPr/>
              </p:nvSpPr>
              <p:spPr bwMode="auto">
                <a:xfrm>
                  <a:off x="2241" y="2177"/>
                  <a:ext cx="186" cy="181"/>
                </a:xfrm>
                <a:custGeom>
                  <a:avLst/>
                  <a:gdLst>
                    <a:gd name="T0" fmla="*/ 50 w 373"/>
                    <a:gd name="T1" fmla="*/ 91 h 361"/>
                    <a:gd name="T2" fmla="*/ 41 w 373"/>
                    <a:gd name="T3" fmla="*/ 78 h 361"/>
                    <a:gd name="T4" fmla="*/ 47 w 373"/>
                    <a:gd name="T5" fmla="*/ 74 h 361"/>
                    <a:gd name="T6" fmla="*/ 55 w 373"/>
                    <a:gd name="T7" fmla="*/ 71 h 361"/>
                    <a:gd name="T8" fmla="*/ 62 w 373"/>
                    <a:gd name="T9" fmla="*/ 66 h 361"/>
                    <a:gd name="T10" fmla="*/ 70 w 373"/>
                    <a:gd name="T11" fmla="*/ 60 h 361"/>
                    <a:gd name="T12" fmla="*/ 76 w 373"/>
                    <a:gd name="T13" fmla="*/ 54 h 361"/>
                    <a:gd name="T14" fmla="*/ 80 w 373"/>
                    <a:gd name="T15" fmla="*/ 47 h 361"/>
                    <a:gd name="T16" fmla="*/ 82 w 373"/>
                    <a:gd name="T17" fmla="*/ 40 h 361"/>
                    <a:gd name="T18" fmla="*/ 82 w 373"/>
                    <a:gd name="T19" fmla="*/ 31 h 361"/>
                    <a:gd name="T20" fmla="*/ 75 w 373"/>
                    <a:gd name="T21" fmla="*/ 18 h 361"/>
                    <a:gd name="T22" fmla="*/ 68 w 373"/>
                    <a:gd name="T23" fmla="*/ 12 h 361"/>
                    <a:gd name="T24" fmla="*/ 59 w 373"/>
                    <a:gd name="T25" fmla="*/ 10 h 361"/>
                    <a:gd name="T26" fmla="*/ 49 w 373"/>
                    <a:gd name="T27" fmla="*/ 12 h 361"/>
                    <a:gd name="T28" fmla="*/ 39 w 373"/>
                    <a:gd name="T29" fmla="*/ 16 h 361"/>
                    <a:gd name="T30" fmla="*/ 29 w 373"/>
                    <a:gd name="T31" fmla="*/ 23 h 361"/>
                    <a:gd name="T32" fmla="*/ 19 w 373"/>
                    <a:gd name="T33" fmla="*/ 29 h 361"/>
                    <a:gd name="T34" fmla="*/ 11 w 373"/>
                    <a:gd name="T35" fmla="*/ 38 h 361"/>
                    <a:gd name="T36" fmla="*/ 0 w 373"/>
                    <a:gd name="T37" fmla="*/ 28 h 361"/>
                    <a:gd name="T38" fmla="*/ 10 w 373"/>
                    <a:gd name="T39" fmla="*/ 20 h 361"/>
                    <a:gd name="T40" fmla="*/ 21 w 373"/>
                    <a:gd name="T41" fmla="*/ 14 h 361"/>
                    <a:gd name="T42" fmla="*/ 33 w 373"/>
                    <a:gd name="T43" fmla="*/ 7 h 361"/>
                    <a:gd name="T44" fmla="*/ 45 w 373"/>
                    <a:gd name="T45" fmla="*/ 3 h 361"/>
                    <a:gd name="T46" fmla="*/ 57 w 373"/>
                    <a:gd name="T47" fmla="*/ 0 h 361"/>
                    <a:gd name="T48" fmla="*/ 69 w 373"/>
                    <a:gd name="T49" fmla="*/ 1 h 361"/>
                    <a:gd name="T50" fmla="*/ 79 w 373"/>
                    <a:gd name="T51" fmla="*/ 6 h 361"/>
                    <a:gd name="T52" fmla="*/ 88 w 373"/>
                    <a:gd name="T53" fmla="*/ 15 h 361"/>
                    <a:gd name="T54" fmla="*/ 92 w 373"/>
                    <a:gd name="T55" fmla="*/ 25 h 361"/>
                    <a:gd name="T56" fmla="*/ 93 w 373"/>
                    <a:gd name="T57" fmla="*/ 36 h 361"/>
                    <a:gd name="T58" fmla="*/ 90 w 373"/>
                    <a:gd name="T59" fmla="*/ 47 h 361"/>
                    <a:gd name="T60" fmla="*/ 84 w 373"/>
                    <a:gd name="T61" fmla="*/ 58 h 361"/>
                    <a:gd name="T62" fmla="*/ 76 w 373"/>
                    <a:gd name="T63" fmla="*/ 67 h 361"/>
                    <a:gd name="T64" fmla="*/ 67 w 373"/>
                    <a:gd name="T65" fmla="*/ 77 h 361"/>
                    <a:gd name="T66" fmla="*/ 58 w 373"/>
                    <a:gd name="T67" fmla="*/ 84 h 361"/>
                    <a:gd name="T68" fmla="*/ 50 w 373"/>
                    <a:gd name="T69" fmla="*/ 91 h 361"/>
                    <a:gd name="T70" fmla="*/ 50 w 373"/>
                    <a:gd name="T71" fmla="*/ 91 h 3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3"/>
                    <a:gd name="T109" fmla="*/ 0 h 361"/>
                    <a:gd name="T110" fmla="*/ 373 w 373"/>
                    <a:gd name="T111" fmla="*/ 361 h 3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3" h="361">
                      <a:moveTo>
                        <a:pt x="202" y="361"/>
                      </a:moveTo>
                      <a:lnTo>
                        <a:pt x="166" y="312"/>
                      </a:lnTo>
                      <a:lnTo>
                        <a:pt x="190" y="295"/>
                      </a:lnTo>
                      <a:lnTo>
                        <a:pt x="221" y="281"/>
                      </a:lnTo>
                      <a:lnTo>
                        <a:pt x="251" y="262"/>
                      </a:lnTo>
                      <a:lnTo>
                        <a:pt x="282" y="239"/>
                      </a:lnTo>
                      <a:lnTo>
                        <a:pt x="304" y="215"/>
                      </a:lnTo>
                      <a:lnTo>
                        <a:pt x="322" y="186"/>
                      </a:lnTo>
                      <a:lnTo>
                        <a:pt x="331" y="158"/>
                      </a:lnTo>
                      <a:lnTo>
                        <a:pt x="329" y="124"/>
                      </a:lnTo>
                      <a:lnTo>
                        <a:pt x="303" y="72"/>
                      </a:lnTo>
                      <a:lnTo>
                        <a:pt x="272" y="46"/>
                      </a:lnTo>
                      <a:lnTo>
                        <a:pt x="236" y="38"/>
                      </a:lnTo>
                      <a:lnTo>
                        <a:pt x="198" y="46"/>
                      </a:lnTo>
                      <a:lnTo>
                        <a:pt x="156" y="63"/>
                      </a:lnTo>
                      <a:lnTo>
                        <a:pt x="116" y="89"/>
                      </a:lnTo>
                      <a:lnTo>
                        <a:pt x="78" y="116"/>
                      </a:lnTo>
                      <a:lnTo>
                        <a:pt x="46" y="150"/>
                      </a:lnTo>
                      <a:lnTo>
                        <a:pt x="0" y="110"/>
                      </a:lnTo>
                      <a:lnTo>
                        <a:pt x="40" y="80"/>
                      </a:lnTo>
                      <a:lnTo>
                        <a:pt x="86" y="53"/>
                      </a:lnTo>
                      <a:lnTo>
                        <a:pt x="133" y="27"/>
                      </a:lnTo>
                      <a:lnTo>
                        <a:pt x="183" y="9"/>
                      </a:lnTo>
                      <a:lnTo>
                        <a:pt x="230" y="0"/>
                      </a:lnTo>
                      <a:lnTo>
                        <a:pt x="278" y="2"/>
                      </a:lnTo>
                      <a:lnTo>
                        <a:pt x="318" y="21"/>
                      </a:lnTo>
                      <a:lnTo>
                        <a:pt x="354" y="57"/>
                      </a:lnTo>
                      <a:lnTo>
                        <a:pt x="371" y="99"/>
                      </a:lnTo>
                      <a:lnTo>
                        <a:pt x="373" y="143"/>
                      </a:lnTo>
                      <a:lnTo>
                        <a:pt x="360" y="186"/>
                      </a:lnTo>
                      <a:lnTo>
                        <a:pt x="337" y="230"/>
                      </a:lnTo>
                      <a:lnTo>
                        <a:pt x="304" y="268"/>
                      </a:lnTo>
                      <a:lnTo>
                        <a:pt x="270" y="308"/>
                      </a:lnTo>
                      <a:lnTo>
                        <a:pt x="234" y="336"/>
                      </a:lnTo>
                      <a:lnTo>
                        <a:pt x="202" y="361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</p:grpSp>
        </p:grpSp>
        <p:grpSp>
          <p:nvGrpSpPr>
            <p:cNvPr id="103" name="Group 1483"/>
            <p:cNvGrpSpPr>
              <a:grpSpLocks/>
            </p:cNvGrpSpPr>
            <p:nvPr/>
          </p:nvGrpSpPr>
          <p:grpSpPr bwMode="auto">
            <a:xfrm rot="6067998">
              <a:off x="4589151" y="4574869"/>
              <a:ext cx="687860" cy="517715"/>
              <a:chOff x="3966" y="952"/>
              <a:chExt cx="460" cy="396"/>
            </a:xfrm>
          </p:grpSpPr>
          <p:grpSp>
            <p:nvGrpSpPr>
              <p:cNvPr id="351" name="Group 1484"/>
              <p:cNvGrpSpPr>
                <a:grpSpLocks/>
              </p:cNvGrpSpPr>
              <p:nvPr/>
            </p:nvGrpSpPr>
            <p:grpSpPr bwMode="auto">
              <a:xfrm rot="-4446215">
                <a:off x="4291" y="1214"/>
                <a:ext cx="113" cy="156"/>
                <a:chOff x="1980" y="2551"/>
                <a:chExt cx="401" cy="327"/>
              </a:xfrm>
            </p:grpSpPr>
            <p:sp>
              <p:nvSpPr>
                <p:cNvPr id="373" name="Freeform 1485"/>
                <p:cNvSpPr>
                  <a:spLocks/>
                </p:cNvSpPr>
                <p:nvPr/>
              </p:nvSpPr>
              <p:spPr bwMode="auto">
                <a:xfrm>
                  <a:off x="1991" y="2619"/>
                  <a:ext cx="263" cy="251"/>
                </a:xfrm>
                <a:custGeom>
                  <a:avLst/>
                  <a:gdLst>
                    <a:gd name="T0" fmla="*/ 78 w 527"/>
                    <a:gd name="T1" fmla="*/ 0 h 502"/>
                    <a:gd name="T2" fmla="*/ 131 w 527"/>
                    <a:gd name="T3" fmla="*/ 63 h 502"/>
                    <a:gd name="T4" fmla="*/ 75 w 527"/>
                    <a:gd name="T5" fmla="*/ 111 h 502"/>
                    <a:gd name="T6" fmla="*/ 32 w 527"/>
                    <a:gd name="T7" fmla="*/ 126 h 502"/>
                    <a:gd name="T8" fmla="*/ 6 w 527"/>
                    <a:gd name="T9" fmla="*/ 115 h 502"/>
                    <a:gd name="T10" fmla="*/ 0 w 527"/>
                    <a:gd name="T11" fmla="*/ 88 h 502"/>
                    <a:gd name="T12" fmla="*/ 18 w 527"/>
                    <a:gd name="T13" fmla="*/ 55 h 502"/>
                    <a:gd name="T14" fmla="*/ 60 w 527"/>
                    <a:gd name="T15" fmla="*/ 18 h 502"/>
                    <a:gd name="T16" fmla="*/ 78 w 527"/>
                    <a:gd name="T17" fmla="*/ 0 h 502"/>
                    <a:gd name="T18" fmla="*/ 78 w 527"/>
                    <a:gd name="T19" fmla="*/ 0 h 5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7"/>
                    <a:gd name="T31" fmla="*/ 0 h 502"/>
                    <a:gd name="T32" fmla="*/ 527 w 527"/>
                    <a:gd name="T33" fmla="*/ 502 h 5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7" h="502">
                      <a:moveTo>
                        <a:pt x="312" y="0"/>
                      </a:moveTo>
                      <a:lnTo>
                        <a:pt x="527" y="253"/>
                      </a:lnTo>
                      <a:lnTo>
                        <a:pt x="303" y="441"/>
                      </a:lnTo>
                      <a:lnTo>
                        <a:pt x="128" y="502"/>
                      </a:lnTo>
                      <a:lnTo>
                        <a:pt x="25" y="460"/>
                      </a:lnTo>
                      <a:lnTo>
                        <a:pt x="0" y="350"/>
                      </a:lnTo>
                      <a:lnTo>
                        <a:pt x="74" y="217"/>
                      </a:lnTo>
                      <a:lnTo>
                        <a:pt x="242" y="7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74" name="Freeform 1486"/>
                <p:cNvSpPr>
                  <a:spLocks/>
                </p:cNvSpPr>
                <p:nvPr/>
              </p:nvSpPr>
              <p:spPr bwMode="auto">
                <a:xfrm>
                  <a:off x="2205" y="2555"/>
                  <a:ext cx="168" cy="167"/>
                </a:xfrm>
                <a:custGeom>
                  <a:avLst/>
                  <a:gdLst>
                    <a:gd name="T0" fmla="*/ 0 w 337"/>
                    <a:gd name="T1" fmla="*/ 24 h 332"/>
                    <a:gd name="T2" fmla="*/ 44 w 337"/>
                    <a:gd name="T3" fmla="*/ 84 h 332"/>
                    <a:gd name="T4" fmla="*/ 77 w 337"/>
                    <a:gd name="T5" fmla="*/ 58 h 332"/>
                    <a:gd name="T6" fmla="*/ 84 w 337"/>
                    <a:gd name="T7" fmla="*/ 32 h 332"/>
                    <a:gd name="T8" fmla="*/ 71 w 337"/>
                    <a:gd name="T9" fmla="*/ 10 h 332"/>
                    <a:gd name="T10" fmla="*/ 48 w 337"/>
                    <a:gd name="T11" fmla="*/ 0 h 332"/>
                    <a:gd name="T12" fmla="*/ 0 w 337"/>
                    <a:gd name="T13" fmla="*/ 24 h 332"/>
                    <a:gd name="T14" fmla="*/ 0 w 337"/>
                    <a:gd name="T15" fmla="*/ 24 h 3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7"/>
                    <a:gd name="T25" fmla="*/ 0 h 332"/>
                    <a:gd name="T26" fmla="*/ 337 w 337"/>
                    <a:gd name="T27" fmla="*/ 332 h 3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7" h="332">
                      <a:moveTo>
                        <a:pt x="0" y="95"/>
                      </a:moveTo>
                      <a:lnTo>
                        <a:pt x="179" y="332"/>
                      </a:lnTo>
                      <a:lnTo>
                        <a:pt x="310" y="230"/>
                      </a:lnTo>
                      <a:lnTo>
                        <a:pt x="337" y="127"/>
                      </a:lnTo>
                      <a:lnTo>
                        <a:pt x="287" y="40"/>
                      </a:lnTo>
                      <a:lnTo>
                        <a:pt x="194" y="0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75" name="Freeform 1487"/>
                <p:cNvSpPr>
                  <a:spLocks/>
                </p:cNvSpPr>
                <p:nvPr/>
              </p:nvSpPr>
              <p:spPr bwMode="auto">
                <a:xfrm>
                  <a:off x="1980" y="2616"/>
                  <a:ext cx="283" cy="262"/>
                </a:xfrm>
                <a:custGeom>
                  <a:avLst/>
                  <a:gdLst>
                    <a:gd name="T0" fmla="*/ 4 w 567"/>
                    <a:gd name="T1" fmla="*/ 120 h 523"/>
                    <a:gd name="T2" fmla="*/ 0 w 567"/>
                    <a:gd name="T3" fmla="*/ 103 h 523"/>
                    <a:gd name="T4" fmla="*/ 2 w 567"/>
                    <a:gd name="T5" fmla="*/ 86 h 523"/>
                    <a:gd name="T6" fmla="*/ 10 w 567"/>
                    <a:gd name="T7" fmla="*/ 69 h 523"/>
                    <a:gd name="T8" fmla="*/ 23 w 567"/>
                    <a:gd name="T9" fmla="*/ 53 h 523"/>
                    <a:gd name="T10" fmla="*/ 37 w 567"/>
                    <a:gd name="T11" fmla="*/ 37 h 523"/>
                    <a:gd name="T12" fmla="*/ 53 w 567"/>
                    <a:gd name="T13" fmla="*/ 23 h 523"/>
                    <a:gd name="T14" fmla="*/ 68 w 567"/>
                    <a:gd name="T15" fmla="*/ 10 h 523"/>
                    <a:gd name="T16" fmla="*/ 81 w 567"/>
                    <a:gd name="T17" fmla="*/ 0 h 523"/>
                    <a:gd name="T18" fmla="*/ 83 w 567"/>
                    <a:gd name="T19" fmla="*/ 3 h 523"/>
                    <a:gd name="T20" fmla="*/ 84 w 567"/>
                    <a:gd name="T21" fmla="*/ 6 h 523"/>
                    <a:gd name="T22" fmla="*/ 86 w 567"/>
                    <a:gd name="T23" fmla="*/ 9 h 523"/>
                    <a:gd name="T24" fmla="*/ 89 w 567"/>
                    <a:gd name="T25" fmla="*/ 11 h 523"/>
                    <a:gd name="T26" fmla="*/ 78 w 567"/>
                    <a:gd name="T27" fmla="*/ 18 h 523"/>
                    <a:gd name="T28" fmla="*/ 64 w 567"/>
                    <a:gd name="T29" fmla="*/ 28 h 523"/>
                    <a:gd name="T30" fmla="*/ 48 w 567"/>
                    <a:gd name="T31" fmla="*/ 41 h 523"/>
                    <a:gd name="T32" fmla="*/ 33 w 567"/>
                    <a:gd name="T33" fmla="*/ 56 h 523"/>
                    <a:gd name="T34" fmla="*/ 21 w 567"/>
                    <a:gd name="T35" fmla="*/ 70 h 523"/>
                    <a:gd name="T36" fmla="*/ 13 w 567"/>
                    <a:gd name="T37" fmla="*/ 86 h 523"/>
                    <a:gd name="T38" fmla="*/ 12 w 567"/>
                    <a:gd name="T39" fmla="*/ 103 h 523"/>
                    <a:gd name="T40" fmla="*/ 19 w 567"/>
                    <a:gd name="T41" fmla="*/ 119 h 523"/>
                    <a:gd name="T42" fmla="*/ 31 w 567"/>
                    <a:gd name="T43" fmla="*/ 122 h 523"/>
                    <a:gd name="T44" fmla="*/ 46 w 567"/>
                    <a:gd name="T45" fmla="*/ 119 h 523"/>
                    <a:gd name="T46" fmla="*/ 62 w 567"/>
                    <a:gd name="T47" fmla="*/ 111 h 523"/>
                    <a:gd name="T48" fmla="*/ 79 w 567"/>
                    <a:gd name="T49" fmla="*/ 101 h 523"/>
                    <a:gd name="T50" fmla="*/ 94 w 567"/>
                    <a:gd name="T51" fmla="*/ 89 h 523"/>
                    <a:gd name="T52" fmla="*/ 109 w 567"/>
                    <a:gd name="T53" fmla="*/ 77 h 523"/>
                    <a:gd name="T54" fmla="*/ 120 w 567"/>
                    <a:gd name="T55" fmla="*/ 67 h 523"/>
                    <a:gd name="T56" fmla="*/ 129 w 567"/>
                    <a:gd name="T57" fmla="*/ 59 h 523"/>
                    <a:gd name="T58" fmla="*/ 141 w 567"/>
                    <a:gd name="T59" fmla="*/ 71 h 523"/>
                    <a:gd name="T60" fmla="*/ 129 w 567"/>
                    <a:gd name="T61" fmla="*/ 82 h 523"/>
                    <a:gd name="T62" fmla="*/ 114 w 567"/>
                    <a:gd name="T63" fmla="*/ 95 h 523"/>
                    <a:gd name="T64" fmla="*/ 96 w 567"/>
                    <a:gd name="T65" fmla="*/ 108 h 523"/>
                    <a:gd name="T66" fmla="*/ 77 w 567"/>
                    <a:gd name="T67" fmla="*/ 120 h 523"/>
                    <a:gd name="T68" fmla="*/ 57 w 567"/>
                    <a:gd name="T69" fmla="*/ 127 h 523"/>
                    <a:gd name="T70" fmla="*/ 38 w 567"/>
                    <a:gd name="T71" fmla="*/ 131 h 523"/>
                    <a:gd name="T72" fmla="*/ 20 w 567"/>
                    <a:gd name="T73" fmla="*/ 129 h 523"/>
                    <a:gd name="T74" fmla="*/ 4 w 567"/>
                    <a:gd name="T75" fmla="*/ 120 h 523"/>
                    <a:gd name="T76" fmla="*/ 4 w 567"/>
                    <a:gd name="T77" fmla="*/ 120 h 5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7"/>
                    <a:gd name="T118" fmla="*/ 0 h 523"/>
                    <a:gd name="T119" fmla="*/ 567 w 567"/>
                    <a:gd name="T120" fmla="*/ 523 h 5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7" h="523">
                      <a:moveTo>
                        <a:pt x="19" y="477"/>
                      </a:moveTo>
                      <a:lnTo>
                        <a:pt x="0" y="409"/>
                      </a:lnTo>
                      <a:lnTo>
                        <a:pt x="10" y="341"/>
                      </a:lnTo>
                      <a:lnTo>
                        <a:pt x="42" y="274"/>
                      </a:lnTo>
                      <a:lnTo>
                        <a:pt x="92" y="209"/>
                      </a:lnTo>
                      <a:lnTo>
                        <a:pt x="149" y="147"/>
                      </a:lnTo>
                      <a:lnTo>
                        <a:pt x="213" y="92"/>
                      </a:lnTo>
                      <a:lnTo>
                        <a:pt x="272" y="40"/>
                      </a:lnTo>
                      <a:lnTo>
                        <a:pt x="327" y="0"/>
                      </a:lnTo>
                      <a:lnTo>
                        <a:pt x="333" y="10"/>
                      </a:lnTo>
                      <a:lnTo>
                        <a:pt x="339" y="21"/>
                      </a:lnTo>
                      <a:lnTo>
                        <a:pt x="346" y="33"/>
                      </a:lnTo>
                      <a:lnTo>
                        <a:pt x="356" y="42"/>
                      </a:lnTo>
                      <a:lnTo>
                        <a:pt x="312" y="71"/>
                      </a:lnTo>
                      <a:lnTo>
                        <a:pt x="257" y="112"/>
                      </a:lnTo>
                      <a:lnTo>
                        <a:pt x="192" y="162"/>
                      </a:lnTo>
                      <a:lnTo>
                        <a:pt x="135" y="221"/>
                      </a:lnTo>
                      <a:lnTo>
                        <a:pt x="84" y="280"/>
                      </a:lnTo>
                      <a:lnTo>
                        <a:pt x="54" y="344"/>
                      </a:lnTo>
                      <a:lnTo>
                        <a:pt x="48" y="409"/>
                      </a:lnTo>
                      <a:lnTo>
                        <a:pt x="78" y="476"/>
                      </a:lnTo>
                      <a:lnTo>
                        <a:pt x="126" y="485"/>
                      </a:lnTo>
                      <a:lnTo>
                        <a:pt x="185" y="474"/>
                      </a:lnTo>
                      <a:lnTo>
                        <a:pt x="250" y="443"/>
                      </a:lnTo>
                      <a:lnTo>
                        <a:pt x="316" y="403"/>
                      </a:lnTo>
                      <a:lnTo>
                        <a:pt x="377" y="356"/>
                      </a:lnTo>
                      <a:lnTo>
                        <a:pt x="436" y="308"/>
                      </a:lnTo>
                      <a:lnTo>
                        <a:pt x="483" y="265"/>
                      </a:lnTo>
                      <a:lnTo>
                        <a:pt x="518" y="234"/>
                      </a:lnTo>
                      <a:lnTo>
                        <a:pt x="567" y="282"/>
                      </a:lnTo>
                      <a:lnTo>
                        <a:pt x="518" y="327"/>
                      </a:lnTo>
                      <a:lnTo>
                        <a:pt x="457" y="380"/>
                      </a:lnTo>
                      <a:lnTo>
                        <a:pt x="384" y="432"/>
                      </a:lnTo>
                      <a:lnTo>
                        <a:pt x="310" y="477"/>
                      </a:lnTo>
                      <a:lnTo>
                        <a:pt x="231" y="508"/>
                      </a:lnTo>
                      <a:lnTo>
                        <a:pt x="153" y="523"/>
                      </a:lnTo>
                      <a:lnTo>
                        <a:pt x="80" y="514"/>
                      </a:lnTo>
                      <a:lnTo>
                        <a:pt x="19" y="47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76" name="Freeform 1488"/>
                <p:cNvSpPr>
                  <a:spLocks/>
                </p:cNvSpPr>
                <p:nvPr/>
              </p:nvSpPr>
              <p:spPr bwMode="auto">
                <a:xfrm>
                  <a:off x="2139" y="2610"/>
                  <a:ext cx="134" cy="153"/>
                </a:xfrm>
                <a:custGeom>
                  <a:avLst/>
                  <a:gdLst>
                    <a:gd name="T0" fmla="*/ 59 w 266"/>
                    <a:gd name="T1" fmla="*/ 77 h 306"/>
                    <a:gd name="T2" fmla="*/ 52 w 266"/>
                    <a:gd name="T3" fmla="*/ 69 h 306"/>
                    <a:gd name="T4" fmla="*/ 45 w 266"/>
                    <a:gd name="T5" fmla="*/ 60 h 306"/>
                    <a:gd name="T6" fmla="*/ 37 w 266"/>
                    <a:gd name="T7" fmla="*/ 50 h 306"/>
                    <a:gd name="T8" fmla="*/ 28 w 266"/>
                    <a:gd name="T9" fmla="*/ 40 h 306"/>
                    <a:gd name="T10" fmla="*/ 20 w 266"/>
                    <a:gd name="T11" fmla="*/ 30 h 306"/>
                    <a:gd name="T12" fmla="*/ 12 w 266"/>
                    <a:gd name="T13" fmla="*/ 20 h 306"/>
                    <a:gd name="T14" fmla="*/ 5 w 266"/>
                    <a:gd name="T15" fmla="*/ 11 h 306"/>
                    <a:gd name="T16" fmla="*/ 0 w 266"/>
                    <a:gd name="T17" fmla="*/ 5 h 306"/>
                    <a:gd name="T18" fmla="*/ 2 w 266"/>
                    <a:gd name="T19" fmla="*/ 2 h 306"/>
                    <a:gd name="T20" fmla="*/ 4 w 266"/>
                    <a:gd name="T21" fmla="*/ 1 h 306"/>
                    <a:gd name="T22" fmla="*/ 7 w 266"/>
                    <a:gd name="T23" fmla="*/ 0 h 306"/>
                    <a:gd name="T24" fmla="*/ 9 w 266"/>
                    <a:gd name="T25" fmla="*/ 1 h 306"/>
                    <a:gd name="T26" fmla="*/ 13 w 266"/>
                    <a:gd name="T27" fmla="*/ 5 h 306"/>
                    <a:gd name="T28" fmla="*/ 20 w 266"/>
                    <a:gd name="T29" fmla="*/ 12 h 306"/>
                    <a:gd name="T30" fmla="*/ 27 w 266"/>
                    <a:gd name="T31" fmla="*/ 21 h 306"/>
                    <a:gd name="T32" fmla="*/ 36 w 266"/>
                    <a:gd name="T33" fmla="*/ 31 h 306"/>
                    <a:gd name="T34" fmla="*/ 45 w 266"/>
                    <a:gd name="T35" fmla="*/ 41 h 306"/>
                    <a:gd name="T36" fmla="*/ 54 w 266"/>
                    <a:gd name="T37" fmla="*/ 51 h 306"/>
                    <a:gd name="T38" fmla="*/ 61 w 266"/>
                    <a:gd name="T39" fmla="*/ 60 h 306"/>
                    <a:gd name="T40" fmla="*/ 68 w 266"/>
                    <a:gd name="T41" fmla="*/ 68 h 306"/>
                    <a:gd name="T42" fmla="*/ 66 w 266"/>
                    <a:gd name="T43" fmla="*/ 71 h 306"/>
                    <a:gd name="T44" fmla="*/ 64 w 266"/>
                    <a:gd name="T45" fmla="*/ 73 h 306"/>
                    <a:gd name="T46" fmla="*/ 61 w 266"/>
                    <a:gd name="T47" fmla="*/ 74 h 306"/>
                    <a:gd name="T48" fmla="*/ 59 w 266"/>
                    <a:gd name="T49" fmla="*/ 77 h 306"/>
                    <a:gd name="T50" fmla="*/ 59 w 266"/>
                    <a:gd name="T51" fmla="*/ 77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66"/>
                    <a:gd name="T79" fmla="*/ 0 h 306"/>
                    <a:gd name="T80" fmla="*/ 266 w 266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66" h="306">
                      <a:moveTo>
                        <a:pt x="234" y="306"/>
                      </a:moveTo>
                      <a:lnTo>
                        <a:pt x="207" y="276"/>
                      </a:lnTo>
                      <a:lnTo>
                        <a:pt x="179" y="241"/>
                      </a:lnTo>
                      <a:lnTo>
                        <a:pt x="144" y="201"/>
                      </a:lnTo>
                      <a:lnTo>
                        <a:pt x="112" y="163"/>
                      </a:lnTo>
                      <a:lnTo>
                        <a:pt x="80" y="122"/>
                      </a:lnTo>
                      <a:lnTo>
                        <a:pt x="45" y="82"/>
                      </a:lnTo>
                      <a:lnTo>
                        <a:pt x="19" y="45"/>
                      </a:lnTo>
                      <a:lnTo>
                        <a:pt x="0" y="17"/>
                      </a:lnTo>
                      <a:lnTo>
                        <a:pt x="6" y="9"/>
                      </a:lnTo>
                      <a:lnTo>
                        <a:pt x="15" y="4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51" y="21"/>
                      </a:lnTo>
                      <a:lnTo>
                        <a:pt x="78" y="49"/>
                      </a:lnTo>
                      <a:lnTo>
                        <a:pt x="106" y="85"/>
                      </a:lnTo>
                      <a:lnTo>
                        <a:pt x="142" y="125"/>
                      </a:lnTo>
                      <a:lnTo>
                        <a:pt x="177" y="165"/>
                      </a:lnTo>
                      <a:lnTo>
                        <a:pt x="213" y="205"/>
                      </a:lnTo>
                      <a:lnTo>
                        <a:pt x="241" y="241"/>
                      </a:lnTo>
                      <a:lnTo>
                        <a:pt x="266" y="272"/>
                      </a:lnTo>
                      <a:lnTo>
                        <a:pt x="262" y="281"/>
                      </a:lnTo>
                      <a:lnTo>
                        <a:pt x="253" y="291"/>
                      </a:lnTo>
                      <a:lnTo>
                        <a:pt x="241" y="296"/>
                      </a:lnTo>
                      <a:lnTo>
                        <a:pt x="234" y="30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77" name="Freeform 1489"/>
                <p:cNvSpPr>
                  <a:spLocks/>
                </p:cNvSpPr>
                <p:nvPr/>
              </p:nvSpPr>
              <p:spPr bwMode="auto">
                <a:xfrm>
                  <a:off x="2189" y="2588"/>
                  <a:ext cx="123" cy="151"/>
                </a:xfrm>
                <a:custGeom>
                  <a:avLst/>
                  <a:gdLst>
                    <a:gd name="T0" fmla="*/ 51 w 247"/>
                    <a:gd name="T1" fmla="*/ 76 h 302"/>
                    <a:gd name="T2" fmla="*/ 44 w 247"/>
                    <a:gd name="T3" fmla="*/ 68 h 302"/>
                    <a:gd name="T4" fmla="*/ 37 w 247"/>
                    <a:gd name="T5" fmla="*/ 60 h 302"/>
                    <a:gd name="T6" fmla="*/ 29 w 247"/>
                    <a:gd name="T7" fmla="*/ 51 h 302"/>
                    <a:gd name="T8" fmla="*/ 21 w 247"/>
                    <a:gd name="T9" fmla="*/ 42 h 302"/>
                    <a:gd name="T10" fmla="*/ 13 w 247"/>
                    <a:gd name="T11" fmla="*/ 34 h 302"/>
                    <a:gd name="T12" fmla="*/ 7 w 247"/>
                    <a:gd name="T13" fmla="*/ 24 h 302"/>
                    <a:gd name="T14" fmla="*/ 2 w 247"/>
                    <a:gd name="T15" fmla="*/ 15 h 302"/>
                    <a:gd name="T16" fmla="*/ 0 w 247"/>
                    <a:gd name="T17" fmla="*/ 7 h 302"/>
                    <a:gd name="T18" fmla="*/ 3 w 247"/>
                    <a:gd name="T19" fmla="*/ 3 h 302"/>
                    <a:gd name="T20" fmla="*/ 5 w 247"/>
                    <a:gd name="T21" fmla="*/ 2 h 302"/>
                    <a:gd name="T22" fmla="*/ 7 w 247"/>
                    <a:gd name="T23" fmla="*/ 1 h 302"/>
                    <a:gd name="T24" fmla="*/ 9 w 247"/>
                    <a:gd name="T25" fmla="*/ 0 h 302"/>
                    <a:gd name="T26" fmla="*/ 15 w 247"/>
                    <a:gd name="T27" fmla="*/ 7 h 302"/>
                    <a:gd name="T28" fmla="*/ 22 w 247"/>
                    <a:gd name="T29" fmla="*/ 15 h 302"/>
                    <a:gd name="T30" fmla="*/ 29 w 247"/>
                    <a:gd name="T31" fmla="*/ 24 h 302"/>
                    <a:gd name="T32" fmla="*/ 36 w 247"/>
                    <a:gd name="T33" fmla="*/ 34 h 302"/>
                    <a:gd name="T34" fmla="*/ 42 w 247"/>
                    <a:gd name="T35" fmla="*/ 42 h 302"/>
                    <a:gd name="T36" fmla="*/ 49 w 247"/>
                    <a:gd name="T37" fmla="*/ 51 h 302"/>
                    <a:gd name="T38" fmla="*/ 55 w 247"/>
                    <a:gd name="T39" fmla="*/ 59 h 302"/>
                    <a:gd name="T40" fmla="*/ 61 w 247"/>
                    <a:gd name="T41" fmla="*/ 69 h 302"/>
                    <a:gd name="T42" fmla="*/ 59 w 247"/>
                    <a:gd name="T43" fmla="*/ 70 h 302"/>
                    <a:gd name="T44" fmla="*/ 56 w 247"/>
                    <a:gd name="T45" fmla="*/ 72 h 302"/>
                    <a:gd name="T46" fmla="*/ 53 w 247"/>
                    <a:gd name="T47" fmla="*/ 75 h 302"/>
                    <a:gd name="T48" fmla="*/ 51 w 247"/>
                    <a:gd name="T49" fmla="*/ 76 h 302"/>
                    <a:gd name="T50" fmla="*/ 51 w 247"/>
                    <a:gd name="T51" fmla="*/ 76 h 3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7"/>
                    <a:gd name="T79" fmla="*/ 0 h 302"/>
                    <a:gd name="T80" fmla="*/ 247 w 247"/>
                    <a:gd name="T81" fmla="*/ 302 h 30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7" h="302">
                      <a:moveTo>
                        <a:pt x="205" y="302"/>
                      </a:moveTo>
                      <a:lnTo>
                        <a:pt x="177" y="272"/>
                      </a:lnTo>
                      <a:lnTo>
                        <a:pt x="148" y="240"/>
                      </a:lnTo>
                      <a:lnTo>
                        <a:pt x="116" y="206"/>
                      </a:lnTo>
                      <a:lnTo>
                        <a:pt x="85" y="171"/>
                      </a:lnTo>
                      <a:lnTo>
                        <a:pt x="55" y="133"/>
                      </a:lnTo>
                      <a:lnTo>
                        <a:pt x="30" y="99"/>
                      </a:lnTo>
                      <a:lnTo>
                        <a:pt x="9" y="63"/>
                      </a:lnTo>
                      <a:lnTo>
                        <a:pt x="0" y="31"/>
                      </a:lnTo>
                      <a:lnTo>
                        <a:pt x="13" y="15"/>
                      </a:lnTo>
                      <a:lnTo>
                        <a:pt x="23" y="10"/>
                      </a:lnTo>
                      <a:lnTo>
                        <a:pt x="28" y="4"/>
                      </a:lnTo>
                      <a:lnTo>
                        <a:pt x="38" y="0"/>
                      </a:lnTo>
                      <a:lnTo>
                        <a:pt x="62" y="29"/>
                      </a:lnTo>
                      <a:lnTo>
                        <a:pt x="91" y="63"/>
                      </a:lnTo>
                      <a:lnTo>
                        <a:pt x="118" y="97"/>
                      </a:lnTo>
                      <a:lnTo>
                        <a:pt x="144" y="133"/>
                      </a:lnTo>
                      <a:lnTo>
                        <a:pt x="171" y="168"/>
                      </a:lnTo>
                      <a:lnTo>
                        <a:pt x="197" y="204"/>
                      </a:lnTo>
                      <a:lnTo>
                        <a:pt x="222" y="238"/>
                      </a:lnTo>
                      <a:lnTo>
                        <a:pt x="247" y="274"/>
                      </a:lnTo>
                      <a:lnTo>
                        <a:pt x="239" y="278"/>
                      </a:lnTo>
                      <a:lnTo>
                        <a:pt x="226" y="287"/>
                      </a:lnTo>
                      <a:lnTo>
                        <a:pt x="213" y="297"/>
                      </a:lnTo>
                      <a:lnTo>
                        <a:pt x="205" y="30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78" name="Freeform 1490"/>
                <p:cNvSpPr>
                  <a:spLocks/>
                </p:cNvSpPr>
                <p:nvPr/>
              </p:nvSpPr>
              <p:spPr bwMode="auto">
                <a:xfrm>
                  <a:off x="2199" y="2551"/>
                  <a:ext cx="182" cy="179"/>
                </a:xfrm>
                <a:custGeom>
                  <a:avLst/>
                  <a:gdLst>
                    <a:gd name="T0" fmla="*/ 54 w 363"/>
                    <a:gd name="T1" fmla="*/ 89 h 359"/>
                    <a:gd name="T2" fmla="*/ 46 w 363"/>
                    <a:gd name="T3" fmla="*/ 77 h 359"/>
                    <a:gd name="T4" fmla="*/ 56 w 363"/>
                    <a:gd name="T5" fmla="*/ 71 h 359"/>
                    <a:gd name="T6" fmla="*/ 65 w 363"/>
                    <a:gd name="T7" fmla="*/ 65 h 359"/>
                    <a:gd name="T8" fmla="*/ 73 w 363"/>
                    <a:gd name="T9" fmla="*/ 58 h 359"/>
                    <a:gd name="T10" fmla="*/ 79 w 363"/>
                    <a:gd name="T11" fmla="*/ 51 h 359"/>
                    <a:gd name="T12" fmla="*/ 82 w 363"/>
                    <a:gd name="T13" fmla="*/ 43 h 359"/>
                    <a:gd name="T14" fmla="*/ 82 w 363"/>
                    <a:gd name="T15" fmla="*/ 35 h 359"/>
                    <a:gd name="T16" fmla="*/ 78 w 363"/>
                    <a:gd name="T17" fmla="*/ 26 h 359"/>
                    <a:gd name="T18" fmla="*/ 70 w 363"/>
                    <a:gd name="T19" fmla="*/ 17 h 359"/>
                    <a:gd name="T20" fmla="*/ 62 w 363"/>
                    <a:gd name="T21" fmla="*/ 12 h 359"/>
                    <a:gd name="T22" fmla="*/ 54 w 363"/>
                    <a:gd name="T23" fmla="*/ 11 h 359"/>
                    <a:gd name="T24" fmla="*/ 46 w 363"/>
                    <a:gd name="T25" fmla="*/ 12 h 359"/>
                    <a:gd name="T26" fmla="*/ 39 w 363"/>
                    <a:gd name="T27" fmla="*/ 14 h 359"/>
                    <a:gd name="T28" fmla="*/ 32 w 363"/>
                    <a:gd name="T29" fmla="*/ 17 h 359"/>
                    <a:gd name="T30" fmla="*/ 25 w 363"/>
                    <a:gd name="T31" fmla="*/ 21 h 359"/>
                    <a:gd name="T32" fmla="*/ 18 w 363"/>
                    <a:gd name="T33" fmla="*/ 25 h 359"/>
                    <a:gd name="T34" fmla="*/ 13 w 363"/>
                    <a:gd name="T35" fmla="*/ 31 h 359"/>
                    <a:gd name="T36" fmla="*/ 10 w 363"/>
                    <a:gd name="T37" fmla="*/ 28 h 359"/>
                    <a:gd name="T38" fmla="*/ 6 w 363"/>
                    <a:gd name="T39" fmla="*/ 25 h 359"/>
                    <a:gd name="T40" fmla="*/ 2 w 363"/>
                    <a:gd name="T41" fmla="*/ 22 h 359"/>
                    <a:gd name="T42" fmla="*/ 0 w 363"/>
                    <a:gd name="T43" fmla="*/ 21 h 359"/>
                    <a:gd name="T44" fmla="*/ 9 w 363"/>
                    <a:gd name="T45" fmla="*/ 14 h 359"/>
                    <a:gd name="T46" fmla="*/ 19 w 363"/>
                    <a:gd name="T47" fmla="*/ 9 h 359"/>
                    <a:gd name="T48" fmla="*/ 30 w 363"/>
                    <a:gd name="T49" fmla="*/ 4 h 359"/>
                    <a:gd name="T50" fmla="*/ 42 w 363"/>
                    <a:gd name="T51" fmla="*/ 2 h 359"/>
                    <a:gd name="T52" fmla="*/ 53 w 363"/>
                    <a:gd name="T53" fmla="*/ 0 h 359"/>
                    <a:gd name="T54" fmla="*/ 64 w 363"/>
                    <a:gd name="T55" fmla="*/ 1 h 359"/>
                    <a:gd name="T56" fmla="*/ 74 w 363"/>
                    <a:gd name="T57" fmla="*/ 5 h 359"/>
                    <a:gd name="T58" fmla="*/ 83 w 363"/>
                    <a:gd name="T59" fmla="*/ 13 h 359"/>
                    <a:gd name="T60" fmla="*/ 89 w 363"/>
                    <a:gd name="T61" fmla="*/ 25 h 359"/>
                    <a:gd name="T62" fmla="*/ 91 w 363"/>
                    <a:gd name="T63" fmla="*/ 36 h 359"/>
                    <a:gd name="T64" fmla="*/ 90 w 363"/>
                    <a:gd name="T65" fmla="*/ 46 h 359"/>
                    <a:gd name="T66" fmla="*/ 87 w 363"/>
                    <a:gd name="T67" fmla="*/ 57 h 359"/>
                    <a:gd name="T68" fmla="*/ 81 w 363"/>
                    <a:gd name="T69" fmla="*/ 66 h 359"/>
                    <a:gd name="T70" fmla="*/ 73 w 363"/>
                    <a:gd name="T71" fmla="*/ 74 h 359"/>
                    <a:gd name="T72" fmla="*/ 64 w 363"/>
                    <a:gd name="T73" fmla="*/ 82 h 359"/>
                    <a:gd name="T74" fmla="*/ 54 w 363"/>
                    <a:gd name="T75" fmla="*/ 89 h 359"/>
                    <a:gd name="T76" fmla="*/ 54 w 363"/>
                    <a:gd name="T77" fmla="*/ 89 h 35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3"/>
                    <a:gd name="T118" fmla="*/ 0 h 359"/>
                    <a:gd name="T119" fmla="*/ 363 w 363"/>
                    <a:gd name="T120" fmla="*/ 359 h 35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3" h="359">
                      <a:moveTo>
                        <a:pt x="213" y="359"/>
                      </a:moveTo>
                      <a:lnTo>
                        <a:pt x="184" y="310"/>
                      </a:lnTo>
                      <a:lnTo>
                        <a:pt x="222" y="285"/>
                      </a:lnTo>
                      <a:lnTo>
                        <a:pt x="260" y="261"/>
                      </a:lnTo>
                      <a:lnTo>
                        <a:pt x="290" y="232"/>
                      </a:lnTo>
                      <a:lnTo>
                        <a:pt x="315" y="205"/>
                      </a:lnTo>
                      <a:lnTo>
                        <a:pt x="327" y="173"/>
                      </a:lnTo>
                      <a:lnTo>
                        <a:pt x="327" y="141"/>
                      </a:lnTo>
                      <a:lnTo>
                        <a:pt x="311" y="105"/>
                      </a:lnTo>
                      <a:lnTo>
                        <a:pt x="277" y="69"/>
                      </a:lnTo>
                      <a:lnTo>
                        <a:pt x="245" y="51"/>
                      </a:lnTo>
                      <a:lnTo>
                        <a:pt x="214" y="46"/>
                      </a:lnTo>
                      <a:lnTo>
                        <a:pt x="184" y="48"/>
                      </a:lnTo>
                      <a:lnTo>
                        <a:pt x="156" y="57"/>
                      </a:lnTo>
                      <a:lnTo>
                        <a:pt x="127" y="69"/>
                      </a:lnTo>
                      <a:lnTo>
                        <a:pt x="98" y="86"/>
                      </a:lnTo>
                      <a:lnTo>
                        <a:pt x="72" y="103"/>
                      </a:lnTo>
                      <a:lnTo>
                        <a:pt x="49" y="124"/>
                      </a:lnTo>
                      <a:lnTo>
                        <a:pt x="38" y="114"/>
                      </a:lnTo>
                      <a:lnTo>
                        <a:pt x="21" y="101"/>
                      </a:lnTo>
                      <a:lnTo>
                        <a:pt x="5" y="89"/>
                      </a:lnTo>
                      <a:lnTo>
                        <a:pt x="0" y="86"/>
                      </a:lnTo>
                      <a:lnTo>
                        <a:pt x="34" y="59"/>
                      </a:lnTo>
                      <a:lnTo>
                        <a:pt x="76" y="38"/>
                      </a:lnTo>
                      <a:lnTo>
                        <a:pt x="119" y="19"/>
                      </a:lnTo>
                      <a:lnTo>
                        <a:pt x="165" y="8"/>
                      </a:lnTo>
                      <a:lnTo>
                        <a:pt x="209" y="0"/>
                      </a:lnTo>
                      <a:lnTo>
                        <a:pt x="254" y="6"/>
                      </a:lnTo>
                      <a:lnTo>
                        <a:pt x="294" y="23"/>
                      </a:lnTo>
                      <a:lnTo>
                        <a:pt x="332" y="55"/>
                      </a:lnTo>
                      <a:lnTo>
                        <a:pt x="353" y="101"/>
                      </a:lnTo>
                      <a:lnTo>
                        <a:pt x="363" y="146"/>
                      </a:lnTo>
                      <a:lnTo>
                        <a:pt x="359" y="186"/>
                      </a:lnTo>
                      <a:lnTo>
                        <a:pt x="348" y="228"/>
                      </a:lnTo>
                      <a:lnTo>
                        <a:pt x="323" y="264"/>
                      </a:lnTo>
                      <a:lnTo>
                        <a:pt x="292" y="299"/>
                      </a:lnTo>
                      <a:lnTo>
                        <a:pt x="254" y="329"/>
                      </a:lnTo>
                      <a:lnTo>
                        <a:pt x="213" y="35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352" name="Group 1491"/>
              <p:cNvGrpSpPr>
                <a:grpSpLocks/>
              </p:cNvGrpSpPr>
              <p:nvPr/>
            </p:nvGrpSpPr>
            <p:grpSpPr bwMode="auto">
              <a:xfrm rot="-4446215">
                <a:off x="4116" y="1157"/>
                <a:ext cx="114" cy="143"/>
                <a:chOff x="2023" y="2177"/>
                <a:chExt cx="404" cy="300"/>
              </a:xfrm>
            </p:grpSpPr>
            <p:sp>
              <p:nvSpPr>
                <p:cNvPr id="367" name="Freeform 1492"/>
                <p:cNvSpPr>
                  <a:spLocks/>
                </p:cNvSpPr>
                <p:nvPr/>
              </p:nvSpPr>
              <p:spPr bwMode="auto">
                <a:xfrm>
                  <a:off x="2028" y="2248"/>
                  <a:ext cx="250" cy="218"/>
                </a:xfrm>
                <a:custGeom>
                  <a:avLst/>
                  <a:gdLst>
                    <a:gd name="T0" fmla="*/ 83 w 500"/>
                    <a:gd name="T1" fmla="*/ 0 h 435"/>
                    <a:gd name="T2" fmla="*/ 125 w 500"/>
                    <a:gd name="T3" fmla="*/ 64 h 435"/>
                    <a:gd name="T4" fmla="*/ 72 w 500"/>
                    <a:gd name="T5" fmla="*/ 99 h 435"/>
                    <a:gd name="T6" fmla="*/ 33 w 500"/>
                    <a:gd name="T7" fmla="*/ 109 h 435"/>
                    <a:gd name="T8" fmla="*/ 9 w 500"/>
                    <a:gd name="T9" fmla="*/ 101 h 435"/>
                    <a:gd name="T10" fmla="*/ 0 w 500"/>
                    <a:gd name="T11" fmla="*/ 76 h 435"/>
                    <a:gd name="T12" fmla="*/ 12 w 500"/>
                    <a:gd name="T13" fmla="*/ 53 h 435"/>
                    <a:gd name="T14" fmla="*/ 34 w 500"/>
                    <a:gd name="T15" fmla="*/ 34 h 435"/>
                    <a:gd name="T16" fmla="*/ 83 w 500"/>
                    <a:gd name="T17" fmla="*/ 0 h 435"/>
                    <a:gd name="T18" fmla="*/ 83 w 500"/>
                    <a:gd name="T19" fmla="*/ 0 h 4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0"/>
                    <a:gd name="T31" fmla="*/ 0 h 435"/>
                    <a:gd name="T32" fmla="*/ 500 w 500"/>
                    <a:gd name="T33" fmla="*/ 435 h 4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0" h="435">
                      <a:moveTo>
                        <a:pt x="331" y="0"/>
                      </a:moveTo>
                      <a:lnTo>
                        <a:pt x="500" y="256"/>
                      </a:lnTo>
                      <a:lnTo>
                        <a:pt x="286" y="395"/>
                      </a:lnTo>
                      <a:lnTo>
                        <a:pt x="132" y="435"/>
                      </a:lnTo>
                      <a:lnTo>
                        <a:pt x="35" y="401"/>
                      </a:lnTo>
                      <a:lnTo>
                        <a:pt x="0" y="304"/>
                      </a:lnTo>
                      <a:lnTo>
                        <a:pt x="48" y="211"/>
                      </a:lnTo>
                      <a:lnTo>
                        <a:pt x="134" y="133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68" name="Freeform 1493"/>
                <p:cNvSpPr>
                  <a:spLocks/>
                </p:cNvSpPr>
                <p:nvPr/>
              </p:nvSpPr>
              <p:spPr bwMode="auto">
                <a:xfrm>
                  <a:off x="2249" y="2186"/>
                  <a:ext cx="168" cy="155"/>
                </a:xfrm>
                <a:custGeom>
                  <a:avLst/>
                  <a:gdLst>
                    <a:gd name="T0" fmla="*/ 0 w 337"/>
                    <a:gd name="T1" fmla="*/ 26 h 312"/>
                    <a:gd name="T2" fmla="*/ 38 w 337"/>
                    <a:gd name="T3" fmla="*/ 77 h 312"/>
                    <a:gd name="T4" fmla="*/ 73 w 337"/>
                    <a:gd name="T5" fmla="*/ 56 h 312"/>
                    <a:gd name="T6" fmla="*/ 84 w 337"/>
                    <a:gd name="T7" fmla="*/ 27 h 312"/>
                    <a:gd name="T8" fmla="*/ 74 w 337"/>
                    <a:gd name="T9" fmla="*/ 5 h 312"/>
                    <a:gd name="T10" fmla="*/ 48 w 337"/>
                    <a:gd name="T11" fmla="*/ 0 h 312"/>
                    <a:gd name="T12" fmla="*/ 20 w 337"/>
                    <a:gd name="T13" fmla="*/ 12 h 312"/>
                    <a:gd name="T14" fmla="*/ 0 w 337"/>
                    <a:gd name="T15" fmla="*/ 26 h 312"/>
                    <a:gd name="T16" fmla="*/ 0 w 337"/>
                    <a:gd name="T17" fmla="*/ 26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7"/>
                    <a:gd name="T28" fmla="*/ 0 h 312"/>
                    <a:gd name="T29" fmla="*/ 337 w 337"/>
                    <a:gd name="T30" fmla="*/ 312 h 3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7" h="312">
                      <a:moveTo>
                        <a:pt x="0" y="107"/>
                      </a:moveTo>
                      <a:lnTo>
                        <a:pt x="153" y="312"/>
                      </a:lnTo>
                      <a:lnTo>
                        <a:pt x="295" y="228"/>
                      </a:lnTo>
                      <a:lnTo>
                        <a:pt x="337" y="110"/>
                      </a:lnTo>
                      <a:lnTo>
                        <a:pt x="297" y="23"/>
                      </a:lnTo>
                      <a:lnTo>
                        <a:pt x="194" y="0"/>
                      </a:lnTo>
                      <a:lnTo>
                        <a:pt x="82" y="4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69" name="Freeform 1494"/>
                <p:cNvSpPr>
                  <a:spLocks/>
                </p:cNvSpPr>
                <p:nvPr/>
              </p:nvSpPr>
              <p:spPr bwMode="auto">
                <a:xfrm>
                  <a:off x="2023" y="2241"/>
                  <a:ext cx="264" cy="236"/>
                </a:xfrm>
                <a:custGeom>
                  <a:avLst/>
                  <a:gdLst>
                    <a:gd name="T0" fmla="*/ 6 w 529"/>
                    <a:gd name="T1" fmla="*/ 104 h 474"/>
                    <a:gd name="T2" fmla="*/ 0 w 529"/>
                    <a:gd name="T3" fmla="*/ 87 h 474"/>
                    <a:gd name="T4" fmla="*/ 2 w 529"/>
                    <a:gd name="T5" fmla="*/ 71 h 474"/>
                    <a:gd name="T6" fmla="*/ 11 w 529"/>
                    <a:gd name="T7" fmla="*/ 56 h 474"/>
                    <a:gd name="T8" fmla="*/ 24 w 529"/>
                    <a:gd name="T9" fmla="*/ 42 h 474"/>
                    <a:gd name="T10" fmla="*/ 39 w 529"/>
                    <a:gd name="T11" fmla="*/ 28 h 474"/>
                    <a:gd name="T12" fmla="*/ 56 w 529"/>
                    <a:gd name="T13" fmla="*/ 17 h 474"/>
                    <a:gd name="T14" fmla="*/ 71 w 529"/>
                    <a:gd name="T15" fmla="*/ 7 h 474"/>
                    <a:gd name="T16" fmla="*/ 85 w 529"/>
                    <a:gd name="T17" fmla="*/ 0 h 474"/>
                    <a:gd name="T18" fmla="*/ 87 w 529"/>
                    <a:gd name="T19" fmla="*/ 2 h 474"/>
                    <a:gd name="T20" fmla="*/ 88 w 529"/>
                    <a:gd name="T21" fmla="*/ 5 h 474"/>
                    <a:gd name="T22" fmla="*/ 89 w 529"/>
                    <a:gd name="T23" fmla="*/ 8 h 474"/>
                    <a:gd name="T24" fmla="*/ 91 w 529"/>
                    <a:gd name="T25" fmla="*/ 12 h 474"/>
                    <a:gd name="T26" fmla="*/ 82 w 529"/>
                    <a:gd name="T27" fmla="*/ 16 h 474"/>
                    <a:gd name="T28" fmla="*/ 69 w 529"/>
                    <a:gd name="T29" fmla="*/ 23 h 474"/>
                    <a:gd name="T30" fmla="*/ 53 w 529"/>
                    <a:gd name="T31" fmla="*/ 34 h 474"/>
                    <a:gd name="T32" fmla="*/ 38 w 529"/>
                    <a:gd name="T33" fmla="*/ 46 h 474"/>
                    <a:gd name="T34" fmla="*/ 23 w 529"/>
                    <a:gd name="T35" fmla="*/ 59 h 474"/>
                    <a:gd name="T36" fmla="*/ 13 w 529"/>
                    <a:gd name="T37" fmla="*/ 72 h 474"/>
                    <a:gd name="T38" fmla="*/ 10 w 529"/>
                    <a:gd name="T39" fmla="*/ 84 h 474"/>
                    <a:gd name="T40" fmla="*/ 15 w 529"/>
                    <a:gd name="T41" fmla="*/ 96 h 474"/>
                    <a:gd name="T42" fmla="*/ 27 w 529"/>
                    <a:gd name="T43" fmla="*/ 105 h 474"/>
                    <a:gd name="T44" fmla="*/ 40 w 529"/>
                    <a:gd name="T45" fmla="*/ 107 h 474"/>
                    <a:gd name="T46" fmla="*/ 54 w 529"/>
                    <a:gd name="T47" fmla="*/ 104 h 474"/>
                    <a:gd name="T48" fmla="*/ 69 w 529"/>
                    <a:gd name="T49" fmla="*/ 97 h 474"/>
                    <a:gd name="T50" fmla="*/ 82 w 529"/>
                    <a:gd name="T51" fmla="*/ 86 h 474"/>
                    <a:gd name="T52" fmla="*/ 96 w 529"/>
                    <a:gd name="T53" fmla="*/ 76 h 474"/>
                    <a:gd name="T54" fmla="*/ 109 w 529"/>
                    <a:gd name="T55" fmla="*/ 67 h 474"/>
                    <a:gd name="T56" fmla="*/ 123 w 529"/>
                    <a:gd name="T57" fmla="*/ 61 h 474"/>
                    <a:gd name="T58" fmla="*/ 132 w 529"/>
                    <a:gd name="T59" fmla="*/ 74 h 474"/>
                    <a:gd name="T60" fmla="*/ 120 w 529"/>
                    <a:gd name="T61" fmla="*/ 82 h 474"/>
                    <a:gd name="T62" fmla="*/ 106 w 529"/>
                    <a:gd name="T63" fmla="*/ 91 h 474"/>
                    <a:gd name="T64" fmla="*/ 89 w 529"/>
                    <a:gd name="T65" fmla="*/ 101 h 474"/>
                    <a:gd name="T66" fmla="*/ 70 w 529"/>
                    <a:gd name="T67" fmla="*/ 109 h 474"/>
                    <a:gd name="T68" fmla="*/ 51 w 529"/>
                    <a:gd name="T69" fmla="*/ 116 h 474"/>
                    <a:gd name="T70" fmla="*/ 33 w 529"/>
                    <a:gd name="T71" fmla="*/ 118 h 474"/>
                    <a:gd name="T72" fmla="*/ 18 w 529"/>
                    <a:gd name="T73" fmla="*/ 114 h 474"/>
                    <a:gd name="T74" fmla="*/ 6 w 529"/>
                    <a:gd name="T75" fmla="*/ 104 h 474"/>
                    <a:gd name="T76" fmla="*/ 6 w 529"/>
                    <a:gd name="T77" fmla="*/ 104 h 4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9"/>
                    <a:gd name="T118" fmla="*/ 0 h 474"/>
                    <a:gd name="T119" fmla="*/ 529 w 529"/>
                    <a:gd name="T120" fmla="*/ 474 h 4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9" h="474">
                      <a:moveTo>
                        <a:pt x="25" y="417"/>
                      </a:moveTo>
                      <a:lnTo>
                        <a:pt x="0" y="350"/>
                      </a:lnTo>
                      <a:lnTo>
                        <a:pt x="10" y="287"/>
                      </a:lnTo>
                      <a:lnTo>
                        <a:pt x="44" y="227"/>
                      </a:lnTo>
                      <a:lnTo>
                        <a:pt x="97" y="171"/>
                      </a:lnTo>
                      <a:lnTo>
                        <a:pt x="158" y="114"/>
                      </a:lnTo>
                      <a:lnTo>
                        <a:pt x="226" y="69"/>
                      </a:lnTo>
                      <a:lnTo>
                        <a:pt x="287" y="31"/>
                      </a:lnTo>
                      <a:lnTo>
                        <a:pt x="342" y="0"/>
                      </a:lnTo>
                      <a:lnTo>
                        <a:pt x="350" y="10"/>
                      </a:lnTo>
                      <a:lnTo>
                        <a:pt x="354" y="23"/>
                      </a:lnTo>
                      <a:lnTo>
                        <a:pt x="359" y="35"/>
                      </a:lnTo>
                      <a:lnTo>
                        <a:pt x="367" y="48"/>
                      </a:lnTo>
                      <a:lnTo>
                        <a:pt x="331" y="67"/>
                      </a:lnTo>
                      <a:lnTo>
                        <a:pt x="278" y="95"/>
                      </a:lnTo>
                      <a:lnTo>
                        <a:pt x="215" y="137"/>
                      </a:lnTo>
                      <a:lnTo>
                        <a:pt x="152" y="185"/>
                      </a:lnTo>
                      <a:lnTo>
                        <a:pt x="95" y="236"/>
                      </a:lnTo>
                      <a:lnTo>
                        <a:pt x="55" y="289"/>
                      </a:lnTo>
                      <a:lnTo>
                        <a:pt x="40" y="339"/>
                      </a:lnTo>
                      <a:lnTo>
                        <a:pt x="61" y="386"/>
                      </a:lnTo>
                      <a:lnTo>
                        <a:pt x="108" y="422"/>
                      </a:lnTo>
                      <a:lnTo>
                        <a:pt x="162" y="430"/>
                      </a:lnTo>
                      <a:lnTo>
                        <a:pt x="219" y="419"/>
                      </a:lnTo>
                      <a:lnTo>
                        <a:pt x="276" y="390"/>
                      </a:lnTo>
                      <a:lnTo>
                        <a:pt x="331" y="348"/>
                      </a:lnTo>
                      <a:lnTo>
                        <a:pt x="386" y="306"/>
                      </a:lnTo>
                      <a:lnTo>
                        <a:pt x="439" y="270"/>
                      </a:lnTo>
                      <a:lnTo>
                        <a:pt x="492" y="246"/>
                      </a:lnTo>
                      <a:lnTo>
                        <a:pt x="529" y="299"/>
                      </a:lnTo>
                      <a:lnTo>
                        <a:pt x="483" y="329"/>
                      </a:lnTo>
                      <a:lnTo>
                        <a:pt x="424" y="365"/>
                      </a:lnTo>
                      <a:lnTo>
                        <a:pt x="356" y="405"/>
                      </a:lnTo>
                      <a:lnTo>
                        <a:pt x="281" y="439"/>
                      </a:lnTo>
                      <a:lnTo>
                        <a:pt x="205" y="466"/>
                      </a:lnTo>
                      <a:lnTo>
                        <a:pt x="135" y="474"/>
                      </a:lnTo>
                      <a:lnTo>
                        <a:pt x="72" y="457"/>
                      </a:lnTo>
                      <a:lnTo>
                        <a:pt x="25" y="41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70" name="Freeform 1495"/>
                <p:cNvSpPr>
                  <a:spLocks/>
                </p:cNvSpPr>
                <p:nvPr/>
              </p:nvSpPr>
              <p:spPr bwMode="auto">
                <a:xfrm>
                  <a:off x="2190" y="2236"/>
                  <a:ext cx="107" cy="158"/>
                </a:xfrm>
                <a:custGeom>
                  <a:avLst/>
                  <a:gdLst>
                    <a:gd name="T0" fmla="*/ 0 w 214"/>
                    <a:gd name="T1" fmla="*/ 4 h 315"/>
                    <a:gd name="T2" fmla="*/ 2 w 214"/>
                    <a:gd name="T3" fmla="*/ 2 h 315"/>
                    <a:gd name="T4" fmla="*/ 5 w 214"/>
                    <a:gd name="T5" fmla="*/ 2 h 315"/>
                    <a:gd name="T6" fmla="*/ 7 w 214"/>
                    <a:gd name="T7" fmla="*/ 0 h 315"/>
                    <a:gd name="T8" fmla="*/ 11 w 214"/>
                    <a:gd name="T9" fmla="*/ 2 h 315"/>
                    <a:gd name="T10" fmla="*/ 14 w 214"/>
                    <a:gd name="T11" fmla="*/ 10 h 315"/>
                    <a:gd name="T12" fmla="*/ 21 w 214"/>
                    <a:gd name="T13" fmla="*/ 19 h 315"/>
                    <a:gd name="T14" fmla="*/ 26 w 214"/>
                    <a:gd name="T15" fmla="*/ 28 h 315"/>
                    <a:gd name="T16" fmla="*/ 33 w 214"/>
                    <a:gd name="T17" fmla="*/ 37 h 315"/>
                    <a:gd name="T18" fmla="*/ 38 w 214"/>
                    <a:gd name="T19" fmla="*/ 45 h 315"/>
                    <a:gd name="T20" fmla="*/ 44 w 214"/>
                    <a:gd name="T21" fmla="*/ 55 h 315"/>
                    <a:gd name="T22" fmla="*/ 49 w 214"/>
                    <a:gd name="T23" fmla="*/ 63 h 315"/>
                    <a:gd name="T24" fmla="*/ 54 w 214"/>
                    <a:gd name="T25" fmla="*/ 72 h 315"/>
                    <a:gd name="T26" fmla="*/ 50 w 214"/>
                    <a:gd name="T27" fmla="*/ 76 h 315"/>
                    <a:gd name="T28" fmla="*/ 46 w 214"/>
                    <a:gd name="T29" fmla="*/ 79 h 315"/>
                    <a:gd name="T30" fmla="*/ 40 w 214"/>
                    <a:gd name="T31" fmla="*/ 72 h 315"/>
                    <a:gd name="T32" fmla="*/ 34 w 214"/>
                    <a:gd name="T33" fmla="*/ 62 h 315"/>
                    <a:gd name="T34" fmla="*/ 26 w 214"/>
                    <a:gd name="T35" fmla="*/ 51 h 315"/>
                    <a:gd name="T36" fmla="*/ 19 w 214"/>
                    <a:gd name="T37" fmla="*/ 40 h 315"/>
                    <a:gd name="T38" fmla="*/ 12 w 214"/>
                    <a:gd name="T39" fmla="*/ 28 h 315"/>
                    <a:gd name="T40" fmla="*/ 6 w 214"/>
                    <a:gd name="T41" fmla="*/ 19 h 315"/>
                    <a:gd name="T42" fmla="*/ 2 w 214"/>
                    <a:gd name="T43" fmla="*/ 10 h 315"/>
                    <a:gd name="T44" fmla="*/ 0 w 214"/>
                    <a:gd name="T45" fmla="*/ 4 h 315"/>
                    <a:gd name="T46" fmla="*/ 0 w 214"/>
                    <a:gd name="T47" fmla="*/ 4 h 3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4"/>
                    <a:gd name="T73" fmla="*/ 0 h 315"/>
                    <a:gd name="T74" fmla="*/ 214 w 214"/>
                    <a:gd name="T75" fmla="*/ 315 h 31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4" h="315">
                      <a:moveTo>
                        <a:pt x="0" y="15"/>
                      </a:moveTo>
                      <a:lnTo>
                        <a:pt x="7" y="7"/>
                      </a:lnTo>
                      <a:lnTo>
                        <a:pt x="17" y="6"/>
                      </a:lnTo>
                      <a:lnTo>
                        <a:pt x="28" y="0"/>
                      </a:lnTo>
                      <a:lnTo>
                        <a:pt x="41" y="6"/>
                      </a:lnTo>
                      <a:lnTo>
                        <a:pt x="59" y="40"/>
                      </a:lnTo>
                      <a:lnTo>
                        <a:pt x="81" y="76"/>
                      </a:lnTo>
                      <a:lnTo>
                        <a:pt x="104" y="110"/>
                      </a:lnTo>
                      <a:lnTo>
                        <a:pt x="129" y="146"/>
                      </a:lnTo>
                      <a:lnTo>
                        <a:pt x="152" y="180"/>
                      </a:lnTo>
                      <a:lnTo>
                        <a:pt x="175" y="217"/>
                      </a:lnTo>
                      <a:lnTo>
                        <a:pt x="194" y="251"/>
                      </a:lnTo>
                      <a:lnTo>
                        <a:pt x="214" y="287"/>
                      </a:lnTo>
                      <a:lnTo>
                        <a:pt x="199" y="302"/>
                      </a:lnTo>
                      <a:lnTo>
                        <a:pt x="182" y="315"/>
                      </a:lnTo>
                      <a:lnTo>
                        <a:pt x="159" y="285"/>
                      </a:lnTo>
                      <a:lnTo>
                        <a:pt x="133" y="245"/>
                      </a:lnTo>
                      <a:lnTo>
                        <a:pt x="102" y="201"/>
                      </a:lnTo>
                      <a:lnTo>
                        <a:pt x="74" y="158"/>
                      </a:lnTo>
                      <a:lnTo>
                        <a:pt x="45" y="112"/>
                      </a:lnTo>
                      <a:lnTo>
                        <a:pt x="24" y="76"/>
                      </a:lnTo>
                      <a:lnTo>
                        <a:pt x="5" y="4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71" name="Freeform 1496"/>
                <p:cNvSpPr>
                  <a:spLocks/>
                </p:cNvSpPr>
                <p:nvPr/>
              </p:nvSpPr>
              <p:spPr bwMode="auto">
                <a:xfrm>
                  <a:off x="2233" y="2227"/>
                  <a:ext cx="113" cy="139"/>
                </a:xfrm>
                <a:custGeom>
                  <a:avLst/>
                  <a:gdLst>
                    <a:gd name="T0" fmla="*/ 0 w 226"/>
                    <a:gd name="T1" fmla="*/ 5 h 277"/>
                    <a:gd name="T2" fmla="*/ 5 w 226"/>
                    <a:gd name="T3" fmla="*/ 2 h 277"/>
                    <a:gd name="T4" fmla="*/ 7 w 226"/>
                    <a:gd name="T5" fmla="*/ 0 h 277"/>
                    <a:gd name="T6" fmla="*/ 14 w 226"/>
                    <a:gd name="T7" fmla="*/ 6 h 277"/>
                    <a:gd name="T8" fmla="*/ 20 w 226"/>
                    <a:gd name="T9" fmla="*/ 12 h 277"/>
                    <a:gd name="T10" fmla="*/ 27 w 226"/>
                    <a:gd name="T11" fmla="*/ 20 h 277"/>
                    <a:gd name="T12" fmla="*/ 34 w 226"/>
                    <a:gd name="T13" fmla="*/ 30 h 277"/>
                    <a:gd name="T14" fmla="*/ 40 w 226"/>
                    <a:gd name="T15" fmla="*/ 39 h 277"/>
                    <a:gd name="T16" fmla="*/ 47 w 226"/>
                    <a:gd name="T17" fmla="*/ 48 h 277"/>
                    <a:gd name="T18" fmla="*/ 52 w 226"/>
                    <a:gd name="T19" fmla="*/ 56 h 277"/>
                    <a:gd name="T20" fmla="*/ 57 w 226"/>
                    <a:gd name="T21" fmla="*/ 64 h 277"/>
                    <a:gd name="T22" fmla="*/ 54 w 226"/>
                    <a:gd name="T23" fmla="*/ 65 h 277"/>
                    <a:gd name="T24" fmla="*/ 52 w 226"/>
                    <a:gd name="T25" fmla="*/ 67 h 277"/>
                    <a:gd name="T26" fmla="*/ 49 w 226"/>
                    <a:gd name="T27" fmla="*/ 68 h 277"/>
                    <a:gd name="T28" fmla="*/ 47 w 226"/>
                    <a:gd name="T29" fmla="*/ 70 h 277"/>
                    <a:gd name="T30" fmla="*/ 42 w 226"/>
                    <a:gd name="T31" fmla="*/ 66 h 277"/>
                    <a:gd name="T32" fmla="*/ 37 w 226"/>
                    <a:gd name="T33" fmla="*/ 61 h 277"/>
                    <a:gd name="T34" fmla="*/ 30 w 226"/>
                    <a:gd name="T35" fmla="*/ 51 h 277"/>
                    <a:gd name="T36" fmla="*/ 23 w 226"/>
                    <a:gd name="T37" fmla="*/ 41 h 277"/>
                    <a:gd name="T38" fmla="*/ 15 w 226"/>
                    <a:gd name="T39" fmla="*/ 29 h 277"/>
                    <a:gd name="T40" fmla="*/ 9 w 226"/>
                    <a:gd name="T41" fmla="*/ 19 h 277"/>
                    <a:gd name="T42" fmla="*/ 3 w 226"/>
                    <a:gd name="T43" fmla="*/ 10 h 277"/>
                    <a:gd name="T44" fmla="*/ 0 w 226"/>
                    <a:gd name="T45" fmla="*/ 5 h 277"/>
                    <a:gd name="T46" fmla="*/ 0 w 226"/>
                    <a:gd name="T47" fmla="*/ 5 h 2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6"/>
                    <a:gd name="T73" fmla="*/ 0 h 277"/>
                    <a:gd name="T74" fmla="*/ 226 w 226"/>
                    <a:gd name="T75" fmla="*/ 277 h 2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6" h="277">
                      <a:moveTo>
                        <a:pt x="0" y="17"/>
                      </a:moveTo>
                      <a:lnTo>
                        <a:pt x="17" y="5"/>
                      </a:lnTo>
                      <a:lnTo>
                        <a:pt x="31" y="0"/>
                      </a:lnTo>
                      <a:lnTo>
                        <a:pt x="53" y="21"/>
                      </a:lnTo>
                      <a:lnTo>
                        <a:pt x="78" y="47"/>
                      </a:lnTo>
                      <a:lnTo>
                        <a:pt x="105" y="78"/>
                      </a:lnTo>
                      <a:lnTo>
                        <a:pt x="133" y="118"/>
                      </a:lnTo>
                      <a:lnTo>
                        <a:pt x="158" y="154"/>
                      </a:lnTo>
                      <a:lnTo>
                        <a:pt x="185" y="192"/>
                      </a:lnTo>
                      <a:lnTo>
                        <a:pt x="205" y="224"/>
                      </a:lnTo>
                      <a:lnTo>
                        <a:pt x="226" y="253"/>
                      </a:lnTo>
                      <a:lnTo>
                        <a:pt x="215" y="258"/>
                      </a:lnTo>
                      <a:lnTo>
                        <a:pt x="205" y="268"/>
                      </a:lnTo>
                      <a:lnTo>
                        <a:pt x="194" y="272"/>
                      </a:lnTo>
                      <a:lnTo>
                        <a:pt x="185" y="277"/>
                      </a:lnTo>
                      <a:lnTo>
                        <a:pt x="167" y="264"/>
                      </a:lnTo>
                      <a:lnTo>
                        <a:pt x="147" y="241"/>
                      </a:lnTo>
                      <a:lnTo>
                        <a:pt x="120" y="201"/>
                      </a:lnTo>
                      <a:lnTo>
                        <a:pt x="91" y="161"/>
                      </a:lnTo>
                      <a:lnTo>
                        <a:pt x="61" y="114"/>
                      </a:lnTo>
                      <a:lnTo>
                        <a:pt x="34" y="74"/>
                      </a:lnTo>
                      <a:lnTo>
                        <a:pt x="12" y="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72" name="Freeform 1497"/>
                <p:cNvSpPr>
                  <a:spLocks/>
                </p:cNvSpPr>
                <p:nvPr/>
              </p:nvSpPr>
              <p:spPr bwMode="auto">
                <a:xfrm>
                  <a:off x="2241" y="2177"/>
                  <a:ext cx="186" cy="181"/>
                </a:xfrm>
                <a:custGeom>
                  <a:avLst/>
                  <a:gdLst>
                    <a:gd name="T0" fmla="*/ 50 w 373"/>
                    <a:gd name="T1" fmla="*/ 91 h 361"/>
                    <a:gd name="T2" fmla="*/ 41 w 373"/>
                    <a:gd name="T3" fmla="*/ 78 h 361"/>
                    <a:gd name="T4" fmla="*/ 47 w 373"/>
                    <a:gd name="T5" fmla="*/ 74 h 361"/>
                    <a:gd name="T6" fmla="*/ 55 w 373"/>
                    <a:gd name="T7" fmla="*/ 71 h 361"/>
                    <a:gd name="T8" fmla="*/ 62 w 373"/>
                    <a:gd name="T9" fmla="*/ 66 h 361"/>
                    <a:gd name="T10" fmla="*/ 70 w 373"/>
                    <a:gd name="T11" fmla="*/ 60 h 361"/>
                    <a:gd name="T12" fmla="*/ 76 w 373"/>
                    <a:gd name="T13" fmla="*/ 54 h 361"/>
                    <a:gd name="T14" fmla="*/ 80 w 373"/>
                    <a:gd name="T15" fmla="*/ 47 h 361"/>
                    <a:gd name="T16" fmla="*/ 82 w 373"/>
                    <a:gd name="T17" fmla="*/ 40 h 361"/>
                    <a:gd name="T18" fmla="*/ 82 w 373"/>
                    <a:gd name="T19" fmla="*/ 31 h 361"/>
                    <a:gd name="T20" fmla="*/ 75 w 373"/>
                    <a:gd name="T21" fmla="*/ 18 h 361"/>
                    <a:gd name="T22" fmla="*/ 68 w 373"/>
                    <a:gd name="T23" fmla="*/ 12 h 361"/>
                    <a:gd name="T24" fmla="*/ 59 w 373"/>
                    <a:gd name="T25" fmla="*/ 10 h 361"/>
                    <a:gd name="T26" fmla="*/ 49 w 373"/>
                    <a:gd name="T27" fmla="*/ 12 h 361"/>
                    <a:gd name="T28" fmla="*/ 39 w 373"/>
                    <a:gd name="T29" fmla="*/ 16 h 361"/>
                    <a:gd name="T30" fmla="*/ 29 w 373"/>
                    <a:gd name="T31" fmla="*/ 23 h 361"/>
                    <a:gd name="T32" fmla="*/ 19 w 373"/>
                    <a:gd name="T33" fmla="*/ 29 h 361"/>
                    <a:gd name="T34" fmla="*/ 11 w 373"/>
                    <a:gd name="T35" fmla="*/ 38 h 361"/>
                    <a:gd name="T36" fmla="*/ 0 w 373"/>
                    <a:gd name="T37" fmla="*/ 28 h 361"/>
                    <a:gd name="T38" fmla="*/ 10 w 373"/>
                    <a:gd name="T39" fmla="*/ 20 h 361"/>
                    <a:gd name="T40" fmla="*/ 21 w 373"/>
                    <a:gd name="T41" fmla="*/ 14 h 361"/>
                    <a:gd name="T42" fmla="*/ 33 w 373"/>
                    <a:gd name="T43" fmla="*/ 7 h 361"/>
                    <a:gd name="T44" fmla="*/ 45 w 373"/>
                    <a:gd name="T45" fmla="*/ 3 h 361"/>
                    <a:gd name="T46" fmla="*/ 57 w 373"/>
                    <a:gd name="T47" fmla="*/ 0 h 361"/>
                    <a:gd name="T48" fmla="*/ 69 w 373"/>
                    <a:gd name="T49" fmla="*/ 1 h 361"/>
                    <a:gd name="T50" fmla="*/ 79 w 373"/>
                    <a:gd name="T51" fmla="*/ 6 h 361"/>
                    <a:gd name="T52" fmla="*/ 88 w 373"/>
                    <a:gd name="T53" fmla="*/ 15 h 361"/>
                    <a:gd name="T54" fmla="*/ 92 w 373"/>
                    <a:gd name="T55" fmla="*/ 25 h 361"/>
                    <a:gd name="T56" fmla="*/ 93 w 373"/>
                    <a:gd name="T57" fmla="*/ 36 h 361"/>
                    <a:gd name="T58" fmla="*/ 90 w 373"/>
                    <a:gd name="T59" fmla="*/ 47 h 361"/>
                    <a:gd name="T60" fmla="*/ 84 w 373"/>
                    <a:gd name="T61" fmla="*/ 58 h 361"/>
                    <a:gd name="T62" fmla="*/ 76 w 373"/>
                    <a:gd name="T63" fmla="*/ 67 h 361"/>
                    <a:gd name="T64" fmla="*/ 67 w 373"/>
                    <a:gd name="T65" fmla="*/ 77 h 361"/>
                    <a:gd name="T66" fmla="*/ 58 w 373"/>
                    <a:gd name="T67" fmla="*/ 84 h 361"/>
                    <a:gd name="T68" fmla="*/ 50 w 373"/>
                    <a:gd name="T69" fmla="*/ 91 h 361"/>
                    <a:gd name="T70" fmla="*/ 50 w 373"/>
                    <a:gd name="T71" fmla="*/ 91 h 3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3"/>
                    <a:gd name="T109" fmla="*/ 0 h 361"/>
                    <a:gd name="T110" fmla="*/ 373 w 373"/>
                    <a:gd name="T111" fmla="*/ 361 h 3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3" h="361">
                      <a:moveTo>
                        <a:pt x="202" y="361"/>
                      </a:moveTo>
                      <a:lnTo>
                        <a:pt x="166" y="312"/>
                      </a:lnTo>
                      <a:lnTo>
                        <a:pt x="190" y="295"/>
                      </a:lnTo>
                      <a:lnTo>
                        <a:pt x="221" y="281"/>
                      </a:lnTo>
                      <a:lnTo>
                        <a:pt x="251" y="262"/>
                      </a:lnTo>
                      <a:lnTo>
                        <a:pt x="282" y="239"/>
                      </a:lnTo>
                      <a:lnTo>
                        <a:pt x="304" y="215"/>
                      </a:lnTo>
                      <a:lnTo>
                        <a:pt x="322" y="186"/>
                      </a:lnTo>
                      <a:lnTo>
                        <a:pt x="331" y="158"/>
                      </a:lnTo>
                      <a:lnTo>
                        <a:pt x="329" y="124"/>
                      </a:lnTo>
                      <a:lnTo>
                        <a:pt x="303" y="72"/>
                      </a:lnTo>
                      <a:lnTo>
                        <a:pt x="272" y="46"/>
                      </a:lnTo>
                      <a:lnTo>
                        <a:pt x="236" y="38"/>
                      </a:lnTo>
                      <a:lnTo>
                        <a:pt x="198" y="46"/>
                      </a:lnTo>
                      <a:lnTo>
                        <a:pt x="156" y="63"/>
                      </a:lnTo>
                      <a:lnTo>
                        <a:pt x="116" y="89"/>
                      </a:lnTo>
                      <a:lnTo>
                        <a:pt x="78" y="116"/>
                      </a:lnTo>
                      <a:lnTo>
                        <a:pt x="46" y="150"/>
                      </a:lnTo>
                      <a:lnTo>
                        <a:pt x="0" y="110"/>
                      </a:lnTo>
                      <a:lnTo>
                        <a:pt x="40" y="80"/>
                      </a:lnTo>
                      <a:lnTo>
                        <a:pt x="86" y="53"/>
                      </a:lnTo>
                      <a:lnTo>
                        <a:pt x="133" y="27"/>
                      </a:lnTo>
                      <a:lnTo>
                        <a:pt x="183" y="9"/>
                      </a:lnTo>
                      <a:lnTo>
                        <a:pt x="230" y="0"/>
                      </a:lnTo>
                      <a:lnTo>
                        <a:pt x="278" y="2"/>
                      </a:lnTo>
                      <a:lnTo>
                        <a:pt x="318" y="21"/>
                      </a:lnTo>
                      <a:lnTo>
                        <a:pt x="354" y="57"/>
                      </a:lnTo>
                      <a:lnTo>
                        <a:pt x="371" y="99"/>
                      </a:lnTo>
                      <a:lnTo>
                        <a:pt x="373" y="143"/>
                      </a:lnTo>
                      <a:lnTo>
                        <a:pt x="360" y="186"/>
                      </a:lnTo>
                      <a:lnTo>
                        <a:pt x="337" y="230"/>
                      </a:lnTo>
                      <a:lnTo>
                        <a:pt x="304" y="268"/>
                      </a:lnTo>
                      <a:lnTo>
                        <a:pt x="270" y="308"/>
                      </a:lnTo>
                      <a:lnTo>
                        <a:pt x="234" y="336"/>
                      </a:lnTo>
                      <a:lnTo>
                        <a:pt x="202" y="361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353" name="Group 1498"/>
              <p:cNvGrpSpPr>
                <a:grpSpLocks/>
              </p:cNvGrpSpPr>
              <p:nvPr/>
            </p:nvGrpSpPr>
            <p:grpSpPr bwMode="auto">
              <a:xfrm rot="-4446215">
                <a:off x="4156" y="993"/>
                <a:ext cx="113" cy="156"/>
                <a:chOff x="1980" y="2551"/>
                <a:chExt cx="401" cy="327"/>
              </a:xfrm>
            </p:grpSpPr>
            <p:sp>
              <p:nvSpPr>
                <p:cNvPr id="361" name="Freeform 1499"/>
                <p:cNvSpPr>
                  <a:spLocks/>
                </p:cNvSpPr>
                <p:nvPr/>
              </p:nvSpPr>
              <p:spPr bwMode="auto">
                <a:xfrm>
                  <a:off x="1991" y="2619"/>
                  <a:ext cx="263" cy="251"/>
                </a:xfrm>
                <a:custGeom>
                  <a:avLst/>
                  <a:gdLst>
                    <a:gd name="T0" fmla="*/ 78 w 527"/>
                    <a:gd name="T1" fmla="*/ 0 h 502"/>
                    <a:gd name="T2" fmla="*/ 131 w 527"/>
                    <a:gd name="T3" fmla="*/ 63 h 502"/>
                    <a:gd name="T4" fmla="*/ 75 w 527"/>
                    <a:gd name="T5" fmla="*/ 111 h 502"/>
                    <a:gd name="T6" fmla="*/ 32 w 527"/>
                    <a:gd name="T7" fmla="*/ 126 h 502"/>
                    <a:gd name="T8" fmla="*/ 6 w 527"/>
                    <a:gd name="T9" fmla="*/ 115 h 502"/>
                    <a:gd name="T10" fmla="*/ 0 w 527"/>
                    <a:gd name="T11" fmla="*/ 88 h 502"/>
                    <a:gd name="T12" fmla="*/ 18 w 527"/>
                    <a:gd name="T13" fmla="*/ 55 h 502"/>
                    <a:gd name="T14" fmla="*/ 60 w 527"/>
                    <a:gd name="T15" fmla="*/ 18 h 502"/>
                    <a:gd name="T16" fmla="*/ 78 w 527"/>
                    <a:gd name="T17" fmla="*/ 0 h 502"/>
                    <a:gd name="T18" fmla="*/ 78 w 527"/>
                    <a:gd name="T19" fmla="*/ 0 h 5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7"/>
                    <a:gd name="T31" fmla="*/ 0 h 502"/>
                    <a:gd name="T32" fmla="*/ 527 w 527"/>
                    <a:gd name="T33" fmla="*/ 502 h 5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7" h="502">
                      <a:moveTo>
                        <a:pt x="312" y="0"/>
                      </a:moveTo>
                      <a:lnTo>
                        <a:pt x="527" y="253"/>
                      </a:lnTo>
                      <a:lnTo>
                        <a:pt x="303" y="441"/>
                      </a:lnTo>
                      <a:lnTo>
                        <a:pt x="128" y="502"/>
                      </a:lnTo>
                      <a:lnTo>
                        <a:pt x="25" y="460"/>
                      </a:lnTo>
                      <a:lnTo>
                        <a:pt x="0" y="350"/>
                      </a:lnTo>
                      <a:lnTo>
                        <a:pt x="74" y="217"/>
                      </a:lnTo>
                      <a:lnTo>
                        <a:pt x="242" y="7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62" name="Freeform 1500"/>
                <p:cNvSpPr>
                  <a:spLocks/>
                </p:cNvSpPr>
                <p:nvPr/>
              </p:nvSpPr>
              <p:spPr bwMode="auto">
                <a:xfrm>
                  <a:off x="2205" y="2555"/>
                  <a:ext cx="168" cy="167"/>
                </a:xfrm>
                <a:custGeom>
                  <a:avLst/>
                  <a:gdLst>
                    <a:gd name="T0" fmla="*/ 0 w 337"/>
                    <a:gd name="T1" fmla="*/ 24 h 332"/>
                    <a:gd name="T2" fmla="*/ 44 w 337"/>
                    <a:gd name="T3" fmla="*/ 84 h 332"/>
                    <a:gd name="T4" fmla="*/ 77 w 337"/>
                    <a:gd name="T5" fmla="*/ 58 h 332"/>
                    <a:gd name="T6" fmla="*/ 84 w 337"/>
                    <a:gd name="T7" fmla="*/ 32 h 332"/>
                    <a:gd name="T8" fmla="*/ 71 w 337"/>
                    <a:gd name="T9" fmla="*/ 10 h 332"/>
                    <a:gd name="T10" fmla="*/ 48 w 337"/>
                    <a:gd name="T11" fmla="*/ 0 h 332"/>
                    <a:gd name="T12" fmla="*/ 0 w 337"/>
                    <a:gd name="T13" fmla="*/ 24 h 332"/>
                    <a:gd name="T14" fmla="*/ 0 w 337"/>
                    <a:gd name="T15" fmla="*/ 24 h 3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7"/>
                    <a:gd name="T25" fmla="*/ 0 h 332"/>
                    <a:gd name="T26" fmla="*/ 337 w 337"/>
                    <a:gd name="T27" fmla="*/ 332 h 3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7" h="332">
                      <a:moveTo>
                        <a:pt x="0" y="95"/>
                      </a:moveTo>
                      <a:lnTo>
                        <a:pt x="179" y="332"/>
                      </a:lnTo>
                      <a:lnTo>
                        <a:pt x="310" y="230"/>
                      </a:lnTo>
                      <a:lnTo>
                        <a:pt x="337" y="127"/>
                      </a:lnTo>
                      <a:lnTo>
                        <a:pt x="287" y="40"/>
                      </a:lnTo>
                      <a:lnTo>
                        <a:pt x="194" y="0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63" name="Freeform 1501"/>
                <p:cNvSpPr>
                  <a:spLocks/>
                </p:cNvSpPr>
                <p:nvPr/>
              </p:nvSpPr>
              <p:spPr bwMode="auto">
                <a:xfrm>
                  <a:off x="1980" y="2616"/>
                  <a:ext cx="283" cy="262"/>
                </a:xfrm>
                <a:custGeom>
                  <a:avLst/>
                  <a:gdLst>
                    <a:gd name="T0" fmla="*/ 4 w 567"/>
                    <a:gd name="T1" fmla="*/ 120 h 523"/>
                    <a:gd name="T2" fmla="*/ 0 w 567"/>
                    <a:gd name="T3" fmla="*/ 103 h 523"/>
                    <a:gd name="T4" fmla="*/ 2 w 567"/>
                    <a:gd name="T5" fmla="*/ 86 h 523"/>
                    <a:gd name="T6" fmla="*/ 10 w 567"/>
                    <a:gd name="T7" fmla="*/ 69 h 523"/>
                    <a:gd name="T8" fmla="*/ 23 w 567"/>
                    <a:gd name="T9" fmla="*/ 53 h 523"/>
                    <a:gd name="T10" fmla="*/ 37 w 567"/>
                    <a:gd name="T11" fmla="*/ 37 h 523"/>
                    <a:gd name="T12" fmla="*/ 53 w 567"/>
                    <a:gd name="T13" fmla="*/ 23 h 523"/>
                    <a:gd name="T14" fmla="*/ 68 w 567"/>
                    <a:gd name="T15" fmla="*/ 10 h 523"/>
                    <a:gd name="T16" fmla="*/ 81 w 567"/>
                    <a:gd name="T17" fmla="*/ 0 h 523"/>
                    <a:gd name="T18" fmla="*/ 83 w 567"/>
                    <a:gd name="T19" fmla="*/ 3 h 523"/>
                    <a:gd name="T20" fmla="*/ 84 w 567"/>
                    <a:gd name="T21" fmla="*/ 6 h 523"/>
                    <a:gd name="T22" fmla="*/ 86 w 567"/>
                    <a:gd name="T23" fmla="*/ 9 h 523"/>
                    <a:gd name="T24" fmla="*/ 89 w 567"/>
                    <a:gd name="T25" fmla="*/ 11 h 523"/>
                    <a:gd name="T26" fmla="*/ 78 w 567"/>
                    <a:gd name="T27" fmla="*/ 18 h 523"/>
                    <a:gd name="T28" fmla="*/ 64 w 567"/>
                    <a:gd name="T29" fmla="*/ 28 h 523"/>
                    <a:gd name="T30" fmla="*/ 48 w 567"/>
                    <a:gd name="T31" fmla="*/ 41 h 523"/>
                    <a:gd name="T32" fmla="*/ 33 w 567"/>
                    <a:gd name="T33" fmla="*/ 56 h 523"/>
                    <a:gd name="T34" fmla="*/ 21 w 567"/>
                    <a:gd name="T35" fmla="*/ 70 h 523"/>
                    <a:gd name="T36" fmla="*/ 13 w 567"/>
                    <a:gd name="T37" fmla="*/ 86 h 523"/>
                    <a:gd name="T38" fmla="*/ 12 w 567"/>
                    <a:gd name="T39" fmla="*/ 103 h 523"/>
                    <a:gd name="T40" fmla="*/ 19 w 567"/>
                    <a:gd name="T41" fmla="*/ 119 h 523"/>
                    <a:gd name="T42" fmla="*/ 31 w 567"/>
                    <a:gd name="T43" fmla="*/ 122 h 523"/>
                    <a:gd name="T44" fmla="*/ 46 w 567"/>
                    <a:gd name="T45" fmla="*/ 119 h 523"/>
                    <a:gd name="T46" fmla="*/ 62 w 567"/>
                    <a:gd name="T47" fmla="*/ 111 h 523"/>
                    <a:gd name="T48" fmla="*/ 79 w 567"/>
                    <a:gd name="T49" fmla="*/ 101 h 523"/>
                    <a:gd name="T50" fmla="*/ 94 w 567"/>
                    <a:gd name="T51" fmla="*/ 89 h 523"/>
                    <a:gd name="T52" fmla="*/ 109 w 567"/>
                    <a:gd name="T53" fmla="*/ 77 h 523"/>
                    <a:gd name="T54" fmla="*/ 120 w 567"/>
                    <a:gd name="T55" fmla="*/ 67 h 523"/>
                    <a:gd name="T56" fmla="*/ 129 w 567"/>
                    <a:gd name="T57" fmla="*/ 59 h 523"/>
                    <a:gd name="T58" fmla="*/ 141 w 567"/>
                    <a:gd name="T59" fmla="*/ 71 h 523"/>
                    <a:gd name="T60" fmla="*/ 129 w 567"/>
                    <a:gd name="T61" fmla="*/ 82 h 523"/>
                    <a:gd name="T62" fmla="*/ 114 w 567"/>
                    <a:gd name="T63" fmla="*/ 95 h 523"/>
                    <a:gd name="T64" fmla="*/ 96 w 567"/>
                    <a:gd name="T65" fmla="*/ 108 h 523"/>
                    <a:gd name="T66" fmla="*/ 77 w 567"/>
                    <a:gd name="T67" fmla="*/ 120 h 523"/>
                    <a:gd name="T68" fmla="*/ 57 w 567"/>
                    <a:gd name="T69" fmla="*/ 127 h 523"/>
                    <a:gd name="T70" fmla="*/ 38 w 567"/>
                    <a:gd name="T71" fmla="*/ 131 h 523"/>
                    <a:gd name="T72" fmla="*/ 20 w 567"/>
                    <a:gd name="T73" fmla="*/ 129 h 523"/>
                    <a:gd name="T74" fmla="*/ 4 w 567"/>
                    <a:gd name="T75" fmla="*/ 120 h 523"/>
                    <a:gd name="T76" fmla="*/ 4 w 567"/>
                    <a:gd name="T77" fmla="*/ 120 h 5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7"/>
                    <a:gd name="T118" fmla="*/ 0 h 523"/>
                    <a:gd name="T119" fmla="*/ 567 w 567"/>
                    <a:gd name="T120" fmla="*/ 523 h 5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7" h="523">
                      <a:moveTo>
                        <a:pt x="19" y="477"/>
                      </a:moveTo>
                      <a:lnTo>
                        <a:pt x="0" y="409"/>
                      </a:lnTo>
                      <a:lnTo>
                        <a:pt x="10" y="341"/>
                      </a:lnTo>
                      <a:lnTo>
                        <a:pt x="42" y="274"/>
                      </a:lnTo>
                      <a:lnTo>
                        <a:pt x="92" y="209"/>
                      </a:lnTo>
                      <a:lnTo>
                        <a:pt x="149" y="147"/>
                      </a:lnTo>
                      <a:lnTo>
                        <a:pt x="213" y="92"/>
                      </a:lnTo>
                      <a:lnTo>
                        <a:pt x="272" y="40"/>
                      </a:lnTo>
                      <a:lnTo>
                        <a:pt x="327" y="0"/>
                      </a:lnTo>
                      <a:lnTo>
                        <a:pt x="333" y="10"/>
                      </a:lnTo>
                      <a:lnTo>
                        <a:pt x="339" y="21"/>
                      </a:lnTo>
                      <a:lnTo>
                        <a:pt x="346" y="33"/>
                      </a:lnTo>
                      <a:lnTo>
                        <a:pt x="356" y="42"/>
                      </a:lnTo>
                      <a:lnTo>
                        <a:pt x="312" y="71"/>
                      </a:lnTo>
                      <a:lnTo>
                        <a:pt x="257" y="112"/>
                      </a:lnTo>
                      <a:lnTo>
                        <a:pt x="192" y="162"/>
                      </a:lnTo>
                      <a:lnTo>
                        <a:pt x="135" y="221"/>
                      </a:lnTo>
                      <a:lnTo>
                        <a:pt x="84" y="280"/>
                      </a:lnTo>
                      <a:lnTo>
                        <a:pt x="54" y="344"/>
                      </a:lnTo>
                      <a:lnTo>
                        <a:pt x="48" y="409"/>
                      </a:lnTo>
                      <a:lnTo>
                        <a:pt x="78" y="476"/>
                      </a:lnTo>
                      <a:lnTo>
                        <a:pt x="126" y="485"/>
                      </a:lnTo>
                      <a:lnTo>
                        <a:pt x="185" y="474"/>
                      </a:lnTo>
                      <a:lnTo>
                        <a:pt x="250" y="443"/>
                      </a:lnTo>
                      <a:lnTo>
                        <a:pt x="316" y="403"/>
                      </a:lnTo>
                      <a:lnTo>
                        <a:pt x="377" y="356"/>
                      </a:lnTo>
                      <a:lnTo>
                        <a:pt x="436" y="308"/>
                      </a:lnTo>
                      <a:lnTo>
                        <a:pt x="483" y="265"/>
                      </a:lnTo>
                      <a:lnTo>
                        <a:pt x="518" y="234"/>
                      </a:lnTo>
                      <a:lnTo>
                        <a:pt x="567" y="282"/>
                      </a:lnTo>
                      <a:lnTo>
                        <a:pt x="518" y="327"/>
                      </a:lnTo>
                      <a:lnTo>
                        <a:pt x="457" y="380"/>
                      </a:lnTo>
                      <a:lnTo>
                        <a:pt x="384" y="432"/>
                      </a:lnTo>
                      <a:lnTo>
                        <a:pt x="310" y="477"/>
                      </a:lnTo>
                      <a:lnTo>
                        <a:pt x="231" y="508"/>
                      </a:lnTo>
                      <a:lnTo>
                        <a:pt x="153" y="523"/>
                      </a:lnTo>
                      <a:lnTo>
                        <a:pt x="80" y="514"/>
                      </a:lnTo>
                      <a:lnTo>
                        <a:pt x="19" y="47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64" name="Freeform 1502"/>
                <p:cNvSpPr>
                  <a:spLocks/>
                </p:cNvSpPr>
                <p:nvPr/>
              </p:nvSpPr>
              <p:spPr bwMode="auto">
                <a:xfrm>
                  <a:off x="2139" y="2610"/>
                  <a:ext cx="134" cy="153"/>
                </a:xfrm>
                <a:custGeom>
                  <a:avLst/>
                  <a:gdLst>
                    <a:gd name="T0" fmla="*/ 59 w 266"/>
                    <a:gd name="T1" fmla="*/ 77 h 306"/>
                    <a:gd name="T2" fmla="*/ 52 w 266"/>
                    <a:gd name="T3" fmla="*/ 69 h 306"/>
                    <a:gd name="T4" fmla="*/ 45 w 266"/>
                    <a:gd name="T5" fmla="*/ 60 h 306"/>
                    <a:gd name="T6" fmla="*/ 37 w 266"/>
                    <a:gd name="T7" fmla="*/ 50 h 306"/>
                    <a:gd name="T8" fmla="*/ 28 w 266"/>
                    <a:gd name="T9" fmla="*/ 40 h 306"/>
                    <a:gd name="T10" fmla="*/ 20 w 266"/>
                    <a:gd name="T11" fmla="*/ 30 h 306"/>
                    <a:gd name="T12" fmla="*/ 12 w 266"/>
                    <a:gd name="T13" fmla="*/ 20 h 306"/>
                    <a:gd name="T14" fmla="*/ 5 w 266"/>
                    <a:gd name="T15" fmla="*/ 11 h 306"/>
                    <a:gd name="T16" fmla="*/ 0 w 266"/>
                    <a:gd name="T17" fmla="*/ 5 h 306"/>
                    <a:gd name="T18" fmla="*/ 2 w 266"/>
                    <a:gd name="T19" fmla="*/ 2 h 306"/>
                    <a:gd name="T20" fmla="*/ 4 w 266"/>
                    <a:gd name="T21" fmla="*/ 1 h 306"/>
                    <a:gd name="T22" fmla="*/ 7 w 266"/>
                    <a:gd name="T23" fmla="*/ 0 h 306"/>
                    <a:gd name="T24" fmla="*/ 9 w 266"/>
                    <a:gd name="T25" fmla="*/ 1 h 306"/>
                    <a:gd name="T26" fmla="*/ 13 w 266"/>
                    <a:gd name="T27" fmla="*/ 5 h 306"/>
                    <a:gd name="T28" fmla="*/ 20 w 266"/>
                    <a:gd name="T29" fmla="*/ 12 h 306"/>
                    <a:gd name="T30" fmla="*/ 27 w 266"/>
                    <a:gd name="T31" fmla="*/ 21 h 306"/>
                    <a:gd name="T32" fmla="*/ 36 w 266"/>
                    <a:gd name="T33" fmla="*/ 31 h 306"/>
                    <a:gd name="T34" fmla="*/ 45 w 266"/>
                    <a:gd name="T35" fmla="*/ 41 h 306"/>
                    <a:gd name="T36" fmla="*/ 54 w 266"/>
                    <a:gd name="T37" fmla="*/ 51 h 306"/>
                    <a:gd name="T38" fmla="*/ 61 w 266"/>
                    <a:gd name="T39" fmla="*/ 60 h 306"/>
                    <a:gd name="T40" fmla="*/ 68 w 266"/>
                    <a:gd name="T41" fmla="*/ 68 h 306"/>
                    <a:gd name="T42" fmla="*/ 66 w 266"/>
                    <a:gd name="T43" fmla="*/ 71 h 306"/>
                    <a:gd name="T44" fmla="*/ 64 w 266"/>
                    <a:gd name="T45" fmla="*/ 73 h 306"/>
                    <a:gd name="T46" fmla="*/ 61 w 266"/>
                    <a:gd name="T47" fmla="*/ 74 h 306"/>
                    <a:gd name="T48" fmla="*/ 59 w 266"/>
                    <a:gd name="T49" fmla="*/ 77 h 306"/>
                    <a:gd name="T50" fmla="*/ 59 w 266"/>
                    <a:gd name="T51" fmla="*/ 77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66"/>
                    <a:gd name="T79" fmla="*/ 0 h 306"/>
                    <a:gd name="T80" fmla="*/ 266 w 266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66" h="306">
                      <a:moveTo>
                        <a:pt x="234" y="306"/>
                      </a:moveTo>
                      <a:lnTo>
                        <a:pt x="207" y="276"/>
                      </a:lnTo>
                      <a:lnTo>
                        <a:pt x="179" y="241"/>
                      </a:lnTo>
                      <a:lnTo>
                        <a:pt x="144" y="201"/>
                      </a:lnTo>
                      <a:lnTo>
                        <a:pt x="112" y="163"/>
                      </a:lnTo>
                      <a:lnTo>
                        <a:pt x="80" y="122"/>
                      </a:lnTo>
                      <a:lnTo>
                        <a:pt x="45" y="82"/>
                      </a:lnTo>
                      <a:lnTo>
                        <a:pt x="19" y="45"/>
                      </a:lnTo>
                      <a:lnTo>
                        <a:pt x="0" y="17"/>
                      </a:lnTo>
                      <a:lnTo>
                        <a:pt x="6" y="9"/>
                      </a:lnTo>
                      <a:lnTo>
                        <a:pt x="15" y="4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51" y="21"/>
                      </a:lnTo>
                      <a:lnTo>
                        <a:pt x="78" y="49"/>
                      </a:lnTo>
                      <a:lnTo>
                        <a:pt x="106" y="85"/>
                      </a:lnTo>
                      <a:lnTo>
                        <a:pt x="142" y="125"/>
                      </a:lnTo>
                      <a:lnTo>
                        <a:pt x="177" y="165"/>
                      </a:lnTo>
                      <a:lnTo>
                        <a:pt x="213" y="205"/>
                      </a:lnTo>
                      <a:lnTo>
                        <a:pt x="241" y="241"/>
                      </a:lnTo>
                      <a:lnTo>
                        <a:pt x="266" y="272"/>
                      </a:lnTo>
                      <a:lnTo>
                        <a:pt x="262" y="281"/>
                      </a:lnTo>
                      <a:lnTo>
                        <a:pt x="253" y="291"/>
                      </a:lnTo>
                      <a:lnTo>
                        <a:pt x="241" y="296"/>
                      </a:lnTo>
                      <a:lnTo>
                        <a:pt x="234" y="30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65" name="Freeform 1503"/>
                <p:cNvSpPr>
                  <a:spLocks/>
                </p:cNvSpPr>
                <p:nvPr/>
              </p:nvSpPr>
              <p:spPr bwMode="auto">
                <a:xfrm>
                  <a:off x="2189" y="2588"/>
                  <a:ext cx="123" cy="151"/>
                </a:xfrm>
                <a:custGeom>
                  <a:avLst/>
                  <a:gdLst>
                    <a:gd name="T0" fmla="*/ 51 w 247"/>
                    <a:gd name="T1" fmla="*/ 76 h 302"/>
                    <a:gd name="T2" fmla="*/ 44 w 247"/>
                    <a:gd name="T3" fmla="*/ 68 h 302"/>
                    <a:gd name="T4" fmla="*/ 37 w 247"/>
                    <a:gd name="T5" fmla="*/ 60 h 302"/>
                    <a:gd name="T6" fmla="*/ 29 w 247"/>
                    <a:gd name="T7" fmla="*/ 51 h 302"/>
                    <a:gd name="T8" fmla="*/ 21 w 247"/>
                    <a:gd name="T9" fmla="*/ 42 h 302"/>
                    <a:gd name="T10" fmla="*/ 13 w 247"/>
                    <a:gd name="T11" fmla="*/ 34 h 302"/>
                    <a:gd name="T12" fmla="*/ 7 w 247"/>
                    <a:gd name="T13" fmla="*/ 24 h 302"/>
                    <a:gd name="T14" fmla="*/ 2 w 247"/>
                    <a:gd name="T15" fmla="*/ 15 h 302"/>
                    <a:gd name="T16" fmla="*/ 0 w 247"/>
                    <a:gd name="T17" fmla="*/ 7 h 302"/>
                    <a:gd name="T18" fmla="*/ 3 w 247"/>
                    <a:gd name="T19" fmla="*/ 3 h 302"/>
                    <a:gd name="T20" fmla="*/ 5 w 247"/>
                    <a:gd name="T21" fmla="*/ 2 h 302"/>
                    <a:gd name="T22" fmla="*/ 7 w 247"/>
                    <a:gd name="T23" fmla="*/ 1 h 302"/>
                    <a:gd name="T24" fmla="*/ 9 w 247"/>
                    <a:gd name="T25" fmla="*/ 0 h 302"/>
                    <a:gd name="T26" fmla="*/ 15 w 247"/>
                    <a:gd name="T27" fmla="*/ 7 h 302"/>
                    <a:gd name="T28" fmla="*/ 22 w 247"/>
                    <a:gd name="T29" fmla="*/ 15 h 302"/>
                    <a:gd name="T30" fmla="*/ 29 w 247"/>
                    <a:gd name="T31" fmla="*/ 24 h 302"/>
                    <a:gd name="T32" fmla="*/ 36 w 247"/>
                    <a:gd name="T33" fmla="*/ 34 h 302"/>
                    <a:gd name="T34" fmla="*/ 42 w 247"/>
                    <a:gd name="T35" fmla="*/ 42 h 302"/>
                    <a:gd name="T36" fmla="*/ 49 w 247"/>
                    <a:gd name="T37" fmla="*/ 51 h 302"/>
                    <a:gd name="T38" fmla="*/ 55 w 247"/>
                    <a:gd name="T39" fmla="*/ 59 h 302"/>
                    <a:gd name="T40" fmla="*/ 61 w 247"/>
                    <a:gd name="T41" fmla="*/ 69 h 302"/>
                    <a:gd name="T42" fmla="*/ 59 w 247"/>
                    <a:gd name="T43" fmla="*/ 70 h 302"/>
                    <a:gd name="T44" fmla="*/ 56 w 247"/>
                    <a:gd name="T45" fmla="*/ 72 h 302"/>
                    <a:gd name="T46" fmla="*/ 53 w 247"/>
                    <a:gd name="T47" fmla="*/ 75 h 302"/>
                    <a:gd name="T48" fmla="*/ 51 w 247"/>
                    <a:gd name="T49" fmla="*/ 76 h 302"/>
                    <a:gd name="T50" fmla="*/ 51 w 247"/>
                    <a:gd name="T51" fmla="*/ 76 h 3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7"/>
                    <a:gd name="T79" fmla="*/ 0 h 302"/>
                    <a:gd name="T80" fmla="*/ 247 w 247"/>
                    <a:gd name="T81" fmla="*/ 302 h 30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7" h="302">
                      <a:moveTo>
                        <a:pt x="205" y="302"/>
                      </a:moveTo>
                      <a:lnTo>
                        <a:pt x="177" y="272"/>
                      </a:lnTo>
                      <a:lnTo>
                        <a:pt x="148" y="240"/>
                      </a:lnTo>
                      <a:lnTo>
                        <a:pt x="116" y="206"/>
                      </a:lnTo>
                      <a:lnTo>
                        <a:pt x="85" y="171"/>
                      </a:lnTo>
                      <a:lnTo>
                        <a:pt x="55" y="133"/>
                      </a:lnTo>
                      <a:lnTo>
                        <a:pt x="30" y="99"/>
                      </a:lnTo>
                      <a:lnTo>
                        <a:pt x="9" y="63"/>
                      </a:lnTo>
                      <a:lnTo>
                        <a:pt x="0" y="31"/>
                      </a:lnTo>
                      <a:lnTo>
                        <a:pt x="13" y="15"/>
                      </a:lnTo>
                      <a:lnTo>
                        <a:pt x="23" y="10"/>
                      </a:lnTo>
                      <a:lnTo>
                        <a:pt x="28" y="4"/>
                      </a:lnTo>
                      <a:lnTo>
                        <a:pt x="38" y="0"/>
                      </a:lnTo>
                      <a:lnTo>
                        <a:pt x="62" y="29"/>
                      </a:lnTo>
                      <a:lnTo>
                        <a:pt x="91" y="63"/>
                      </a:lnTo>
                      <a:lnTo>
                        <a:pt x="118" y="97"/>
                      </a:lnTo>
                      <a:lnTo>
                        <a:pt x="144" y="133"/>
                      </a:lnTo>
                      <a:lnTo>
                        <a:pt x="171" y="168"/>
                      </a:lnTo>
                      <a:lnTo>
                        <a:pt x="197" y="204"/>
                      </a:lnTo>
                      <a:lnTo>
                        <a:pt x="222" y="238"/>
                      </a:lnTo>
                      <a:lnTo>
                        <a:pt x="247" y="274"/>
                      </a:lnTo>
                      <a:lnTo>
                        <a:pt x="239" y="278"/>
                      </a:lnTo>
                      <a:lnTo>
                        <a:pt x="226" y="287"/>
                      </a:lnTo>
                      <a:lnTo>
                        <a:pt x="213" y="297"/>
                      </a:lnTo>
                      <a:lnTo>
                        <a:pt x="205" y="30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66" name="Freeform 1504"/>
                <p:cNvSpPr>
                  <a:spLocks/>
                </p:cNvSpPr>
                <p:nvPr/>
              </p:nvSpPr>
              <p:spPr bwMode="auto">
                <a:xfrm>
                  <a:off x="2199" y="2551"/>
                  <a:ext cx="182" cy="179"/>
                </a:xfrm>
                <a:custGeom>
                  <a:avLst/>
                  <a:gdLst>
                    <a:gd name="T0" fmla="*/ 54 w 363"/>
                    <a:gd name="T1" fmla="*/ 89 h 359"/>
                    <a:gd name="T2" fmla="*/ 46 w 363"/>
                    <a:gd name="T3" fmla="*/ 77 h 359"/>
                    <a:gd name="T4" fmla="*/ 56 w 363"/>
                    <a:gd name="T5" fmla="*/ 71 h 359"/>
                    <a:gd name="T6" fmla="*/ 65 w 363"/>
                    <a:gd name="T7" fmla="*/ 65 h 359"/>
                    <a:gd name="T8" fmla="*/ 73 w 363"/>
                    <a:gd name="T9" fmla="*/ 58 h 359"/>
                    <a:gd name="T10" fmla="*/ 79 w 363"/>
                    <a:gd name="T11" fmla="*/ 51 h 359"/>
                    <a:gd name="T12" fmla="*/ 82 w 363"/>
                    <a:gd name="T13" fmla="*/ 43 h 359"/>
                    <a:gd name="T14" fmla="*/ 82 w 363"/>
                    <a:gd name="T15" fmla="*/ 35 h 359"/>
                    <a:gd name="T16" fmla="*/ 78 w 363"/>
                    <a:gd name="T17" fmla="*/ 26 h 359"/>
                    <a:gd name="T18" fmla="*/ 70 w 363"/>
                    <a:gd name="T19" fmla="*/ 17 h 359"/>
                    <a:gd name="T20" fmla="*/ 62 w 363"/>
                    <a:gd name="T21" fmla="*/ 12 h 359"/>
                    <a:gd name="T22" fmla="*/ 54 w 363"/>
                    <a:gd name="T23" fmla="*/ 11 h 359"/>
                    <a:gd name="T24" fmla="*/ 46 w 363"/>
                    <a:gd name="T25" fmla="*/ 12 h 359"/>
                    <a:gd name="T26" fmla="*/ 39 w 363"/>
                    <a:gd name="T27" fmla="*/ 14 h 359"/>
                    <a:gd name="T28" fmla="*/ 32 w 363"/>
                    <a:gd name="T29" fmla="*/ 17 h 359"/>
                    <a:gd name="T30" fmla="*/ 25 w 363"/>
                    <a:gd name="T31" fmla="*/ 21 h 359"/>
                    <a:gd name="T32" fmla="*/ 18 w 363"/>
                    <a:gd name="T33" fmla="*/ 25 h 359"/>
                    <a:gd name="T34" fmla="*/ 13 w 363"/>
                    <a:gd name="T35" fmla="*/ 31 h 359"/>
                    <a:gd name="T36" fmla="*/ 10 w 363"/>
                    <a:gd name="T37" fmla="*/ 28 h 359"/>
                    <a:gd name="T38" fmla="*/ 6 w 363"/>
                    <a:gd name="T39" fmla="*/ 25 h 359"/>
                    <a:gd name="T40" fmla="*/ 2 w 363"/>
                    <a:gd name="T41" fmla="*/ 22 h 359"/>
                    <a:gd name="T42" fmla="*/ 0 w 363"/>
                    <a:gd name="T43" fmla="*/ 21 h 359"/>
                    <a:gd name="T44" fmla="*/ 9 w 363"/>
                    <a:gd name="T45" fmla="*/ 14 h 359"/>
                    <a:gd name="T46" fmla="*/ 19 w 363"/>
                    <a:gd name="T47" fmla="*/ 9 h 359"/>
                    <a:gd name="T48" fmla="*/ 30 w 363"/>
                    <a:gd name="T49" fmla="*/ 4 h 359"/>
                    <a:gd name="T50" fmla="*/ 42 w 363"/>
                    <a:gd name="T51" fmla="*/ 2 h 359"/>
                    <a:gd name="T52" fmla="*/ 53 w 363"/>
                    <a:gd name="T53" fmla="*/ 0 h 359"/>
                    <a:gd name="T54" fmla="*/ 64 w 363"/>
                    <a:gd name="T55" fmla="*/ 1 h 359"/>
                    <a:gd name="T56" fmla="*/ 74 w 363"/>
                    <a:gd name="T57" fmla="*/ 5 h 359"/>
                    <a:gd name="T58" fmla="*/ 83 w 363"/>
                    <a:gd name="T59" fmla="*/ 13 h 359"/>
                    <a:gd name="T60" fmla="*/ 89 w 363"/>
                    <a:gd name="T61" fmla="*/ 25 h 359"/>
                    <a:gd name="T62" fmla="*/ 91 w 363"/>
                    <a:gd name="T63" fmla="*/ 36 h 359"/>
                    <a:gd name="T64" fmla="*/ 90 w 363"/>
                    <a:gd name="T65" fmla="*/ 46 h 359"/>
                    <a:gd name="T66" fmla="*/ 87 w 363"/>
                    <a:gd name="T67" fmla="*/ 57 h 359"/>
                    <a:gd name="T68" fmla="*/ 81 w 363"/>
                    <a:gd name="T69" fmla="*/ 66 h 359"/>
                    <a:gd name="T70" fmla="*/ 73 w 363"/>
                    <a:gd name="T71" fmla="*/ 74 h 359"/>
                    <a:gd name="T72" fmla="*/ 64 w 363"/>
                    <a:gd name="T73" fmla="*/ 82 h 359"/>
                    <a:gd name="T74" fmla="*/ 54 w 363"/>
                    <a:gd name="T75" fmla="*/ 89 h 359"/>
                    <a:gd name="T76" fmla="*/ 54 w 363"/>
                    <a:gd name="T77" fmla="*/ 89 h 35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3"/>
                    <a:gd name="T118" fmla="*/ 0 h 359"/>
                    <a:gd name="T119" fmla="*/ 363 w 363"/>
                    <a:gd name="T120" fmla="*/ 359 h 35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3" h="359">
                      <a:moveTo>
                        <a:pt x="213" y="359"/>
                      </a:moveTo>
                      <a:lnTo>
                        <a:pt x="184" y="310"/>
                      </a:lnTo>
                      <a:lnTo>
                        <a:pt x="222" y="285"/>
                      </a:lnTo>
                      <a:lnTo>
                        <a:pt x="260" y="261"/>
                      </a:lnTo>
                      <a:lnTo>
                        <a:pt x="290" y="232"/>
                      </a:lnTo>
                      <a:lnTo>
                        <a:pt x="315" y="205"/>
                      </a:lnTo>
                      <a:lnTo>
                        <a:pt x="327" y="173"/>
                      </a:lnTo>
                      <a:lnTo>
                        <a:pt x="327" y="141"/>
                      </a:lnTo>
                      <a:lnTo>
                        <a:pt x="311" y="105"/>
                      </a:lnTo>
                      <a:lnTo>
                        <a:pt x="277" y="69"/>
                      </a:lnTo>
                      <a:lnTo>
                        <a:pt x="245" y="51"/>
                      </a:lnTo>
                      <a:lnTo>
                        <a:pt x="214" y="46"/>
                      </a:lnTo>
                      <a:lnTo>
                        <a:pt x="184" y="48"/>
                      </a:lnTo>
                      <a:lnTo>
                        <a:pt x="156" y="57"/>
                      </a:lnTo>
                      <a:lnTo>
                        <a:pt x="127" y="69"/>
                      </a:lnTo>
                      <a:lnTo>
                        <a:pt x="98" y="86"/>
                      </a:lnTo>
                      <a:lnTo>
                        <a:pt x="72" y="103"/>
                      </a:lnTo>
                      <a:lnTo>
                        <a:pt x="49" y="124"/>
                      </a:lnTo>
                      <a:lnTo>
                        <a:pt x="38" y="114"/>
                      </a:lnTo>
                      <a:lnTo>
                        <a:pt x="21" y="101"/>
                      </a:lnTo>
                      <a:lnTo>
                        <a:pt x="5" y="89"/>
                      </a:lnTo>
                      <a:lnTo>
                        <a:pt x="0" y="86"/>
                      </a:lnTo>
                      <a:lnTo>
                        <a:pt x="34" y="59"/>
                      </a:lnTo>
                      <a:lnTo>
                        <a:pt x="76" y="38"/>
                      </a:lnTo>
                      <a:lnTo>
                        <a:pt x="119" y="19"/>
                      </a:lnTo>
                      <a:lnTo>
                        <a:pt x="165" y="8"/>
                      </a:lnTo>
                      <a:lnTo>
                        <a:pt x="209" y="0"/>
                      </a:lnTo>
                      <a:lnTo>
                        <a:pt x="254" y="6"/>
                      </a:lnTo>
                      <a:lnTo>
                        <a:pt x="294" y="23"/>
                      </a:lnTo>
                      <a:lnTo>
                        <a:pt x="332" y="55"/>
                      </a:lnTo>
                      <a:lnTo>
                        <a:pt x="353" y="101"/>
                      </a:lnTo>
                      <a:lnTo>
                        <a:pt x="363" y="146"/>
                      </a:lnTo>
                      <a:lnTo>
                        <a:pt x="359" y="186"/>
                      </a:lnTo>
                      <a:lnTo>
                        <a:pt x="348" y="228"/>
                      </a:lnTo>
                      <a:lnTo>
                        <a:pt x="323" y="264"/>
                      </a:lnTo>
                      <a:lnTo>
                        <a:pt x="292" y="299"/>
                      </a:lnTo>
                      <a:lnTo>
                        <a:pt x="254" y="329"/>
                      </a:lnTo>
                      <a:lnTo>
                        <a:pt x="213" y="35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354" name="Group 1505"/>
              <p:cNvGrpSpPr>
                <a:grpSpLocks/>
              </p:cNvGrpSpPr>
              <p:nvPr/>
            </p:nvGrpSpPr>
            <p:grpSpPr bwMode="auto">
              <a:xfrm rot="-4446215">
                <a:off x="3981" y="937"/>
                <a:ext cx="114" cy="143"/>
                <a:chOff x="2023" y="2177"/>
                <a:chExt cx="404" cy="300"/>
              </a:xfrm>
            </p:grpSpPr>
            <p:sp>
              <p:nvSpPr>
                <p:cNvPr id="355" name="Freeform 1506"/>
                <p:cNvSpPr>
                  <a:spLocks/>
                </p:cNvSpPr>
                <p:nvPr/>
              </p:nvSpPr>
              <p:spPr bwMode="auto">
                <a:xfrm>
                  <a:off x="2028" y="2248"/>
                  <a:ext cx="250" cy="218"/>
                </a:xfrm>
                <a:custGeom>
                  <a:avLst/>
                  <a:gdLst>
                    <a:gd name="T0" fmla="*/ 83 w 500"/>
                    <a:gd name="T1" fmla="*/ 0 h 435"/>
                    <a:gd name="T2" fmla="*/ 125 w 500"/>
                    <a:gd name="T3" fmla="*/ 64 h 435"/>
                    <a:gd name="T4" fmla="*/ 72 w 500"/>
                    <a:gd name="T5" fmla="*/ 99 h 435"/>
                    <a:gd name="T6" fmla="*/ 33 w 500"/>
                    <a:gd name="T7" fmla="*/ 109 h 435"/>
                    <a:gd name="T8" fmla="*/ 9 w 500"/>
                    <a:gd name="T9" fmla="*/ 101 h 435"/>
                    <a:gd name="T10" fmla="*/ 0 w 500"/>
                    <a:gd name="T11" fmla="*/ 76 h 435"/>
                    <a:gd name="T12" fmla="*/ 12 w 500"/>
                    <a:gd name="T13" fmla="*/ 53 h 435"/>
                    <a:gd name="T14" fmla="*/ 34 w 500"/>
                    <a:gd name="T15" fmla="*/ 34 h 435"/>
                    <a:gd name="T16" fmla="*/ 83 w 500"/>
                    <a:gd name="T17" fmla="*/ 0 h 435"/>
                    <a:gd name="T18" fmla="*/ 83 w 500"/>
                    <a:gd name="T19" fmla="*/ 0 h 4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0"/>
                    <a:gd name="T31" fmla="*/ 0 h 435"/>
                    <a:gd name="T32" fmla="*/ 500 w 500"/>
                    <a:gd name="T33" fmla="*/ 435 h 4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0" h="435">
                      <a:moveTo>
                        <a:pt x="331" y="0"/>
                      </a:moveTo>
                      <a:lnTo>
                        <a:pt x="500" y="256"/>
                      </a:lnTo>
                      <a:lnTo>
                        <a:pt x="286" y="395"/>
                      </a:lnTo>
                      <a:lnTo>
                        <a:pt x="132" y="435"/>
                      </a:lnTo>
                      <a:lnTo>
                        <a:pt x="35" y="401"/>
                      </a:lnTo>
                      <a:lnTo>
                        <a:pt x="0" y="304"/>
                      </a:lnTo>
                      <a:lnTo>
                        <a:pt x="48" y="211"/>
                      </a:lnTo>
                      <a:lnTo>
                        <a:pt x="134" y="133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56" name="Freeform 1507"/>
                <p:cNvSpPr>
                  <a:spLocks/>
                </p:cNvSpPr>
                <p:nvPr/>
              </p:nvSpPr>
              <p:spPr bwMode="auto">
                <a:xfrm>
                  <a:off x="2249" y="2186"/>
                  <a:ext cx="168" cy="155"/>
                </a:xfrm>
                <a:custGeom>
                  <a:avLst/>
                  <a:gdLst>
                    <a:gd name="T0" fmla="*/ 0 w 337"/>
                    <a:gd name="T1" fmla="*/ 26 h 312"/>
                    <a:gd name="T2" fmla="*/ 38 w 337"/>
                    <a:gd name="T3" fmla="*/ 77 h 312"/>
                    <a:gd name="T4" fmla="*/ 73 w 337"/>
                    <a:gd name="T5" fmla="*/ 56 h 312"/>
                    <a:gd name="T6" fmla="*/ 84 w 337"/>
                    <a:gd name="T7" fmla="*/ 27 h 312"/>
                    <a:gd name="T8" fmla="*/ 74 w 337"/>
                    <a:gd name="T9" fmla="*/ 5 h 312"/>
                    <a:gd name="T10" fmla="*/ 48 w 337"/>
                    <a:gd name="T11" fmla="*/ 0 h 312"/>
                    <a:gd name="T12" fmla="*/ 20 w 337"/>
                    <a:gd name="T13" fmla="*/ 12 h 312"/>
                    <a:gd name="T14" fmla="*/ 0 w 337"/>
                    <a:gd name="T15" fmla="*/ 26 h 312"/>
                    <a:gd name="T16" fmla="*/ 0 w 337"/>
                    <a:gd name="T17" fmla="*/ 26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7"/>
                    <a:gd name="T28" fmla="*/ 0 h 312"/>
                    <a:gd name="T29" fmla="*/ 337 w 337"/>
                    <a:gd name="T30" fmla="*/ 312 h 3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7" h="312">
                      <a:moveTo>
                        <a:pt x="0" y="107"/>
                      </a:moveTo>
                      <a:lnTo>
                        <a:pt x="153" y="312"/>
                      </a:lnTo>
                      <a:lnTo>
                        <a:pt x="295" y="228"/>
                      </a:lnTo>
                      <a:lnTo>
                        <a:pt x="337" y="110"/>
                      </a:lnTo>
                      <a:lnTo>
                        <a:pt x="297" y="23"/>
                      </a:lnTo>
                      <a:lnTo>
                        <a:pt x="194" y="0"/>
                      </a:lnTo>
                      <a:lnTo>
                        <a:pt x="82" y="4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57" name="Freeform 1508"/>
                <p:cNvSpPr>
                  <a:spLocks/>
                </p:cNvSpPr>
                <p:nvPr/>
              </p:nvSpPr>
              <p:spPr bwMode="auto">
                <a:xfrm>
                  <a:off x="2023" y="2241"/>
                  <a:ext cx="264" cy="236"/>
                </a:xfrm>
                <a:custGeom>
                  <a:avLst/>
                  <a:gdLst>
                    <a:gd name="T0" fmla="*/ 6 w 529"/>
                    <a:gd name="T1" fmla="*/ 104 h 474"/>
                    <a:gd name="T2" fmla="*/ 0 w 529"/>
                    <a:gd name="T3" fmla="*/ 87 h 474"/>
                    <a:gd name="T4" fmla="*/ 2 w 529"/>
                    <a:gd name="T5" fmla="*/ 71 h 474"/>
                    <a:gd name="T6" fmla="*/ 11 w 529"/>
                    <a:gd name="T7" fmla="*/ 56 h 474"/>
                    <a:gd name="T8" fmla="*/ 24 w 529"/>
                    <a:gd name="T9" fmla="*/ 42 h 474"/>
                    <a:gd name="T10" fmla="*/ 39 w 529"/>
                    <a:gd name="T11" fmla="*/ 28 h 474"/>
                    <a:gd name="T12" fmla="*/ 56 w 529"/>
                    <a:gd name="T13" fmla="*/ 17 h 474"/>
                    <a:gd name="T14" fmla="*/ 71 w 529"/>
                    <a:gd name="T15" fmla="*/ 7 h 474"/>
                    <a:gd name="T16" fmla="*/ 85 w 529"/>
                    <a:gd name="T17" fmla="*/ 0 h 474"/>
                    <a:gd name="T18" fmla="*/ 87 w 529"/>
                    <a:gd name="T19" fmla="*/ 2 h 474"/>
                    <a:gd name="T20" fmla="*/ 88 w 529"/>
                    <a:gd name="T21" fmla="*/ 5 h 474"/>
                    <a:gd name="T22" fmla="*/ 89 w 529"/>
                    <a:gd name="T23" fmla="*/ 8 h 474"/>
                    <a:gd name="T24" fmla="*/ 91 w 529"/>
                    <a:gd name="T25" fmla="*/ 12 h 474"/>
                    <a:gd name="T26" fmla="*/ 82 w 529"/>
                    <a:gd name="T27" fmla="*/ 16 h 474"/>
                    <a:gd name="T28" fmla="*/ 69 w 529"/>
                    <a:gd name="T29" fmla="*/ 23 h 474"/>
                    <a:gd name="T30" fmla="*/ 53 w 529"/>
                    <a:gd name="T31" fmla="*/ 34 h 474"/>
                    <a:gd name="T32" fmla="*/ 38 w 529"/>
                    <a:gd name="T33" fmla="*/ 46 h 474"/>
                    <a:gd name="T34" fmla="*/ 23 w 529"/>
                    <a:gd name="T35" fmla="*/ 59 h 474"/>
                    <a:gd name="T36" fmla="*/ 13 w 529"/>
                    <a:gd name="T37" fmla="*/ 72 h 474"/>
                    <a:gd name="T38" fmla="*/ 10 w 529"/>
                    <a:gd name="T39" fmla="*/ 84 h 474"/>
                    <a:gd name="T40" fmla="*/ 15 w 529"/>
                    <a:gd name="T41" fmla="*/ 96 h 474"/>
                    <a:gd name="T42" fmla="*/ 27 w 529"/>
                    <a:gd name="T43" fmla="*/ 105 h 474"/>
                    <a:gd name="T44" fmla="*/ 40 w 529"/>
                    <a:gd name="T45" fmla="*/ 107 h 474"/>
                    <a:gd name="T46" fmla="*/ 54 w 529"/>
                    <a:gd name="T47" fmla="*/ 104 h 474"/>
                    <a:gd name="T48" fmla="*/ 69 w 529"/>
                    <a:gd name="T49" fmla="*/ 97 h 474"/>
                    <a:gd name="T50" fmla="*/ 82 w 529"/>
                    <a:gd name="T51" fmla="*/ 86 h 474"/>
                    <a:gd name="T52" fmla="*/ 96 w 529"/>
                    <a:gd name="T53" fmla="*/ 76 h 474"/>
                    <a:gd name="T54" fmla="*/ 109 w 529"/>
                    <a:gd name="T55" fmla="*/ 67 h 474"/>
                    <a:gd name="T56" fmla="*/ 123 w 529"/>
                    <a:gd name="T57" fmla="*/ 61 h 474"/>
                    <a:gd name="T58" fmla="*/ 132 w 529"/>
                    <a:gd name="T59" fmla="*/ 74 h 474"/>
                    <a:gd name="T60" fmla="*/ 120 w 529"/>
                    <a:gd name="T61" fmla="*/ 82 h 474"/>
                    <a:gd name="T62" fmla="*/ 106 w 529"/>
                    <a:gd name="T63" fmla="*/ 91 h 474"/>
                    <a:gd name="T64" fmla="*/ 89 w 529"/>
                    <a:gd name="T65" fmla="*/ 101 h 474"/>
                    <a:gd name="T66" fmla="*/ 70 w 529"/>
                    <a:gd name="T67" fmla="*/ 109 h 474"/>
                    <a:gd name="T68" fmla="*/ 51 w 529"/>
                    <a:gd name="T69" fmla="*/ 116 h 474"/>
                    <a:gd name="T70" fmla="*/ 33 w 529"/>
                    <a:gd name="T71" fmla="*/ 118 h 474"/>
                    <a:gd name="T72" fmla="*/ 18 w 529"/>
                    <a:gd name="T73" fmla="*/ 114 h 474"/>
                    <a:gd name="T74" fmla="*/ 6 w 529"/>
                    <a:gd name="T75" fmla="*/ 104 h 474"/>
                    <a:gd name="T76" fmla="*/ 6 w 529"/>
                    <a:gd name="T77" fmla="*/ 104 h 4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9"/>
                    <a:gd name="T118" fmla="*/ 0 h 474"/>
                    <a:gd name="T119" fmla="*/ 529 w 529"/>
                    <a:gd name="T120" fmla="*/ 474 h 4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9" h="474">
                      <a:moveTo>
                        <a:pt x="25" y="417"/>
                      </a:moveTo>
                      <a:lnTo>
                        <a:pt x="0" y="350"/>
                      </a:lnTo>
                      <a:lnTo>
                        <a:pt x="10" y="287"/>
                      </a:lnTo>
                      <a:lnTo>
                        <a:pt x="44" y="227"/>
                      </a:lnTo>
                      <a:lnTo>
                        <a:pt x="97" y="171"/>
                      </a:lnTo>
                      <a:lnTo>
                        <a:pt x="158" y="114"/>
                      </a:lnTo>
                      <a:lnTo>
                        <a:pt x="226" y="69"/>
                      </a:lnTo>
                      <a:lnTo>
                        <a:pt x="287" y="31"/>
                      </a:lnTo>
                      <a:lnTo>
                        <a:pt x="342" y="0"/>
                      </a:lnTo>
                      <a:lnTo>
                        <a:pt x="350" y="10"/>
                      </a:lnTo>
                      <a:lnTo>
                        <a:pt x="354" y="23"/>
                      </a:lnTo>
                      <a:lnTo>
                        <a:pt x="359" y="35"/>
                      </a:lnTo>
                      <a:lnTo>
                        <a:pt x="367" y="48"/>
                      </a:lnTo>
                      <a:lnTo>
                        <a:pt x="331" y="67"/>
                      </a:lnTo>
                      <a:lnTo>
                        <a:pt x="278" y="95"/>
                      </a:lnTo>
                      <a:lnTo>
                        <a:pt x="215" y="137"/>
                      </a:lnTo>
                      <a:lnTo>
                        <a:pt x="152" y="185"/>
                      </a:lnTo>
                      <a:lnTo>
                        <a:pt x="95" y="236"/>
                      </a:lnTo>
                      <a:lnTo>
                        <a:pt x="55" y="289"/>
                      </a:lnTo>
                      <a:lnTo>
                        <a:pt x="40" y="339"/>
                      </a:lnTo>
                      <a:lnTo>
                        <a:pt x="61" y="386"/>
                      </a:lnTo>
                      <a:lnTo>
                        <a:pt x="108" y="422"/>
                      </a:lnTo>
                      <a:lnTo>
                        <a:pt x="162" y="430"/>
                      </a:lnTo>
                      <a:lnTo>
                        <a:pt x="219" y="419"/>
                      </a:lnTo>
                      <a:lnTo>
                        <a:pt x="276" y="390"/>
                      </a:lnTo>
                      <a:lnTo>
                        <a:pt x="331" y="348"/>
                      </a:lnTo>
                      <a:lnTo>
                        <a:pt x="386" y="306"/>
                      </a:lnTo>
                      <a:lnTo>
                        <a:pt x="439" y="270"/>
                      </a:lnTo>
                      <a:lnTo>
                        <a:pt x="492" y="246"/>
                      </a:lnTo>
                      <a:lnTo>
                        <a:pt x="529" y="299"/>
                      </a:lnTo>
                      <a:lnTo>
                        <a:pt x="483" y="329"/>
                      </a:lnTo>
                      <a:lnTo>
                        <a:pt x="424" y="365"/>
                      </a:lnTo>
                      <a:lnTo>
                        <a:pt x="356" y="405"/>
                      </a:lnTo>
                      <a:lnTo>
                        <a:pt x="281" y="439"/>
                      </a:lnTo>
                      <a:lnTo>
                        <a:pt x="205" y="466"/>
                      </a:lnTo>
                      <a:lnTo>
                        <a:pt x="135" y="474"/>
                      </a:lnTo>
                      <a:lnTo>
                        <a:pt x="72" y="457"/>
                      </a:lnTo>
                      <a:lnTo>
                        <a:pt x="25" y="41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58" name="Freeform 1509"/>
                <p:cNvSpPr>
                  <a:spLocks/>
                </p:cNvSpPr>
                <p:nvPr/>
              </p:nvSpPr>
              <p:spPr bwMode="auto">
                <a:xfrm>
                  <a:off x="2190" y="2236"/>
                  <a:ext cx="107" cy="158"/>
                </a:xfrm>
                <a:custGeom>
                  <a:avLst/>
                  <a:gdLst>
                    <a:gd name="T0" fmla="*/ 0 w 214"/>
                    <a:gd name="T1" fmla="*/ 4 h 315"/>
                    <a:gd name="T2" fmla="*/ 2 w 214"/>
                    <a:gd name="T3" fmla="*/ 2 h 315"/>
                    <a:gd name="T4" fmla="*/ 5 w 214"/>
                    <a:gd name="T5" fmla="*/ 2 h 315"/>
                    <a:gd name="T6" fmla="*/ 7 w 214"/>
                    <a:gd name="T7" fmla="*/ 0 h 315"/>
                    <a:gd name="T8" fmla="*/ 11 w 214"/>
                    <a:gd name="T9" fmla="*/ 2 h 315"/>
                    <a:gd name="T10" fmla="*/ 14 w 214"/>
                    <a:gd name="T11" fmla="*/ 10 h 315"/>
                    <a:gd name="T12" fmla="*/ 21 w 214"/>
                    <a:gd name="T13" fmla="*/ 19 h 315"/>
                    <a:gd name="T14" fmla="*/ 26 w 214"/>
                    <a:gd name="T15" fmla="*/ 28 h 315"/>
                    <a:gd name="T16" fmla="*/ 33 w 214"/>
                    <a:gd name="T17" fmla="*/ 37 h 315"/>
                    <a:gd name="T18" fmla="*/ 38 w 214"/>
                    <a:gd name="T19" fmla="*/ 45 h 315"/>
                    <a:gd name="T20" fmla="*/ 44 w 214"/>
                    <a:gd name="T21" fmla="*/ 55 h 315"/>
                    <a:gd name="T22" fmla="*/ 49 w 214"/>
                    <a:gd name="T23" fmla="*/ 63 h 315"/>
                    <a:gd name="T24" fmla="*/ 54 w 214"/>
                    <a:gd name="T25" fmla="*/ 72 h 315"/>
                    <a:gd name="T26" fmla="*/ 50 w 214"/>
                    <a:gd name="T27" fmla="*/ 76 h 315"/>
                    <a:gd name="T28" fmla="*/ 46 w 214"/>
                    <a:gd name="T29" fmla="*/ 79 h 315"/>
                    <a:gd name="T30" fmla="*/ 40 w 214"/>
                    <a:gd name="T31" fmla="*/ 72 h 315"/>
                    <a:gd name="T32" fmla="*/ 34 w 214"/>
                    <a:gd name="T33" fmla="*/ 62 h 315"/>
                    <a:gd name="T34" fmla="*/ 26 w 214"/>
                    <a:gd name="T35" fmla="*/ 51 h 315"/>
                    <a:gd name="T36" fmla="*/ 19 w 214"/>
                    <a:gd name="T37" fmla="*/ 40 h 315"/>
                    <a:gd name="T38" fmla="*/ 12 w 214"/>
                    <a:gd name="T39" fmla="*/ 28 h 315"/>
                    <a:gd name="T40" fmla="*/ 6 w 214"/>
                    <a:gd name="T41" fmla="*/ 19 h 315"/>
                    <a:gd name="T42" fmla="*/ 2 w 214"/>
                    <a:gd name="T43" fmla="*/ 10 h 315"/>
                    <a:gd name="T44" fmla="*/ 0 w 214"/>
                    <a:gd name="T45" fmla="*/ 4 h 315"/>
                    <a:gd name="T46" fmla="*/ 0 w 214"/>
                    <a:gd name="T47" fmla="*/ 4 h 3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4"/>
                    <a:gd name="T73" fmla="*/ 0 h 315"/>
                    <a:gd name="T74" fmla="*/ 214 w 214"/>
                    <a:gd name="T75" fmla="*/ 315 h 31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4" h="315">
                      <a:moveTo>
                        <a:pt x="0" y="15"/>
                      </a:moveTo>
                      <a:lnTo>
                        <a:pt x="7" y="7"/>
                      </a:lnTo>
                      <a:lnTo>
                        <a:pt x="17" y="6"/>
                      </a:lnTo>
                      <a:lnTo>
                        <a:pt x="28" y="0"/>
                      </a:lnTo>
                      <a:lnTo>
                        <a:pt x="41" y="6"/>
                      </a:lnTo>
                      <a:lnTo>
                        <a:pt x="59" y="40"/>
                      </a:lnTo>
                      <a:lnTo>
                        <a:pt x="81" y="76"/>
                      </a:lnTo>
                      <a:lnTo>
                        <a:pt x="104" y="110"/>
                      </a:lnTo>
                      <a:lnTo>
                        <a:pt x="129" y="146"/>
                      </a:lnTo>
                      <a:lnTo>
                        <a:pt x="152" y="180"/>
                      </a:lnTo>
                      <a:lnTo>
                        <a:pt x="175" y="217"/>
                      </a:lnTo>
                      <a:lnTo>
                        <a:pt x="194" y="251"/>
                      </a:lnTo>
                      <a:lnTo>
                        <a:pt x="214" y="287"/>
                      </a:lnTo>
                      <a:lnTo>
                        <a:pt x="199" y="302"/>
                      </a:lnTo>
                      <a:lnTo>
                        <a:pt x="182" y="315"/>
                      </a:lnTo>
                      <a:lnTo>
                        <a:pt x="159" y="285"/>
                      </a:lnTo>
                      <a:lnTo>
                        <a:pt x="133" y="245"/>
                      </a:lnTo>
                      <a:lnTo>
                        <a:pt x="102" y="201"/>
                      </a:lnTo>
                      <a:lnTo>
                        <a:pt x="74" y="158"/>
                      </a:lnTo>
                      <a:lnTo>
                        <a:pt x="45" y="112"/>
                      </a:lnTo>
                      <a:lnTo>
                        <a:pt x="24" y="76"/>
                      </a:lnTo>
                      <a:lnTo>
                        <a:pt x="5" y="4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59" name="Freeform 1510"/>
                <p:cNvSpPr>
                  <a:spLocks/>
                </p:cNvSpPr>
                <p:nvPr/>
              </p:nvSpPr>
              <p:spPr bwMode="auto">
                <a:xfrm>
                  <a:off x="2233" y="2227"/>
                  <a:ext cx="113" cy="139"/>
                </a:xfrm>
                <a:custGeom>
                  <a:avLst/>
                  <a:gdLst>
                    <a:gd name="T0" fmla="*/ 0 w 226"/>
                    <a:gd name="T1" fmla="*/ 5 h 277"/>
                    <a:gd name="T2" fmla="*/ 5 w 226"/>
                    <a:gd name="T3" fmla="*/ 2 h 277"/>
                    <a:gd name="T4" fmla="*/ 7 w 226"/>
                    <a:gd name="T5" fmla="*/ 0 h 277"/>
                    <a:gd name="T6" fmla="*/ 14 w 226"/>
                    <a:gd name="T7" fmla="*/ 6 h 277"/>
                    <a:gd name="T8" fmla="*/ 20 w 226"/>
                    <a:gd name="T9" fmla="*/ 12 h 277"/>
                    <a:gd name="T10" fmla="*/ 27 w 226"/>
                    <a:gd name="T11" fmla="*/ 20 h 277"/>
                    <a:gd name="T12" fmla="*/ 34 w 226"/>
                    <a:gd name="T13" fmla="*/ 30 h 277"/>
                    <a:gd name="T14" fmla="*/ 40 w 226"/>
                    <a:gd name="T15" fmla="*/ 39 h 277"/>
                    <a:gd name="T16" fmla="*/ 47 w 226"/>
                    <a:gd name="T17" fmla="*/ 48 h 277"/>
                    <a:gd name="T18" fmla="*/ 52 w 226"/>
                    <a:gd name="T19" fmla="*/ 56 h 277"/>
                    <a:gd name="T20" fmla="*/ 57 w 226"/>
                    <a:gd name="T21" fmla="*/ 64 h 277"/>
                    <a:gd name="T22" fmla="*/ 54 w 226"/>
                    <a:gd name="T23" fmla="*/ 65 h 277"/>
                    <a:gd name="T24" fmla="*/ 52 w 226"/>
                    <a:gd name="T25" fmla="*/ 67 h 277"/>
                    <a:gd name="T26" fmla="*/ 49 w 226"/>
                    <a:gd name="T27" fmla="*/ 68 h 277"/>
                    <a:gd name="T28" fmla="*/ 47 w 226"/>
                    <a:gd name="T29" fmla="*/ 70 h 277"/>
                    <a:gd name="T30" fmla="*/ 42 w 226"/>
                    <a:gd name="T31" fmla="*/ 66 h 277"/>
                    <a:gd name="T32" fmla="*/ 37 w 226"/>
                    <a:gd name="T33" fmla="*/ 61 h 277"/>
                    <a:gd name="T34" fmla="*/ 30 w 226"/>
                    <a:gd name="T35" fmla="*/ 51 h 277"/>
                    <a:gd name="T36" fmla="*/ 23 w 226"/>
                    <a:gd name="T37" fmla="*/ 41 h 277"/>
                    <a:gd name="T38" fmla="*/ 15 w 226"/>
                    <a:gd name="T39" fmla="*/ 29 h 277"/>
                    <a:gd name="T40" fmla="*/ 9 w 226"/>
                    <a:gd name="T41" fmla="*/ 19 h 277"/>
                    <a:gd name="T42" fmla="*/ 3 w 226"/>
                    <a:gd name="T43" fmla="*/ 10 h 277"/>
                    <a:gd name="T44" fmla="*/ 0 w 226"/>
                    <a:gd name="T45" fmla="*/ 5 h 277"/>
                    <a:gd name="T46" fmla="*/ 0 w 226"/>
                    <a:gd name="T47" fmla="*/ 5 h 2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6"/>
                    <a:gd name="T73" fmla="*/ 0 h 277"/>
                    <a:gd name="T74" fmla="*/ 226 w 226"/>
                    <a:gd name="T75" fmla="*/ 277 h 2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6" h="277">
                      <a:moveTo>
                        <a:pt x="0" y="17"/>
                      </a:moveTo>
                      <a:lnTo>
                        <a:pt x="17" y="5"/>
                      </a:lnTo>
                      <a:lnTo>
                        <a:pt x="31" y="0"/>
                      </a:lnTo>
                      <a:lnTo>
                        <a:pt x="53" y="21"/>
                      </a:lnTo>
                      <a:lnTo>
                        <a:pt x="78" y="47"/>
                      </a:lnTo>
                      <a:lnTo>
                        <a:pt x="105" y="78"/>
                      </a:lnTo>
                      <a:lnTo>
                        <a:pt x="133" y="118"/>
                      </a:lnTo>
                      <a:lnTo>
                        <a:pt x="158" y="154"/>
                      </a:lnTo>
                      <a:lnTo>
                        <a:pt x="185" y="192"/>
                      </a:lnTo>
                      <a:lnTo>
                        <a:pt x="205" y="224"/>
                      </a:lnTo>
                      <a:lnTo>
                        <a:pt x="226" y="253"/>
                      </a:lnTo>
                      <a:lnTo>
                        <a:pt x="215" y="258"/>
                      </a:lnTo>
                      <a:lnTo>
                        <a:pt x="205" y="268"/>
                      </a:lnTo>
                      <a:lnTo>
                        <a:pt x="194" y="272"/>
                      </a:lnTo>
                      <a:lnTo>
                        <a:pt x="185" y="277"/>
                      </a:lnTo>
                      <a:lnTo>
                        <a:pt x="167" y="264"/>
                      </a:lnTo>
                      <a:lnTo>
                        <a:pt x="147" y="241"/>
                      </a:lnTo>
                      <a:lnTo>
                        <a:pt x="120" y="201"/>
                      </a:lnTo>
                      <a:lnTo>
                        <a:pt x="91" y="161"/>
                      </a:lnTo>
                      <a:lnTo>
                        <a:pt x="61" y="114"/>
                      </a:lnTo>
                      <a:lnTo>
                        <a:pt x="34" y="74"/>
                      </a:lnTo>
                      <a:lnTo>
                        <a:pt x="12" y="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  <p:sp>
              <p:nvSpPr>
                <p:cNvPr id="360" name="Freeform 1511"/>
                <p:cNvSpPr>
                  <a:spLocks/>
                </p:cNvSpPr>
                <p:nvPr/>
              </p:nvSpPr>
              <p:spPr bwMode="auto">
                <a:xfrm>
                  <a:off x="2241" y="2177"/>
                  <a:ext cx="186" cy="181"/>
                </a:xfrm>
                <a:custGeom>
                  <a:avLst/>
                  <a:gdLst>
                    <a:gd name="T0" fmla="*/ 50 w 373"/>
                    <a:gd name="T1" fmla="*/ 91 h 361"/>
                    <a:gd name="T2" fmla="*/ 41 w 373"/>
                    <a:gd name="T3" fmla="*/ 78 h 361"/>
                    <a:gd name="T4" fmla="*/ 47 w 373"/>
                    <a:gd name="T5" fmla="*/ 74 h 361"/>
                    <a:gd name="T6" fmla="*/ 55 w 373"/>
                    <a:gd name="T7" fmla="*/ 71 h 361"/>
                    <a:gd name="T8" fmla="*/ 62 w 373"/>
                    <a:gd name="T9" fmla="*/ 66 h 361"/>
                    <a:gd name="T10" fmla="*/ 70 w 373"/>
                    <a:gd name="T11" fmla="*/ 60 h 361"/>
                    <a:gd name="T12" fmla="*/ 76 w 373"/>
                    <a:gd name="T13" fmla="*/ 54 h 361"/>
                    <a:gd name="T14" fmla="*/ 80 w 373"/>
                    <a:gd name="T15" fmla="*/ 47 h 361"/>
                    <a:gd name="T16" fmla="*/ 82 w 373"/>
                    <a:gd name="T17" fmla="*/ 40 h 361"/>
                    <a:gd name="T18" fmla="*/ 82 w 373"/>
                    <a:gd name="T19" fmla="*/ 31 h 361"/>
                    <a:gd name="T20" fmla="*/ 75 w 373"/>
                    <a:gd name="T21" fmla="*/ 18 h 361"/>
                    <a:gd name="T22" fmla="*/ 68 w 373"/>
                    <a:gd name="T23" fmla="*/ 12 h 361"/>
                    <a:gd name="T24" fmla="*/ 59 w 373"/>
                    <a:gd name="T25" fmla="*/ 10 h 361"/>
                    <a:gd name="T26" fmla="*/ 49 w 373"/>
                    <a:gd name="T27" fmla="*/ 12 h 361"/>
                    <a:gd name="T28" fmla="*/ 39 w 373"/>
                    <a:gd name="T29" fmla="*/ 16 h 361"/>
                    <a:gd name="T30" fmla="*/ 29 w 373"/>
                    <a:gd name="T31" fmla="*/ 23 h 361"/>
                    <a:gd name="T32" fmla="*/ 19 w 373"/>
                    <a:gd name="T33" fmla="*/ 29 h 361"/>
                    <a:gd name="T34" fmla="*/ 11 w 373"/>
                    <a:gd name="T35" fmla="*/ 38 h 361"/>
                    <a:gd name="T36" fmla="*/ 0 w 373"/>
                    <a:gd name="T37" fmla="*/ 28 h 361"/>
                    <a:gd name="T38" fmla="*/ 10 w 373"/>
                    <a:gd name="T39" fmla="*/ 20 h 361"/>
                    <a:gd name="T40" fmla="*/ 21 w 373"/>
                    <a:gd name="T41" fmla="*/ 14 h 361"/>
                    <a:gd name="T42" fmla="*/ 33 w 373"/>
                    <a:gd name="T43" fmla="*/ 7 h 361"/>
                    <a:gd name="T44" fmla="*/ 45 w 373"/>
                    <a:gd name="T45" fmla="*/ 3 h 361"/>
                    <a:gd name="T46" fmla="*/ 57 w 373"/>
                    <a:gd name="T47" fmla="*/ 0 h 361"/>
                    <a:gd name="T48" fmla="*/ 69 w 373"/>
                    <a:gd name="T49" fmla="*/ 1 h 361"/>
                    <a:gd name="T50" fmla="*/ 79 w 373"/>
                    <a:gd name="T51" fmla="*/ 6 h 361"/>
                    <a:gd name="T52" fmla="*/ 88 w 373"/>
                    <a:gd name="T53" fmla="*/ 15 h 361"/>
                    <a:gd name="T54" fmla="*/ 92 w 373"/>
                    <a:gd name="T55" fmla="*/ 25 h 361"/>
                    <a:gd name="T56" fmla="*/ 93 w 373"/>
                    <a:gd name="T57" fmla="*/ 36 h 361"/>
                    <a:gd name="T58" fmla="*/ 90 w 373"/>
                    <a:gd name="T59" fmla="*/ 47 h 361"/>
                    <a:gd name="T60" fmla="*/ 84 w 373"/>
                    <a:gd name="T61" fmla="*/ 58 h 361"/>
                    <a:gd name="T62" fmla="*/ 76 w 373"/>
                    <a:gd name="T63" fmla="*/ 67 h 361"/>
                    <a:gd name="T64" fmla="*/ 67 w 373"/>
                    <a:gd name="T65" fmla="*/ 77 h 361"/>
                    <a:gd name="T66" fmla="*/ 58 w 373"/>
                    <a:gd name="T67" fmla="*/ 84 h 361"/>
                    <a:gd name="T68" fmla="*/ 50 w 373"/>
                    <a:gd name="T69" fmla="*/ 91 h 361"/>
                    <a:gd name="T70" fmla="*/ 50 w 373"/>
                    <a:gd name="T71" fmla="*/ 91 h 3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3"/>
                    <a:gd name="T109" fmla="*/ 0 h 361"/>
                    <a:gd name="T110" fmla="*/ 373 w 373"/>
                    <a:gd name="T111" fmla="*/ 361 h 3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3" h="361">
                      <a:moveTo>
                        <a:pt x="202" y="361"/>
                      </a:moveTo>
                      <a:lnTo>
                        <a:pt x="166" y="312"/>
                      </a:lnTo>
                      <a:lnTo>
                        <a:pt x="190" y="295"/>
                      </a:lnTo>
                      <a:lnTo>
                        <a:pt x="221" y="281"/>
                      </a:lnTo>
                      <a:lnTo>
                        <a:pt x="251" y="262"/>
                      </a:lnTo>
                      <a:lnTo>
                        <a:pt x="282" y="239"/>
                      </a:lnTo>
                      <a:lnTo>
                        <a:pt x="304" y="215"/>
                      </a:lnTo>
                      <a:lnTo>
                        <a:pt x="322" y="186"/>
                      </a:lnTo>
                      <a:lnTo>
                        <a:pt x="331" y="158"/>
                      </a:lnTo>
                      <a:lnTo>
                        <a:pt x="329" y="124"/>
                      </a:lnTo>
                      <a:lnTo>
                        <a:pt x="303" y="72"/>
                      </a:lnTo>
                      <a:lnTo>
                        <a:pt x="272" y="46"/>
                      </a:lnTo>
                      <a:lnTo>
                        <a:pt x="236" y="38"/>
                      </a:lnTo>
                      <a:lnTo>
                        <a:pt x="198" y="46"/>
                      </a:lnTo>
                      <a:lnTo>
                        <a:pt x="156" y="63"/>
                      </a:lnTo>
                      <a:lnTo>
                        <a:pt x="116" y="89"/>
                      </a:lnTo>
                      <a:lnTo>
                        <a:pt x="78" y="116"/>
                      </a:lnTo>
                      <a:lnTo>
                        <a:pt x="46" y="150"/>
                      </a:lnTo>
                      <a:lnTo>
                        <a:pt x="0" y="110"/>
                      </a:lnTo>
                      <a:lnTo>
                        <a:pt x="40" y="80"/>
                      </a:lnTo>
                      <a:lnTo>
                        <a:pt x="86" y="53"/>
                      </a:lnTo>
                      <a:lnTo>
                        <a:pt x="133" y="27"/>
                      </a:lnTo>
                      <a:lnTo>
                        <a:pt x="183" y="9"/>
                      </a:lnTo>
                      <a:lnTo>
                        <a:pt x="230" y="0"/>
                      </a:lnTo>
                      <a:lnTo>
                        <a:pt x="278" y="2"/>
                      </a:lnTo>
                      <a:lnTo>
                        <a:pt x="318" y="21"/>
                      </a:lnTo>
                      <a:lnTo>
                        <a:pt x="354" y="57"/>
                      </a:lnTo>
                      <a:lnTo>
                        <a:pt x="371" y="99"/>
                      </a:lnTo>
                      <a:lnTo>
                        <a:pt x="373" y="143"/>
                      </a:lnTo>
                      <a:lnTo>
                        <a:pt x="360" y="186"/>
                      </a:lnTo>
                      <a:lnTo>
                        <a:pt x="337" y="230"/>
                      </a:lnTo>
                      <a:lnTo>
                        <a:pt x="304" y="268"/>
                      </a:lnTo>
                      <a:lnTo>
                        <a:pt x="270" y="308"/>
                      </a:lnTo>
                      <a:lnTo>
                        <a:pt x="234" y="336"/>
                      </a:lnTo>
                      <a:lnTo>
                        <a:pt x="202" y="361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0" lang="en-US" altLang="ja-JP"/>
                </a:p>
              </p:txBody>
            </p:sp>
          </p:grpSp>
        </p:grpSp>
        <p:pic>
          <p:nvPicPr>
            <p:cNvPr id="104" name="Picture 8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94532" y="4789726"/>
              <a:ext cx="801317" cy="929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5" name="Group 1141"/>
            <p:cNvGrpSpPr>
              <a:grpSpLocks/>
            </p:cNvGrpSpPr>
            <p:nvPr/>
          </p:nvGrpSpPr>
          <p:grpSpPr bwMode="auto">
            <a:xfrm rot="14782312" flipH="1">
              <a:off x="7324863" y="4147921"/>
              <a:ext cx="827803" cy="1316684"/>
              <a:chOff x="2501" y="1567"/>
              <a:chExt cx="2732" cy="2223"/>
            </a:xfrm>
          </p:grpSpPr>
          <p:grpSp>
            <p:nvGrpSpPr>
              <p:cNvPr id="281" name="Group 1142"/>
              <p:cNvGrpSpPr>
                <a:grpSpLocks/>
              </p:cNvGrpSpPr>
              <p:nvPr/>
            </p:nvGrpSpPr>
            <p:grpSpPr bwMode="auto">
              <a:xfrm>
                <a:off x="3537" y="2763"/>
                <a:ext cx="401" cy="327"/>
                <a:chOff x="1980" y="2551"/>
                <a:chExt cx="401" cy="327"/>
              </a:xfrm>
            </p:grpSpPr>
            <p:sp>
              <p:nvSpPr>
                <p:cNvPr id="345" name="Freeform 1143"/>
                <p:cNvSpPr>
                  <a:spLocks/>
                </p:cNvSpPr>
                <p:nvPr/>
              </p:nvSpPr>
              <p:spPr bwMode="auto">
                <a:xfrm>
                  <a:off x="1991" y="2619"/>
                  <a:ext cx="263" cy="251"/>
                </a:xfrm>
                <a:custGeom>
                  <a:avLst/>
                  <a:gdLst>
                    <a:gd name="T0" fmla="*/ 78 w 527"/>
                    <a:gd name="T1" fmla="*/ 0 h 502"/>
                    <a:gd name="T2" fmla="*/ 131 w 527"/>
                    <a:gd name="T3" fmla="*/ 63 h 502"/>
                    <a:gd name="T4" fmla="*/ 75 w 527"/>
                    <a:gd name="T5" fmla="*/ 111 h 502"/>
                    <a:gd name="T6" fmla="*/ 32 w 527"/>
                    <a:gd name="T7" fmla="*/ 126 h 502"/>
                    <a:gd name="T8" fmla="*/ 6 w 527"/>
                    <a:gd name="T9" fmla="*/ 115 h 502"/>
                    <a:gd name="T10" fmla="*/ 0 w 527"/>
                    <a:gd name="T11" fmla="*/ 88 h 502"/>
                    <a:gd name="T12" fmla="*/ 18 w 527"/>
                    <a:gd name="T13" fmla="*/ 55 h 502"/>
                    <a:gd name="T14" fmla="*/ 60 w 527"/>
                    <a:gd name="T15" fmla="*/ 18 h 502"/>
                    <a:gd name="T16" fmla="*/ 78 w 527"/>
                    <a:gd name="T17" fmla="*/ 0 h 502"/>
                    <a:gd name="T18" fmla="*/ 78 w 527"/>
                    <a:gd name="T19" fmla="*/ 0 h 5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7"/>
                    <a:gd name="T31" fmla="*/ 0 h 502"/>
                    <a:gd name="T32" fmla="*/ 527 w 527"/>
                    <a:gd name="T33" fmla="*/ 502 h 5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7" h="502">
                      <a:moveTo>
                        <a:pt x="312" y="0"/>
                      </a:moveTo>
                      <a:lnTo>
                        <a:pt x="527" y="253"/>
                      </a:lnTo>
                      <a:lnTo>
                        <a:pt x="303" y="441"/>
                      </a:lnTo>
                      <a:lnTo>
                        <a:pt x="128" y="502"/>
                      </a:lnTo>
                      <a:lnTo>
                        <a:pt x="25" y="460"/>
                      </a:lnTo>
                      <a:lnTo>
                        <a:pt x="0" y="350"/>
                      </a:lnTo>
                      <a:lnTo>
                        <a:pt x="74" y="217"/>
                      </a:lnTo>
                      <a:lnTo>
                        <a:pt x="242" y="7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46" name="Freeform 1144"/>
                <p:cNvSpPr>
                  <a:spLocks/>
                </p:cNvSpPr>
                <p:nvPr/>
              </p:nvSpPr>
              <p:spPr bwMode="auto">
                <a:xfrm>
                  <a:off x="2205" y="2555"/>
                  <a:ext cx="168" cy="167"/>
                </a:xfrm>
                <a:custGeom>
                  <a:avLst/>
                  <a:gdLst>
                    <a:gd name="T0" fmla="*/ 0 w 337"/>
                    <a:gd name="T1" fmla="*/ 24 h 332"/>
                    <a:gd name="T2" fmla="*/ 44 w 337"/>
                    <a:gd name="T3" fmla="*/ 84 h 332"/>
                    <a:gd name="T4" fmla="*/ 77 w 337"/>
                    <a:gd name="T5" fmla="*/ 58 h 332"/>
                    <a:gd name="T6" fmla="*/ 84 w 337"/>
                    <a:gd name="T7" fmla="*/ 32 h 332"/>
                    <a:gd name="T8" fmla="*/ 71 w 337"/>
                    <a:gd name="T9" fmla="*/ 10 h 332"/>
                    <a:gd name="T10" fmla="*/ 48 w 337"/>
                    <a:gd name="T11" fmla="*/ 0 h 332"/>
                    <a:gd name="T12" fmla="*/ 0 w 337"/>
                    <a:gd name="T13" fmla="*/ 24 h 332"/>
                    <a:gd name="T14" fmla="*/ 0 w 337"/>
                    <a:gd name="T15" fmla="*/ 24 h 3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7"/>
                    <a:gd name="T25" fmla="*/ 0 h 332"/>
                    <a:gd name="T26" fmla="*/ 337 w 337"/>
                    <a:gd name="T27" fmla="*/ 332 h 3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7" h="332">
                      <a:moveTo>
                        <a:pt x="0" y="95"/>
                      </a:moveTo>
                      <a:lnTo>
                        <a:pt x="179" y="332"/>
                      </a:lnTo>
                      <a:lnTo>
                        <a:pt x="310" y="230"/>
                      </a:lnTo>
                      <a:lnTo>
                        <a:pt x="337" y="127"/>
                      </a:lnTo>
                      <a:lnTo>
                        <a:pt x="287" y="40"/>
                      </a:lnTo>
                      <a:lnTo>
                        <a:pt x="194" y="0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47" name="Freeform 1145"/>
                <p:cNvSpPr>
                  <a:spLocks/>
                </p:cNvSpPr>
                <p:nvPr/>
              </p:nvSpPr>
              <p:spPr bwMode="auto">
                <a:xfrm>
                  <a:off x="1980" y="2616"/>
                  <a:ext cx="283" cy="262"/>
                </a:xfrm>
                <a:custGeom>
                  <a:avLst/>
                  <a:gdLst>
                    <a:gd name="T0" fmla="*/ 4 w 567"/>
                    <a:gd name="T1" fmla="*/ 120 h 523"/>
                    <a:gd name="T2" fmla="*/ 0 w 567"/>
                    <a:gd name="T3" fmla="*/ 103 h 523"/>
                    <a:gd name="T4" fmla="*/ 2 w 567"/>
                    <a:gd name="T5" fmla="*/ 86 h 523"/>
                    <a:gd name="T6" fmla="*/ 10 w 567"/>
                    <a:gd name="T7" fmla="*/ 69 h 523"/>
                    <a:gd name="T8" fmla="*/ 23 w 567"/>
                    <a:gd name="T9" fmla="*/ 53 h 523"/>
                    <a:gd name="T10" fmla="*/ 37 w 567"/>
                    <a:gd name="T11" fmla="*/ 37 h 523"/>
                    <a:gd name="T12" fmla="*/ 53 w 567"/>
                    <a:gd name="T13" fmla="*/ 23 h 523"/>
                    <a:gd name="T14" fmla="*/ 68 w 567"/>
                    <a:gd name="T15" fmla="*/ 10 h 523"/>
                    <a:gd name="T16" fmla="*/ 81 w 567"/>
                    <a:gd name="T17" fmla="*/ 0 h 523"/>
                    <a:gd name="T18" fmla="*/ 83 w 567"/>
                    <a:gd name="T19" fmla="*/ 3 h 523"/>
                    <a:gd name="T20" fmla="*/ 84 w 567"/>
                    <a:gd name="T21" fmla="*/ 6 h 523"/>
                    <a:gd name="T22" fmla="*/ 86 w 567"/>
                    <a:gd name="T23" fmla="*/ 9 h 523"/>
                    <a:gd name="T24" fmla="*/ 89 w 567"/>
                    <a:gd name="T25" fmla="*/ 11 h 523"/>
                    <a:gd name="T26" fmla="*/ 78 w 567"/>
                    <a:gd name="T27" fmla="*/ 18 h 523"/>
                    <a:gd name="T28" fmla="*/ 64 w 567"/>
                    <a:gd name="T29" fmla="*/ 28 h 523"/>
                    <a:gd name="T30" fmla="*/ 48 w 567"/>
                    <a:gd name="T31" fmla="*/ 41 h 523"/>
                    <a:gd name="T32" fmla="*/ 33 w 567"/>
                    <a:gd name="T33" fmla="*/ 56 h 523"/>
                    <a:gd name="T34" fmla="*/ 21 w 567"/>
                    <a:gd name="T35" fmla="*/ 70 h 523"/>
                    <a:gd name="T36" fmla="*/ 13 w 567"/>
                    <a:gd name="T37" fmla="*/ 86 h 523"/>
                    <a:gd name="T38" fmla="*/ 12 w 567"/>
                    <a:gd name="T39" fmla="*/ 103 h 523"/>
                    <a:gd name="T40" fmla="*/ 19 w 567"/>
                    <a:gd name="T41" fmla="*/ 119 h 523"/>
                    <a:gd name="T42" fmla="*/ 31 w 567"/>
                    <a:gd name="T43" fmla="*/ 122 h 523"/>
                    <a:gd name="T44" fmla="*/ 46 w 567"/>
                    <a:gd name="T45" fmla="*/ 119 h 523"/>
                    <a:gd name="T46" fmla="*/ 62 w 567"/>
                    <a:gd name="T47" fmla="*/ 111 h 523"/>
                    <a:gd name="T48" fmla="*/ 79 w 567"/>
                    <a:gd name="T49" fmla="*/ 101 h 523"/>
                    <a:gd name="T50" fmla="*/ 94 w 567"/>
                    <a:gd name="T51" fmla="*/ 89 h 523"/>
                    <a:gd name="T52" fmla="*/ 109 w 567"/>
                    <a:gd name="T53" fmla="*/ 77 h 523"/>
                    <a:gd name="T54" fmla="*/ 120 w 567"/>
                    <a:gd name="T55" fmla="*/ 67 h 523"/>
                    <a:gd name="T56" fmla="*/ 129 w 567"/>
                    <a:gd name="T57" fmla="*/ 59 h 523"/>
                    <a:gd name="T58" fmla="*/ 141 w 567"/>
                    <a:gd name="T59" fmla="*/ 71 h 523"/>
                    <a:gd name="T60" fmla="*/ 129 w 567"/>
                    <a:gd name="T61" fmla="*/ 82 h 523"/>
                    <a:gd name="T62" fmla="*/ 114 w 567"/>
                    <a:gd name="T63" fmla="*/ 95 h 523"/>
                    <a:gd name="T64" fmla="*/ 96 w 567"/>
                    <a:gd name="T65" fmla="*/ 108 h 523"/>
                    <a:gd name="T66" fmla="*/ 77 w 567"/>
                    <a:gd name="T67" fmla="*/ 120 h 523"/>
                    <a:gd name="T68" fmla="*/ 57 w 567"/>
                    <a:gd name="T69" fmla="*/ 127 h 523"/>
                    <a:gd name="T70" fmla="*/ 38 w 567"/>
                    <a:gd name="T71" fmla="*/ 131 h 523"/>
                    <a:gd name="T72" fmla="*/ 20 w 567"/>
                    <a:gd name="T73" fmla="*/ 129 h 523"/>
                    <a:gd name="T74" fmla="*/ 4 w 567"/>
                    <a:gd name="T75" fmla="*/ 120 h 523"/>
                    <a:gd name="T76" fmla="*/ 4 w 567"/>
                    <a:gd name="T77" fmla="*/ 120 h 5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7"/>
                    <a:gd name="T118" fmla="*/ 0 h 523"/>
                    <a:gd name="T119" fmla="*/ 567 w 567"/>
                    <a:gd name="T120" fmla="*/ 523 h 5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7" h="523">
                      <a:moveTo>
                        <a:pt x="19" y="477"/>
                      </a:moveTo>
                      <a:lnTo>
                        <a:pt x="0" y="409"/>
                      </a:lnTo>
                      <a:lnTo>
                        <a:pt x="10" y="341"/>
                      </a:lnTo>
                      <a:lnTo>
                        <a:pt x="42" y="274"/>
                      </a:lnTo>
                      <a:lnTo>
                        <a:pt x="92" y="209"/>
                      </a:lnTo>
                      <a:lnTo>
                        <a:pt x="149" y="147"/>
                      </a:lnTo>
                      <a:lnTo>
                        <a:pt x="213" y="92"/>
                      </a:lnTo>
                      <a:lnTo>
                        <a:pt x="272" y="40"/>
                      </a:lnTo>
                      <a:lnTo>
                        <a:pt x="327" y="0"/>
                      </a:lnTo>
                      <a:lnTo>
                        <a:pt x="333" y="10"/>
                      </a:lnTo>
                      <a:lnTo>
                        <a:pt x="339" y="21"/>
                      </a:lnTo>
                      <a:lnTo>
                        <a:pt x="346" y="33"/>
                      </a:lnTo>
                      <a:lnTo>
                        <a:pt x="356" y="42"/>
                      </a:lnTo>
                      <a:lnTo>
                        <a:pt x="312" y="71"/>
                      </a:lnTo>
                      <a:lnTo>
                        <a:pt x="257" y="112"/>
                      </a:lnTo>
                      <a:lnTo>
                        <a:pt x="192" y="162"/>
                      </a:lnTo>
                      <a:lnTo>
                        <a:pt x="135" y="221"/>
                      </a:lnTo>
                      <a:lnTo>
                        <a:pt x="84" y="280"/>
                      </a:lnTo>
                      <a:lnTo>
                        <a:pt x="54" y="344"/>
                      </a:lnTo>
                      <a:lnTo>
                        <a:pt x="48" y="409"/>
                      </a:lnTo>
                      <a:lnTo>
                        <a:pt x="78" y="476"/>
                      </a:lnTo>
                      <a:lnTo>
                        <a:pt x="126" y="485"/>
                      </a:lnTo>
                      <a:lnTo>
                        <a:pt x="185" y="474"/>
                      </a:lnTo>
                      <a:lnTo>
                        <a:pt x="250" y="443"/>
                      </a:lnTo>
                      <a:lnTo>
                        <a:pt x="316" y="403"/>
                      </a:lnTo>
                      <a:lnTo>
                        <a:pt x="377" y="356"/>
                      </a:lnTo>
                      <a:lnTo>
                        <a:pt x="436" y="308"/>
                      </a:lnTo>
                      <a:lnTo>
                        <a:pt x="483" y="265"/>
                      </a:lnTo>
                      <a:lnTo>
                        <a:pt x="518" y="234"/>
                      </a:lnTo>
                      <a:lnTo>
                        <a:pt x="567" y="282"/>
                      </a:lnTo>
                      <a:lnTo>
                        <a:pt x="518" y="327"/>
                      </a:lnTo>
                      <a:lnTo>
                        <a:pt x="457" y="380"/>
                      </a:lnTo>
                      <a:lnTo>
                        <a:pt x="384" y="432"/>
                      </a:lnTo>
                      <a:lnTo>
                        <a:pt x="310" y="477"/>
                      </a:lnTo>
                      <a:lnTo>
                        <a:pt x="231" y="508"/>
                      </a:lnTo>
                      <a:lnTo>
                        <a:pt x="153" y="523"/>
                      </a:lnTo>
                      <a:lnTo>
                        <a:pt x="80" y="514"/>
                      </a:lnTo>
                      <a:lnTo>
                        <a:pt x="19" y="47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48" name="Freeform 1146"/>
                <p:cNvSpPr>
                  <a:spLocks/>
                </p:cNvSpPr>
                <p:nvPr/>
              </p:nvSpPr>
              <p:spPr bwMode="auto">
                <a:xfrm>
                  <a:off x="2139" y="2610"/>
                  <a:ext cx="134" cy="153"/>
                </a:xfrm>
                <a:custGeom>
                  <a:avLst/>
                  <a:gdLst>
                    <a:gd name="T0" fmla="*/ 59 w 266"/>
                    <a:gd name="T1" fmla="*/ 77 h 306"/>
                    <a:gd name="T2" fmla="*/ 52 w 266"/>
                    <a:gd name="T3" fmla="*/ 69 h 306"/>
                    <a:gd name="T4" fmla="*/ 45 w 266"/>
                    <a:gd name="T5" fmla="*/ 60 h 306"/>
                    <a:gd name="T6" fmla="*/ 37 w 266"/>
                    <a:gd name="T7" fmla="*/ 50 h 306"/>
                    <a:gd name="T8" fmla="*/ 28 w 266"/>
                    <a:gd name="T9" fmla="*/ 40 h 306"/>
                    <a:gd name="T10" fmla="*/ 20 w 266"/>
                    <a:gd name="T11" fmla="*/ 30 h 306"/>
                    <a:gd name="T12" fmla="*/ 12 w 266"/>
                    <a:gd name="T13" fmla="*/ 20 h 306"/>
                    <a:gd name="T14" fmla="*/ 5 w 266"/>
                    <a:gd name="T15" fmla="*/ 11 h 306"/>
                    <a:gd name="T16" fmla="*/ 0 w 266"/>
                    <a:gd name="T17" fmla="*/ 5 h 306"/>
                    <a:gd name="T18" fmla="*/ 2 w 266"/>
                    <a:gd name="T19" fmla="*/ 2 h 306"/>
                    <a:gd name="T20" fmla="*/ 4 w 266"/>
                    <a:gd name="T21" fmla="*/ 1 h 306"/>
                    <a:gd name="T22" fmla="*/ 7 w 266"/>
                    <a:gd name="T23" fmla="*/ 0 h 306"/>
                    <a:gd name="T24" fmla="*/ 9 w 266"/>
                    <a:gd name="T25" fmla="*/ 1 h 306"/>
                    <a:gd name="T26" fmla="*/ 13 w 266"/>
                    <a:gd name="T27" fmla="*/ 5 h 306"/>
                    <a:gd name="T28" fmla="*/ 20 w 266"/>
                    <a:gd name="T29" fmla="*/ 12 h 306"/>
                    <a:gd name="T30" fmla="*/ 27 w 266"/>
                    <a:gd name="T31" fmla="*/ 21 h 306"/>
                    <a:gd name="T32" fmla="*/ 36 w 266"/>
                    <a:gd name="T33" fmla="*/ 31 h 306"/>
                    <a:gd name="T34" fmla="*/ 45 w 266"/>
                    <a:gd name="T35" fmla="*/ 41 h 306"/>
                    <a:gd name="T36" fmla="*/ 54 w 266"/>
                    <a:gd name="T37" fmla="*/ 51 h 306"/>
                    <a:gd name="T38" fmla="*/ 61 w 266"/>
                    <a:gd name="T39" fmla="*/ 60 h 306"/>
                    <a:gd name="T40" fmla="*/ 68 w 266"/>
                    <a:gd name="T41" fmla="*/ 68 h 306"/>
                    <a:gd name="T42" fmla="*/ 66 w 266"/>
                    <a:gd name="T43" fmla="*/ 71 h 306"/>
                    <a:gd name="T44" fmla="*/ 64 w 266"/>
                    <a:gd name="T45" fmla="*/ 73 h 306"/>
                    <a:gd name="T46" fmla="*/ 61 w 266"/>
                    <a:gd name="T47" fmla="*/ 74 h 306"/>
                    <a:gd name="T48" fmla="*/ 59 w 266"/>
                    <a:gd name="T49" fmla="*/ 77 h 306"/>
                    <a:gd name="T50" fmla="*/ 59 w 266"/>
                    <a:gd name="T51" fmla="*/ 77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66"/>
                    <a:gd name="T79" fmla="*/ 0 h 306"/>
                    <a:gd name="T80" fmla="*/ 266 w 266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66" h="306">
                      <a:moveTo>
                        <a:pt x="234" y="306"/>
                      </a:moveTo>
                      <a:lnTo>
                        <a:pt x="207" y="276"/>
                      </a:lnTo>
                      <a:lnTo>
                        <a:pt x="179" y="241"/>
                      </a:lnTo>
                      <a:lnTo>
                        <a:pt x="144" y="201"/>
                      </a:lnTo>
                      <a:lnTo>
                        <a:pt x="112" y="163"/>
                      </a:lnTo>
                      <a:lnTo>
                        <a:pt x="80" y="122"/>
                      </a:lnTo>
                      <a:lnTo>
                        <a:pt x="45" y="82"/>
                      </a:lnTo>
                      <a:lnTo>
                        <a:pt x="19" y="45"/>
                      </a:lnTo>
                      <a:lnTo>
                        <a:pt x="0" y="17"/>
                      </a:lnTo>
                      <a:lnTo>
                        <a:pt x="6" y="9"/>
                      </a:lnTo>
                      <a:lnTo>
                        <a:pt x="15" y="4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51" y="21"/>
                      </a:lnTo>
                      <a:lnTo>
                        <a:pt x="78" y="49"/>
                      </a:lnTo>
                      <a:lnTo>
                        <a:pt x="106" y="85"/>
                      </a:lnTo>
                      <a:lnTo>
                        <a:pt x="142" y="125"/>
                      </a:lnTo>
                      <a:lnTo>
                        <a:pt x="177" y="165"/>
                      </a:lnTo>
                      <a:lnTo>
                        <a:pt x="213" y="205"/>
                      </a:lnTo>
                      <a:lnTo>
                        <a:pt x="241" y="241"/>
                      </a:lnTo>
                      <a:lnTo>
                        <a:pt x="266" y="272"/>
                      </a:lnTo>
                      <a:lnTo>
                        <a:pt x="262" y="281"/>
                      </a:lnTo>
                      <a:lnTo>
                        <a:pt x="253" y="291"/>
                      </a:lnTo>
                      <a:lnTo>
                        <a:pt x="241" y="296"/>
                      </a:lnTo>
                      <a:lnTo>
                        <a:pt x="234" y="306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49" name="Freeform 1147"/>
                <p:cNvSpPr>
                  <a:spLocks/>
                </p:cNvSpPr>
                <p:nvPr/>
              </p:nvSpPr>
              <p:spPr bwMode="auto">
                <a:xfrm>
                  <a:off x="2189" y="2588"/>
                  <a:ext cx="123" cy="151"/>
                </a:xfrm>
                <a:custGeom>
                  <a:avLst/>
                  <a:gdLst>
                    <a:gd name="T0" fmla="*/ 51 w 247"/>
                    <a:gd name="T1" fmla="*/ 76 h 302"/>
                    <a:gd name="T2" fmla="*/ 44 w 247"/>
                    <a:gd name="T3" fmla="*/ 68 h 302"/>
                    <a:gd name="T4" fmla="*/ 37 w 247"/>
                    <a:gd name="T5" fmla="*/ 60 h 302"/>
                    <a:gd name="T6" fmla="*/ 29 w 247"/>
                    <a:gd name="T7" fmla="*/ 51 h 302"/>
                    <a:gd name="T8" fmla="*/ 21 w 247"/>
                    <a:gd name="T9" fmla="*/ 42 h 302"/>
                    <a:gd name="T10" fmla="*/ 13 w 247"/>
                    <a:gd name="T11" fmla="*/ 34 h 302"/>
                    <a:gd name="T12" fmla="*/ 7 w 247"/>
                    <a:gd name="T13" fmla="*/ 24 h 302"/>
                    <a:gd name="T14" fmla="*/ 2 w 247"/>
                    <a:gd name="T15" fmla="*/ 15 h 302"/>
                    <a:gd name="T16" fmla="*/ 0 w 247"/>
                    <a:gd name="T17" fmla="*/ 7 h 302"/>
                    <a:gd name="T18" fmla="*/ 3 w 247"/>
                    <a:gd name="T19" fmla="*/ 3 h 302"/>
                    <a:gd name="T20" fmla="*/ 5 w 247"/>
                    <a:gd name="T21" fmla="*/ 2 h 302"/>
                    <a:gd name="T22" fmla="*/ 7 w 247"/>
                    <a:gd name="T23" fmla="*/ 1 h 302"/>
                    <a:gd name="T24" fmla="*/ 9 w 247"/>
                    <a:gd name="T25" fmla="*/ 0 h 302"/>
                    <a:gd name="T26" fmla="*/ 15 w 247"/>
                    <a:gd name="T27" fmla="*/ 7 h 302"/>
                    <a:gd name="T28" fmla="*/ 22 w 247"/>
                    <a:gd name="T29" fmla="*/ 15 h 302"/>
                    <a:gd name="T30" fmla="*/ 29 w 247"/>
                    <a:gd name="T31" fmla="*/ 24 h 302"/>
                    <a:gd name="T32" fmla="*/ 36 w 247"/>
                    <a:gd name="T33" fmla="*/ 34 h 302"/>
                    <a:gd name="T34" fmla="*/ 42 w 247"/>
                    <a:gd name="T35" fmla="*/ 42 h 302"/>
                    <a:gd name="T36" fmla="*/ 49 w 247"/>
                    <a:gd name="T37" fmla="*/ 51 h 302"/>
                    <a:gd name="T38" fmla="*/ 55 w 247"/>
                    <a:gd name="T39" fmla="*/ 59 h 302"/>
                    <a:gd name="T40" fmla="*/ 61 w 247"/>
                    <a:gd name="T41" fmla="*/ 69 h 302"/>
                    <a:gd name="T42" fmla="*/ 59 w 247"/>
                    <a:gd name="T43" fmla="*/ 70 h 302"/>
                    <a:gd name="T44" fmla="*/ 56 w 247"/>
                    <a:gd name="T45" fmla="*/ 72 h 302"/>
                    <a:gd name="T46" fmla="*/ 53 w 247"/>
                    <a:gd name="T47" fmla="*/ 75 h 302"/>
                    <a:gd name="T48" fmla="*/ 51 w 247"/>
                    <a:gd name="T49" fmla="*/ 76 h 302"/>
                    <a:gd name="T50" fmla="*/ 51 w 247"/>
                    <a:gd name="T51" fmla="*/ 76 h 3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7"/>
                    <a:gd name="T79" fmla="*/ 0 h 302"/>
                    <a:gd name="T80" fmla="*/ 247 w 247"/>
                    <a:gd name="T81" fmla="*/ 302 h 30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7" h="302">
                      <a:moveTo>
                        <a:pt x="205" y="302"/>
                      </a:moveTo>
                      <a:lnTo>
                        <a:pt x="177" y="272"/>
                      </a:lnTo>
                      <a:lnTo>
                        <a:pt x="148" y="240"/>
                      </a:lnTo>
                      <a:lnTo>
                        <a:pt x="116" y="206"/>
                      </a:lnTo>
                      <a:lnTo>
                        <a:pt x="85" y="171"/>
                      </a:lnTo>
                      <a:lnTo>
                        <a:pt x="55" y="133"/>
                      </a:lnTo>
                      <a:lnTo>
                        <a:pt x="30" y="99"/>
                      </a:lnTo>
                      <a:lnTo>
                        <a:pt x="9" y="63"/>
                      </a:lnTo>
                      <a:lnTo>
                        <a:pt x="0" y="31"/>
                      </a:lnTo>
                      <a:lnTo>
                        <a:pt x="13" y="15"/>
                      </a:lnTo>
                      <a:lnTo>
                        <a:pt x="23" y="10"/>
                      </a:lnTo>
                      <a:lnTo>
                        <a:pt x="28" y="4"/>
                      </a:lnTo>
                      <a:lnTo>
                        <a:pt x="38" y="0"/>
                      </a:lnTo>
                      <a:lnTo>
                        <a:pt x="62" y="29"/>
                      </a:lnTo>
                      <a:lnTo>
                        <a:pt x="91" y="63"/>
                      </a:lnTo>
                      <a:lnTo>
                        <a:pt x="118" y="97"/>
                      </a:lnTo>
                      <a:lnTo>
                        <a:pt x="144" y="133"/>
                      </a:lnTo>
                      <a:lnTo>
                        <a:pt x="171" y="168"/>
                      </a:lnTo>
                      <a:lnTo>
                        <a:pt x="197" y="204"/>
                      </a:lnTo>
                      <a:lnTo>
                        <a:pt x="222" y="238"/>
                      </a:lnTo>
                      <a:lnTo>
                        <a:pt x="247" y="274"/>
                      </a:lnTo>
                      <a:lnTo>
                        <a:pt x="239" y="278"/>
                      </a:lnTo>
                      <a:lnTo>
                        <a:pt x="226" y="287"/>
                      </a:lnTo>
                      <a:lnTo>
                        <a:pt x="213" y="297"/>
                      </a:lnTo>
                      <a:lnTo>
                        <a:pt x="205" y="30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50" name="Freeform 1148"/>
                <p:cNvSpPr>
                  <a:spLocks/>
                </p:cNvSpPr>
                <p:nvPr/>
              </p:nvSpPr>
              <p:spPr bwMode="auto">
                <a:xfrm>
                  <a:off x="2199" y="2551"/>
                  <a:ext cx="182" cy="179"/>
                </a:xfrm>
                <a:custGeom>
                  <a:avLst/>
                  <a:gdLst>
                    <a:gd name="T0" fmla="*/ 54 w 363"/>
                    <a:gd name="T1" fmla="*/ 89 h 359"/>
                    <a:gd name="T2" fmla="*/ 46 w 363"/>
                    <a:gd name="T3" fmla="*/ 77 h 359"/>
                    <a:gd name="T4" fmla="*/ 56 w 363"/>
                    <a:gd name="T5" fmla="*/ 71 h 359"/>
                    <a:gd name="T6" fmla="*/ 65 w 363"/>
                    <a:gd name="T7" fmla="*/ 65 h 359"/>
                    <a:gd name="T8" fmla="*/ 73 w 363"/>
                    <a:gd name="T9" fmla="*/ 58 h 359"/>
                    <a:gd name="T10" fmla="*/ 79 w 363"/>
                    <a:gd name="T11" fmla="*/ 51 h 359"/>
                    <a:gd name="T12" fmla="*/ 82 w 363"/>
                    <a:gd name="T13" fmla="*/ 43 h 359"/>
                    <a:gd name="T14" fmla="*/ 82 w 363"/>
                    <a:gd name="T15" fmla="*/ 35 h 359"/>
                    <a:gd name="T16" fmla="*/ 78 w 363"/>
                    <a:gd name="T17" fmla="*/ 26 h 359"/>
                    <a:gd name="T18" fmla="*/ 70 w 363"/>
                    <a:gd name="T19" fmla="*/ 17 h 359"/>
                    <a:gd name="T20" fmla="*/ 62 w 363"/>
                    <a:gd name="T21" fmla="*/ 12 h 359"/>
                    <a:gd name="T22" fmla="*/ 54 w 363"/>
                    <a:gd name="T23" fmla="*/ 11 h 359"/>
                    <a:gd name="T24" fmla="*/ 46 w 363"/>
                    <a:gd name="T25" fmla="*/ 12 h 359"/>
                    <a:gd name="T26" fmla="*/ 39 w 363"/>
                    <a:gd name="T27" fmla="*/ 14 h 359"/>
                    <a:gd name="T28" fmla="*/ 32 w 363"/>
                    <a:gd name="T29" fmla="*/ 17 h 359"/>
                    <a:gd name="T30" fmla="*/ 25 w 363"/>
                    <a:gd name="T31" fmla="*/ 21 h 359"/>
                    <a:gd name="T32" fmla="*/ 18 w 363"/>
                    <a:gd name="T33" fmla="*/ 25 h 359"/>
                    <a:gd name="T34" fmla="*/ 13 w 363"/>
                    <a:gd name="T35" fmla="*/ 31 h 359"/>
                    <a:gd name="T36" fmla="*/ 10 w 363"/>
                    <a:gd name="T37" fmla="*/ 28 h 359"/>
                    <a:gd name="T38" fmla="*/ 6 w 363"/>
                    <a:gd name="T39" fmla="*/ 25 h 359"/>
                    <a:gd name="T40" fmla="*/ 2 w 363"/>
                    <a:gd name="T41" fmla="*/ 22 h 359"/>
                    <a:gd name="T42" fmla="*/ 0 w 363"/>
                    <a:gd name="T43" fmla="*/ 21 h 359"/>
                    <a:gd name="T44" fmla="*/ 9 w 363"/>
                    <a:gd name="T45" fmla="*/ 14 h 359"/>
                    <a:gd name="T46" fmla="*/ 19 w 363"/>
                    <a:gd name="T47" fmla="*/ 9 h 359"/>
                    <a:gd name="T48" fmla="*/ 30 w 363"/>
                    <a:gd name="T49" fmla="*/ 4 h 359"/>
                    <a:gd name="T50" fmla="*/ 42 w 363"/>
                    <a:gd name="T51" fmla="*/ 2 h 359"/>
                    <a:gd name="T52" fmla="*/ 53 w 363"/>
                    <a:gd name="T53" fmla="*/ 0 h 359"/>
                    <a:gd name="T54" fmla="*/ 64 w 363"/>
                    <a:gd name="T55" fmla="*/ 1 h 359"/>
                    <a:gd name="T56" fmla="*/ 74 w 363"/>
                    <a:gd name="T57" fmla="*/ 5 h 359"/>
                    <a:gd name="T58" fmla="*/ 83 w 363"/>
                    <a:gd name="T59" fmla="*/ 13 h 359"/>
                    <a:gd name="T60" fmla="*/ 89 w 363"/>
                    <a:gd name="T61" fmla="*/ 25 h 359"/>
                    <a:gd name="T62" fmla="*/ 91 w 363"/>
                    <a:gd name="T63" fmla="*/ 36 h 359"/>
                    <a:gd name="T64" fmla="*/ 90 w 363"/>
                    <a:gd name="T65" fmla="*/ 46 h 359"/>
                    <a:gd name="T66" fmla="*/ 87 w 363"/>
                    <a:gd name="T67" fmla="*/ 57 h 359"/>
                    <a:gd name="T68" fmla="*/ 81 w 363"/>
                    <a:gd name="T69" fmla="*/ 66 h 359"/>
                    <a:gd name="T70" fmla="*/ 73 w 363"/>
                    <a:gd name="T71" fmla="*/ 74 h 359"/>
                    <a:gd name="T72" fmla="*/ 64 w 363"/>
                    <a:gd name="T73" fmla="*/ 82 h 359"/>
                    <a:gd name="T74" fmla="*/ 54 w 363"/>
                    <a:gd name="T75" fmla="*/ 89 h 359"/>
                    <a:gd name="T76" fmla="*/ 54 w 363"/>
                    <a:gd name="T77" fmla="*/ 89 h 35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3"/>
                    <a:gd name="T118" fmla="*/ 0 h 359"/>
                    <a:gd name="T119" fmla="*/ 363 w 363"/>
                    <a:gd name="T120" fmla="*/ 359 h 35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3" h="359">
                      <a:moveTo>
                        <a:pt x="213" y="359"/>
                      </a:moveTo>
                      <a:lnTo>
                        <a:pt x="184" y="310"/>
                      </a:lnTo>
                      <a:lnTo>
                        <a:pt x="222" y="285"/>
                      </a:lnTo>
                      <a:lnTo>
                        <a:pt x="260" y="261"/>
                      </a:lnTo>
                      <a:lnTo>
                        <a:pt x="290" y="232"/>
                      </a:lnTo>
                      <a:lnTo>
                        <a:pt x="315" y="205"/>
                      </a:lnTo>
                      <a:lnTo>
                        <a:pt x="327" y="173"/>
                      </a:lnTo>
                      <a:lnTo>
                        <a:pt x="327" y="141"/>
                      </a:lnTo>
                      <a:lnTo>
                        <a:pt x="311" y="105"/>
                      </a:lnTo>
                      <a:lnTo>
                        <a:pt x="277" y="69"/>
                      </a:lnTo>
                      <a:lnTo>
                        <a:pt x="245" y="51"/>
                      </a:lnTo>
                      <a:lnTo>
                        <a:pt x="214" y="46"/>
                      </a:lnTo>
                      <a:lnTo>
                        <a:pt x="184" y="48"/>
                      </a:lnTo>
                      <a:lnTo>
                        <a:pt x="156" y="57"/>
                      </a:lnTo>
                      <a:lnTo>
                        <a:pt x="127" y="69"/>
                      </a:lnTo>
                      <a:lnTo>
                        <a:pt x="98" y="86"/>
                      </a:lnTo>
                      <a:lnTo>
                        <a:pt x="72" y="103"/>
                      </a:lnTo>
                      <a:lnTo>
                        <a:pt x="49" y="124"/>
                      </a:lnTo>
                      <a:lnTo>
                        <a:pt x="38" y="114"/>
                      </a:lnTo>
                      <a:lnTo>
                        <a:pt x="21" y="101"/>
                      </a:lnTo>
                      <a:lnTo>
                        <a:pt x="5" y="89"/>
                      </a:lnTo>
                      <a:lnTo>
                        <a:pt x="0" y="86"/>
                      </a:lnTo>
                      <a:lnTo>
                        <a:pt x="34" y="59"/>
                      </a:lnTo>
                      <a:lnTo>
                        <a:pt x="76" y="38"/>
                      </a:lnTo>
                      <a:lnTo>
                        <a:pt x="119" y="19"/>
                      </a:lnTo>
                      <a:lnTo>
                        <a:pt x="165" y="8"/>
                      </a:lnTo>
                      <a:lnTo>
                        <a:pt x="209" y="0"/>
                      </a:lnTo>
                      <a:lnTo>
                        <a:pt x="254" y="6"/>
                      </a:lnTo>
                      <a:lnTo>
                        <a:pt x="294" y="23"/>
                      </a:lnTo>
                      <a:lnTo>
                        <a:pt x="332" y="55"/>
                      </a:lnTo>
                      <a:lnTo>
                        <a:pt x="353" y="101"/>
                      </a:lnTo>
                      <a:lnTo>
                        <a:pt x="363" y="146"/>
                      </a:lnTo>
                      <a:lnTo>
                        <a:pt x="359" y="186"/>
                      </a:lnTo>
                      <a:lnTo>
                        <a:pt x="348" y="228"/>
                      </a:lnTo>
                      <a:lnTo>
                        <a:pt x="323" y="264"/>
                      </a:lnTo>
                      <a:lnTo>
                        <a:pt x="292" y="299"/>
                      </a:lnTo>
                      <a:lnTo>
                        <a:pt x="254" y="329"/>
                      </a:lnTo>
                      <a:lnTo>
                        <a:pt x="213" y="35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282" name="Group 1149"/>
              <p:cNvGrpSpPr>
                <a:grpSpLocks/>
              </p:cNvGrpSpPr>
              <p:nvPr/>
            </p:nvGrpSpPr>
            <p:grpSpPr bwMode="auto">
              <a:xfrm>
                <a:off x="3580" y="2389"/>
                <a:ext cx="404" cy="300"/>
                <a:chOff x="2023" y="2177"/>
                <a:chExt cx="404" cy="300"/>
              </a:xfrm>
            </p:grpSpPr>
            <p:sp>
              <p:nvSpPr>
                <p:cNvPr id="339" name="Freeform 1150"/>
                <p:cNvSpPr>
                  <a:spLocks/>
                </p:cNvSpPr>
                <p:nvPr/>
              </p:nvSpPr>
              <p:spPr bwMode="auto">
                <a:xfrm>
                  <a:off x="2028" y="2248"/>
                  <a:ext cx="250" cy="218"/>
                </a:xfrm>
                <a:custGeom>
                  <a:avLst/>
                  <a:gdLst>
                    <a:gd name="T0" fmla="*/ 83 w 500"/>
                    <a:gd name="T1" fmla="*/ 0 h 435"/>
                    <a:gd name="T2" fmla="*/ 125 w 500"/>
                    <a:gd name="T3" fmla="*/ 64 h 435"/>
                    <a:gd name="T4" fmla="*/ 72 w 500"/>
                    <a:gd name="T5" fmla="*/ 99 h 435"/>
                    <a:gd name="T6" fmla="*/ 33 w 500"/>
                    <a:gd name="T7" fmla="*/ 109 h 435"/>
                    <a:gd name="T8" fmla="*/ 9 w 500"/>
                    <a:gd name="T9" fmla="*/ 101 h 435"/>
                    <a:gd name="T10" fmla="*/ 0 w 500"/>
                    <a:gd name="T11" fmla="*/ 76 h 435"/>
                    <a:gd name="T12" fmla="*/ 12 w 500"/>
                    <a:gd name="T13" fmla="*/ 53 h 435"/>
                    <a:gd name="T14" fmla="*/ 34 w 500"/>
                    <a:gd name="T15" fmla="*/ 34 h 435"/>
                    <a:gd name="T16" fmla="*/ 83 w 500"/>
                    <a:gd name="T17" fmla="*/ 0 h 435"/>
                    <a:gd name="T18" fmla="*/ 83 w 500"/>
                    <a:gd name="T19" fmla="*/ 0 h 4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0"/>
                    <a:gd name="T31" fmla="*/ 0 h 435"/>
                    <a:gd name="T32" fmla="*/ 500 w 500"/>
                    <a:gd name="T33" fmla="*/ 435 h 4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0" h="435">
                      <a:moveTo>
                        <a:pt x="331" y="0"/>
                      </a:moveTo>
                      <a:lnTo>
                        <a:pt x="500" y="256"/>
                      </a:lnTo>
                      <a:lnTo>
                        <a:pt x="286" y="395"/>
                      </a:lnTo>
                      <a:lnTo>
                        <a:pt x="132" y="435"/>
                      </a:lnTo>
                      <a:lnTo>
                        <a:pt x="35" y="401"/>
                      </a:lnTo>
                      <a:lnTo>
                        <a:pt x="0" y="304"/>
                      </a:lnTo>
                      <a:lnTo>
                        <a:pt x="48" y="211"/>
                      </a:lnTo>
                      <a:lnTo>
                        <a:pt x="134" y="133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40" name="Freeform 1151"/>
                <p:cNvSpPr>
                  <a:spLocks/>
                </p:cNvSpPr>
                <p:nvPr/>
              </p:nvSpPr>
              <p:spPr bwMode="auto">
                <a:xfrm>
                  <a:off x="2249" y="2186"/>
                  <a:ext cx="168" cy="155"/>
                </a:xfrm>
                <a:custGeom>
                  <a:avLst/>
                  <a:gdLst>
                    <a:gd name="T0" fmla="*/ 0 w 337"/>
                    <a:gd name="T1" fmla="*/ 26 h 312"/>
                    <a:gd name="T2" fmla="*/ 38 w 337"/>
                    <a:gd name="T3" fmla="*/ 77 h 312"/>
                    <a:gd name="T4" fmla="*/ 73 w 337"/>
                    <a:gd name="T5" fmla="*/ 56 h 312"/>
                    <a:gd name="T6" fmla="*/ 84 w 337"/>
                    <a:gd name="T7" fmla="*/ 27 h 312"/>
                    <a:gd name="T8" fmla="*/ 74 w 337"/>
                    <a:gd name="T9" fmla="*/ 5 h 312"/>
                    <a:gd name="T10" fmla="*/ 48 w 337"/>
                    <a:gd name="T11" fmla="*/ 0 h 312"/>
                    <a:gd name="T12" fmla="*/ 20 w 337"/>
                    <a:gd name="T13" fmla="*/ 12 h 312"/>
                    <a:gd name="T14" fmla="*/ 0 w 337"/>
                    <a:gd name="T15" fmla="*/ 26 h 312"/>
                    <a:gd name="T16" fmla="*/ 0 w 337"/>
                    <a:gd name="T17" fmla="*/ 26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7"/>
                    <a:gd name="T28" fmla="*/ 0 h 312"/>
                    <a:gd name="T29" fmla="*/ 337 w 337"/>
                    <a:gd name="T30" fmla="*/ 312 h 3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7" h="312">
                      <a:moveTo>
                        <a:pt x="0" y="107"/>
                      </a:moveTo>
                      <a:lnTo>
                        <a:pt x="153" y="312"/>
                      </a:lnTo>
                      <a:lnTo>
                        <a:pt x="295" y="228"/>
                      </a:lnTo>
                      <a:lnTo>
                        <a:pt x="337" y="110"/>
                      </a:lnTo>
                      <a:lnTo>
                        <a:pt x="297" y="23"/>
                      </a:lnTo>
                      <a:lnTo>
                        <a:pt x="194" y="0"/>
                      </a:lnTo>
                      <a:lnTo>
                        <a:pt x="82" y="4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41" name="Freeform 1152"/>
                <p:cNvSpPr>
                  <a:spLocks/>
                </p:cNvSpPr>
                <p:nvPr/>
              </p:nvSpPr>
              <p:spPr bwMode="auto">
                <a:xfrm>
                  <a:off x="2023" y="2241"/>
                  <a:ext cx="264" cy="236"/>
                </a:xfrm>
                <a:custGeom>
                  <a:avLst/>
                  <a:gdLst>
                    <a:gd name="T0" fmla="*/ 6 w 529"/>
                    <a:gd name="T1" fmla="*/ 104 h 474"/>
                    <a:gd name="T2" fmla="*/ 0 w 529"/>
                    <a:gd name="T3" fmla="*/ 87 h 474"/>
                    <a:gd name="T4" fmla="*/ 2 w 529"/>
                    <a:gd name="T5" fmla="*/ 71 h 474"/>
                    <a:gd name="T6" fmla="*/ 11 w 529"/>
                    <a:gd name="T7" fmla="*/ 56 h 474"/>
                    <a:gd name="T8" fmla="*/ 24 w 529"/>
                    <a:gd name="T9" fmla="*/ 42 h 474"/>
                    <a:gd name="T10" fmla="*/ 39 w 529"/>
                    <a:gd name="T11" fmla="*/ 28 h 474"/>
                    <a:gd name="T12" fmla="*/ 56 w 529"/>
                    <a:gd name="T13" fmla="*/ 17 h 474"/>
                    <a:gd name="T14" fmla="*/ 71 w 529"/>
                    <a:gd name="T15" fmla="*/ 7 h 474"/>
                    <a:gd name="T16" fmla="*/ 85 w 529"/>
                    <a:gd name="T17" fmla="*/ 0 h 474"/>
                    <a:gd name="T18" fmla="*/ 87 w 529"/>
                    <a:gd name="T19" fmla="*/ 2 h 474"/>
                    <a:gd name="T20" fmla="*/ 88 w 529"/>
                    <a:gd name="T21" fmla="*/ 5 h 474"/>
                    <a:gd name="T22" fmla="*/ 89 w 529"/>
                    <a:gd name="T23" fmla="*/ 8 h 474"/>
                    <a:gd name="T24" fmla="*/ 91 w 529"/>
                    <a:gd name="T25" fmla="*/ 12 h 474"/>
                    <a:gd name="T26" fmla="*/ 82 w 529"/>
                    <a:gd name="T27" fmla="*/ 16 h 474"/>
                    <a:gd name="T28" fmla="*/ 69 w 529"/>
                    <a:gd name="T29" fmla="*/ 23 h 474"/>
                    <a:gd name="T30" fmla="*/ 53 w 529"/>
                    <a:gd name="T31" fmla="*/ 34 h 474"/>
                    <a:gd name="T32" fmla="*/ 38 w 529"/>
                    <a:gd name="T33" fmla="*/ 46 h 474"/>
                    <a:gd name="T34" fmla="*/ 23 w 529"/>
                    <a:gd name="T35" fmla="*/ 59 h 474"/>
                    <a:gd name="T36" fmla="*/ 13 w 529"/>
                    <a:gd name="T37" fmla="*/ 72 h 474"/>
                    <a:gd name="T38" fmla="*/ 10 w 529"/>
                    <a:gd name="T39" fmla="*/ 84 h 474"/>
                    <a:gd name="T40" fmla="*/ 15 w 529"/>
                    <a:gd name="T41" fmla="*/ 96 h 474"/>
                    <a:gd name="T42" fmla="*/ 27 w 529"/>
                    <a:gd name="T43" fmla="*/ 105 h 474"/>
                    <a:gd name="T44" fmla="*/ 40 w 529"/>
                    <a:gd name="T45" fmla="*/ 107 h 474"/>
                    <a:gd name="T46" fmla="*/ 54 w 529"/>
                    <a:gd name="T47" fmla="*/ 104 h 474"/>
                    <a:gd name="T48" fmla="*/ 69 w 529"/>
                    <a:gd name="T49" fmla="*/ 97 h 474"/>
                    <a:gd name="T50" fmla="*/ 82 w 529"/>
                    <a:gd name="T51" fmla="*/ 86 h 474"/>
                    <a:gd name="T52" fmla="*/ 96 w 529"/>
                    <a:gd name="T53" fmla="*/ 76 h 474"/>
                    <a:gd name="T54" fmla="*/ 109 w 529"/>
                    <a:gd name="T55" fmla="*/ 67 h 474"/>
                    <a:gd name="T56" fmla="*/ 123 w 529"/>
                    <a:gd name="T57" fmla="*/ 61 h 474"/>
                    <a:gd name="T58" fmla="*/ 132 w 529"/>
                    <a:gd name="T59" fmla="*/ 74 h 474"/>
                    <a:gd name="T60" fmla="*/ 120 w 529"/>
                    <a:gd name="T61" fmla="*/ 82 h 474"/>
                    <a:gd name="T62" fmla="*/ 106 w 529"/>
                    <a:gd name="T63" fmla="*/ 91 h 474"/>
                    <a:gd name="T64" fmla="*/ 89 w 529"/>
                    <a:gd name="T65" fmla="*/ 101 h 474"/>
                    <a:gd name="T66" fmla="*/ 70 w 529"/>
                    <a:gd name="T67" fmla="*/ 109 h 474"/>
                    <a:gd name="T68" fmla="*/ 51 w 529"/>
                    <a:gd name="T69" fmla="*/ 116 h 474"/>
                    <a:gd name="T70" fmla="*/ 33 w 529"/>
                    <a:gd name="T71" fmla="*/ 118 h 474"/>
                    <a:gd name="T72" fmla="*/ 18 w 529"/>
                    <a:gd name="T73" fmla="*/ 114 h 474"/>
                    <a:gd name="T74" fmla="*/ 6 w 529"/>
                    <a:gd name="T75" fmla="*/ 104 h 474"/>
                    <a:gd name="T76" fmla="*/ 6 w 529"/>
                    <a:gd name="T77" fmla="*/ 104 h 4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9"/>
                    <a:gd name="T118" fmla="*/ 0 h 474"/>
                    <a:gd name="T119" fmla="*/ 529 w 529"/>
                    <a:gd name="T120" fmla="*/ 474 h 4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9" h="474">
                      <a:moveTo>
                        <a:pt x="25" y="417"/>
                      </a:moveTo>
                      <a:lnTo>
                        <a:pt x="0" y="350"/>
                      </a:lnTo>
                      <a:lnTo>
                        <a:pt x="10" y="287"/>
                      </a:lnTo>
                      <a:lnTo>
                        <a:pt x="44" y="227"/>
                      </a:lnTo>
                      <a:lnTo>
                        <a:pt x="97" y="171"/>
                      </a:lnTo>
                      <a:lnTo>
                        <a:pt x="158" y="114"/>
                      </a:lnTo>
                      <a:lnTo>
                        <a:pt x="226" y="69"/>
                      </a:lnTo>
                      <a:lnTo>
                        <a:pt x="287" y="31"/>
                      </a:lnTo>
                      <a:lnTo>
                        <a:pt x="342" y="0"/>
                      </a:lnTo>
                      <a:lnTo>
                        <a:pt x="350" y="10"/>
                      </a:lnTo>
                      <a:lnTo>
                        <a:pt x="354" y="23"/>
                      </a:lnTo>
                      <a:lnTo>
                        <a:pt x="359" y="35"/>
                      </a:lnTo>
                      <a:lnTo>
                        <a:pt x="367" y="48"/>
                      </a:lnTo>
                      <a:lnTo>
                        <a:pt x="331" y="67"/>
                      </a:lnTo>
                      <a:lnTo>
                        <a:pt x="278" y="95"/>
                      </a:lnTo>
                      <a:lnTo>
                        <a:pt x="215" y="137"/>
                      </a:lnTo>
                      <a:lnTo>
                        <a:pt x="152" y="185"/>
                      </a:lnTo>
                      <a:lnTo>
                        <a:pt x="95" y="236"/>
                      </a:lnTo>
                      <a:lnTo>
                        <a:pt x="55" y="289"/>
                      </a:lnTo>
                      <a:lnTo>
                        <a:pt x="40" y="339"/>
                      </a:lnTo>
                      <a:lnTo>
                        <a:pt x="61" y="386"/>
                      </a:lnTo>
                      <a:lnTo>
                        <a:pt x="108" y="422"/>
                      </a:lnTo>
                      <a:lnTo>
                        <a:pt x="162" y="430"/>
                      </a:lnTo>
                      <a:lnTo>
                        <a:pt x="219" y="419"/>
                      </a:lnTo>
                      <a:lnTo>
                        <a:pt x="276" y="390"/>
                      </a:lnTo>
                      <a:lnTo>
                        <a:pt x="331" y="348"/>
                      </a:lnTo>
                      <a:lnTo>
                        <a:pt x="386" y="306"/>
                      </a:lnTo>
                      <a:lnTo>
                        <a:pt x="439" y="270"/>
                      </a:lnTo>
                      <a:lnTo>
                        <a:pt x="492" y="246"/>
                      </a:lnTo>
                      <a:lnTo>
                        <a:pt x="529" y="299"/>
                      </a:lnTo>
                      <a:lnTo>
                        <a:pt x="483" y="329"/>
                      </a:lnTo>
                      <a:lnTo>
                        <a:pt x="424" y="365"/>
                      </a:lnTo>
                      <a:lnTo>
                        <a:pt x="356" y="405"/>
                      </a:lnTo>
                      <a:lnTo>
                        <a:pt x="281" y="439"/>
                      </a:lnTo>
                      <a:lnTo>
                        <a:pt x="205" y="466"/>
                      </a:lnTo>
                      <a:lnTo>
                        <a:pt x="135" y="474"/>
                      </a:lnTo>
                      <a:lnTo>
                        <a:pt x="72" y="457"/>
                      </a:lnTo>
                      <a:lnTo>
                        <a:pt x="25" y="41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42" name="Freeform 1153"/>
                <p:cNvSpPr>
                  <a:spLocks/>
                </p:cNvSpPr>
                <p:nvPr/>
              </p:nvSpPr>
              <p:spPr bwMode="auto">
                <a:xfrm>
                  <a:off x="2190" y="2236"/>
                  <a:ext cx="107" cy="158"/>
                </a:xfrm>
                <a:custGeom>
                  <a:avLst/>
                  <a:gdLst>
                    <a:gd name="T0" fmla="*/ 0 w 214"/>
                    <a:gd name="T1" fmla="*/ 4 h 315"/>
                    <a:gd name="T2" fmla="*/ 2 w 214"/>
                    <a:gd name="T3" fmla="*/ 2 h 315"/>
                    <a:gd name="T4" fmla="*/ 5 w 214"/>
                    <a:gd name="T5" fmla="*/ 2 h 315"/>
                    <a:gd name="T6" fmla="*/ 7 w 214"/>
                    <a:gd name="T7" fmla="*/ 0 h 315"/>
                    <a:gd name="T8" fmla="*/ 11 w 214"/>
                    <a:gd name="T9" fmla="*/ 2 h 315"/>
                    <a:gd name="T10" fmla="*/ 14 w 214"/>
                    <a:gd name="T11" fmla="*/ 10 h 315"/>
                    <a:gd name="T12" fmla="*/ 21 w 214"/>
                    <a:gd name="T13" fmla="*/ 19 h 315"/>
                    <a:gd name="T14" fmla="*/ 26 w 214"/>
                    <a:gd name="T15" fmla="*/ 28 h 315"/>
                    <a:gd name="T16" fmla="*/ 33 w 214"/>
                    <a:gd name="T17" fmla="*/ 37 h 315"/>
                    <a:gd name="T18" fmla="*/ 38 w 214"/>
                    <a:gd name="T19" fmla="*/ 45 h 315"/>
                    <a:gd name="T20" fmla="*/ 44 w 214"/>
                    <a:gd name="T21" fmla="*/ 55 h 315"/>
                    <a:gd name="T22" fmla="*/ 49 w 214"/>
                    <a:gd name="T23" fmla="*/ 63 h 315"/>
                    <a:gd name="T24" fmla="*/ 54 w 214"/>
                    <a:gd name="T25" fmla="*/ 72 h 315"/>
                    <a:gd name="T26" fmla="*/ 50 w 214"/>
                    <a:gd name="T27" fmla="*/ 76 h 315"/>
                    <a:gd name="T28" fmla="*/ 46 w 214"/>
                    <a:gd name="T29" fmla="*/ 79 h 315"/>
                    <a:gd name="T30" fmla="*/ 40 w 214"/>
                    <a:gd name="T31" fmla="*/ 72 h 315"/>
                    <a:gd name="T32" fmla="*/ 34 w 214"/>
                    <a:gd name="T33" fmla="*/ 62 h 315"/>
                    <a:gd name="T34" fmla="*/ 26 w 214"/>
                    <a:gd name="T35" fmla="*/ 51 h 315"/>
                    <a:gd name="T36" fmla="*/ 19 w 214"/>
                    <a:gd name="T37" fmla="*/ 40 h 315"/>
                    <a:gd name="T38" fmla="*/ 12 w 214"/>
                    <a:gd name="T39" fmla="*/ 28 h 315"/>
                    <a:gd name="T40" fmla="*/ 6 w 214"/>
                    <a:gd name="T41" fmla="*/ 19 h 315"/>
                    <a:gd name="T42" fmla="*/ 2 w 214"/>
                    <a:gd name="T43" fmla="*/ 10 h 315"/>
                    <a:gd name="T44" fmla="*/ 0 w 214"/>
                    <a:gd name="T45" fmla="*/ 4 h 315"/>
                    <a:gd name="T46" fmla="*/ 0 w 214"/>
                    <a:gd name="T47" fmla="*/ 4 h 3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4"/>
                    <a:gd name="T73" fmla="*/ 0 h 315"/>
                    <a:gd name="T74" fmla="*/ 214 w 214"/>
                    <a:gd name="T75" fmla="*/ 315 h 31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4" h="315">
                      <a:moveTo>
                        <a:pt x="0" y="15"/>
                      </a:moveTo>
                      <a:lnTo>
                        <a:pt x="7" y="7"/>
                      </a:lnTo>
                      <a:lnTo>
                        <a:pt x="17" y="6"/>
                      </a:lnTo>
                      <a:lnTo>
                        <a:pt x="28" y="0"/>
                      </a:lnTo>
                      <a:lnTo>
                        <a:pt x="41" y="6"/>
                      </a:lnTo>
                      <a:lnTo>
                        <a:pt x="59" y="40"/>
                      </a:lnTo>
                      <a:lnTo>
                        <a:pt x="81" y="76"/>
                      </a:lnTo>
                      <a:lnTo>
                        <a:pt x="104" y="110"/>
                      </a:lnTo>
                      <a:lnTo>
                        <a:pt x="129" y="146"/>
                      </a:lnTo>
                      <a:lnTo>
                        <a:pt x="152" y="180"/>
                      </a:lnTo>
                      <a:lnTo>
                        <a:pt x="175" y="217"/>
                      </a:lnTo>
                      <a:lnTo>
                        <a:pt x="194" y="251"/>
                      </a:lnTo>
                      <a:lnTo>
                        <a:pt x="214" y="287"/>
                      </a:lnTo>
                      <a:lnTo>
                        <a:pt x="199" y="302"/>
                      </a:lnTo>
                      <a:lnTo>
                        <a:pt x="182" y="315"/>
                      </a:lnTo>
                      <a:lnTo>
                        <a:pt x="159" y="285"/>
                      </a:lnTo>
                      <a:lnTo>
                        <a:pt x="133" y="245"/>
                      </a:lnTo>
                      <a:lnTo>
                        <a:pt x="102" y="201"/>
                      </a:lnTo>
                      <a:lnTo>
                        <a:pt x="74" y="158"/>
                      </a:lnTo>
                      <a:lnTo>
                        <a:pt x="45" y="112"/>
                      </a:lnTo>
                      <a:lnTo>
                        <a:pt x="24" y="76"/>
                      </a:lnTo>
                      <a:lnTo>
                        <a:pt x="5" y="4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43" name="Freeform 1154"/>
                <p:cNvSpPr>
                  <a:spLocks/>
                </p:cNvSpPr>
                <p:nvPr/>
              </p:nvSpPr>
              <p:spPr bwMode="auto">
                <a:xfrm>
                  <a:off x="2233" y="2227"/>
                  <a:ext cx="113" cy="139"/>
                </a:xfrm>
                <a:custGeom>
                  <a:avLst/>
                  <a:gdLst>
                    <a:gd name="T0" fmla="*/ 0 w 226"/>
                    <a:gd name="T1" fmla="*/ 5 h 277"/>
                    <a:gd name="T2" fmla="*/ 5 w 226"/>
                    <a:gd name="T3" fmla="*/ 2 h 277"/>
                    <a:gd name="T4" fmla="*/ 7 w 226"/>
                    <a:gd name="T5" fmla="*/ 0 h 277"/>
                    <a:gd name="T6" fmla="*/ 14 w 226"/>
                    <a:gd name="T7" fmla="*/ 6 h 277"/>
                    <a:gd name="T8" fmla="*/ 20 w 226"/>
                    <a:gd name="T9" fmla="*/ 12 h 277"/>
                    <a:gd name="T10" fmla="*/ 27 w 226"/>
                    <a:gd name="T11" fmla="*/ 20 h 277"/>
                    <a:gd name="T12" fmla="*/ 34 w 226"/>
                    <a:gd name="T13" fmla="*/ 30 h 277"/>
                    <a:gd name="T14" fmla="*/ 40 w 226"/>
                    <a:gd name="T15" fmla="*/ 39 h 277"/>
                    <a:gd name="T16" fmla="*/ 47 w 226"/>
                    <a:gd name="T17" fmla="*/ 48 h 277"/>
                    <a:gd name="T18" fmla="*/ 52 w 226"/>
                    <a:gd name="T19" fmla="*/ 56 h 277"/>
                    <a:gd name="T20" fmla="*/ 57 w 226"/>
                    <a:gd name="T21" fmla="*/ 64 h 277"/>
                    <a:gd name="T22" fmla="*/ 54 w 226"/>
                    <a:gd name="T23" fmla="*/ 65 h 277"/>
                    <a:gd name="T24" fmla="*/ 52 w 226"/>
                    <a:gd name="T25" fmla="*/ 67 h 277"/>
                    <a:gd name="T26" fmla="*/ 49 w 226"/>
                    <a:gd name="T27" fmla="*/ 68 h 277"/>
                    <a:gd name="T28" fmla="*/ 47 w 226"/>
                    <a:gd name="T29" fmla="*/ 70 h 277"/>
                    <a:gd name="T30" fmla="*/ 42 w 226"/>
                    <a:gd name="T31" fmla="*/ 66 h 277"/>
                    <a:gd name="T32" fmla="*/ 37 w 226"/>
                    <a:gd name="T33" fmla="*/ 61 h 277"/>
                    <a:gd name="T34" fmla="*/ 30 w 226"/>
                    <a:gd name="T35" fmla="*/ 51 h 277"/>
                    <a:gd name="T36" fmla="*/ 23 w 226"/>
                    <a:gd name="T37" fmla="*/ 41 h 277"/>
                    <a:gd name="T38" fmla="*/ 15 w 226"/>
                    <a:gd name="T39" fmla="*/ 29 h 277"/>
                    <a:gd name="T40" fmla="*/ 9 w 226"/>
                    <a:gd name="T41" fmla="*/ 19 h 277"/>
                    <a:gd name="T42" fmla="*/ 3 w 226"/>
                    <a:gd name="T43" fmla="*/ 10 h 277"/>
                    <a:gd name="T44" fmla="*/ 0 w 226"/>
                    <a:gd name="T45" fmla="*/ 5 h 277"/>
                    <a:gd name="T46" fmla="*/ 0 w 226"/>
                    <a:gd name="T47" fmla="*/ 5 h 2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6"/>
                    <a:gd name="T73" fmla="*/ 0 h 277"/>
                    <a:gd name="T74" fmla="*/ 226 w 226"/>
                    <a:gd name="T75" fmla="*/ 277 h 2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6" h="277">
                      <a:moveTo>
                        <a:pt x="0" y="17"/>
                      </a:moveTo>
                      <a:lnTo>
                        <a:pt x="17" y="5"/>
                      </a:lnTo>
                      <a:lnTo>
                        <a:pt x="31" y="0"/>
                      </a:lnTo>
                      <a:lnTo>
                        <a:pt x="53" y="21"/>
                      </a:lnTo>
                      <a:lnTo>
                        <a:pt x="78" y="47"/>
                      </a:lnTo>
                      <a:lnTo>
                        <a:pt x="105" y="78"/>
                      </a:lnTo>
                      <a:lnTo>
                        <a:pt x="133" y="118"/>
                      </a:lnTo>
                      <a:lnTo>
                        <a:pt x="158" y="154"/>
                      </a:lnTo>
                      <a:lnTo>
                        <a:pt x="185" y="192"/>
                      </a:lnTo>
                      <a:lnTo>
                        <a:pt x="205" y="224"/>
                      </a:lnTo>
                      <a:lnTo>
                        <a:pt x="226" y="253"/>
                      </a:lnTo>
                      <a:lnTo>
                        <a:pt x="215" y="258"/>
                      </a:lnTo>
                      <a:lnTo>
                        <a:pt x="205" y="268"/>
                      </a:lnTo>
                      <a:lnTo>
                        <a:pt x="194" y="272"/>
                      </a:lnTo>
                      <a:lnTo>
                        <a:pt x="185" y="277"/>
                      </a:lnTo>
                      <a:lnTo>
                        <a:pt x="167" y="264"/>
                      </a:lnTo>
                      <a:lnTo>
                        <a:pt x="147" y="241"/>
                      </a:lnTo>
                      <a:lnTo>
                        <a:pt x="120" y="201"/>
                      </a:lnTo>
                      <a:lnTo>
                        <a:pt x="91" y="161"/>
                      </a:lnTo>
                      <a:lnTo>
                        <a:pt x="61" y="114"/>
                      </a:lnTo>
                      <a:lnTo>
                        <a:pt x="34" y="74"/>
                      </a:lnTo>
                      <a:lnTo>
                        <a:pt x="12" y="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44" name="Freeform 1155"/>
                <p:cNvSpPr>
                  <a:spLocks/>
                </p:cNvSpPr>
                <p:nvPr/>
              </p:nvSpPr>
              <p:spPr bwMode="auto">
                <a:xfrm>
                  <a:off x="2241" y="2177"/>
                  <a:ext cx="186" cy="181"/>
                </a:xfrm>
                <a:custGeom>
                  <a:avLst/>
                  <a:gdLst>
                    <a:gd name="T0" fmla="*/ 50 w 373"/>
                    <a:gd name="T1" fmla="*/ 91 h 361"/>
                    <a:gd name="T2" fmla="*/ 41 w 373"/>
                    <a:gd name="T3" fmla="*/ 78 h 361"/>
                    <a:gd name="T4" fmla="*/ 47 w 373"/>
                    <a:gd name="T5" fmla="*/ 74 h 361"/>
                    <a:gd name="T6" fmla="*/ 55 w 373"/>
                    <a:gd name="T7" fmla="*/ 71 h 361"/>
                    <a:gd name="T8" fmla="*/ 62 w 373"/>
                    <a:gd name="T9" fmla="*/ 66 h 361"/>
                    <a:gd name="T10" fmla="*/ 70 w 373"/>
                    <a:gd name="T11" fmla="*/ 60 h 361"/>
                    <a:gd name="T12" fmla="*/ 76 w 373"/>
                    <a:gd name="T13" fmla="*/ 54 h 361"/>
                    <a:gd name="T14" fmla="*/ 80 w 373"/>
                    <a:gd name="T15" fmla="*/ 47 h 361"/>
                    <a:gd name="T16" fmla="*/ 82 w 373"/>
                    <a:gd name="T17" fmla="*/ 40 h 361"/>
                    <a:gd name="T18" fmla="*/ 82 w 373"/>
                    <a:gd name="T19" fmla="*/ 31 h 361"/>
                    <a:gd name="T20" fmla="*/ 75 w 373"/>
                    <a:gd name="T21" fmla="*/ 18 h 361"/>
                    <a:gd name="T22" fmla="*/ 68 w 373"/>
                    <a:gd name="T23" fmla="*/ 12 h 361"/>
                    <a:gd name="T24" fmla="*/ 59 w 373"/>
                    <a:gd name="T25" fmla="*/ 10 h 361"/>
                    <a:gd name="T26" fmla="*/ 49 w 373"/>
                    <a:gd name="T27" fmla="*/ 12 h 361"/>
                    <a:gd name="T28" fmla="*/ 39 w 373"/>
                    <a:gd name="T29" fmla="*/ 16 h 361"/>
                    <a:gd name="T30" fmla="*/ 29 w 373"/>
                    <a:gd name="T31" fmla="*/ 23 h 361"/>
                    <a:gd name="T32" fmla="*/ 19 w 373"/>
                    <a:gd name="T33" fmla="*/ 29 h 361"/>
                    <a:gd name="T34" fmla="*/ 11 w 373"/>
                    <a:gd name="T35" fmla="*/ 38 h 361"/>
                    <a:gd name="T36" fmla="*/ 0 w 373"/>
                    <a:gd name="T37" fmla="*/ 28 h 361"/>
                    <a:gd name="T38" fmla="*/ 10 w 373"/>
                    <a:gd name="T39" fmla="*/ 20 h 361"/>
                    <a:gd name="T40" fmla="*/ 21 w 373"/>
                    <a:gd name="T41" fmla="*/ 14 h 361"/>
                    <a:gd name="T42" fmla="*/ 33 w 373"/>
                    <a:gd name="T43" fmla="*/ 7 h 361"/>
                    <a:gd name="T44" fmla="*/ 45 w 373"/>
                    <a:gd name="T45" fmla="*/ 3 h 361"/>
                    <a:gd name="T46" fmla="*/ 57 w 373"/>
                    <a:gd name="T47" fmla="*/ 0 h 361"/>
                    <a:gd name="T48" fmla="*/ 69 w 373"/>
                    <a:gd name="T49" fmla="*/ 1 h 361"/>
                    <a:gd name="T50" fmla="*/ 79 w 373"/>
                    <a:gd name="T51" fmla="*/ 6 h 361"/>
                    <a:gd name="T52" fmla="*/ 88 w 373"/>
                    <a:gd name="T53" fmla="*/ 15 h 361"/>
                    <a:gd name="T54" fmla="*/ 92 w 373"/>
                    <a:gd name="T55" fmla="*/ 25 h 361"/>
                    <a:gd name="T56" fmla="*/ 93 w 373"/>
                    <a:gd name="T57" fmla="*/ 36 h 361"/>
                    <a:gd name="T58" fmla="*/ 90 w 373"/>
                    <a:gd name="T59" fmla="*/ 47 h 361"/>
                    <a:gd name="T60" fmla="*/ 84 w 373"/>
                    <a:gd name="T61" fmla="*/ 58 h 361"/>
                    <a:gd name="T62" fmla="*/ 76 w 373"/>
                    <a:gd name="T63" fmla="*/ 67 h 361"/>
                    <a:gd name="T64" fmla="*/ 67 w 373"/>
                    <a:gd name="T65" fmla="*/ 77 h 361"/>
                    <a:gd name="T66" fmla="*/ 58 w 373"/>
                    <a:gd name="T67" fmla="*/ 84 h 361"/>
                    <a:gd name="T68" fmla="*/ 50 w 373"/>
                    <a:gd name="T69" fmla="*/ 91 h 361"/>
                    <a:gd name="T70" fmla="*/ 50 w 373"/>
                    <a:gd name="T71" fmla="*/ 91 h 3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3"/>
                    <a:gd name="T109" fmla="*/ 0 h 361"/>
                    <a:gd name="T110" fmla="*/ 373 w 373"/>
                    <a:gd name="T111" fmla="*/ 361 h 3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3" h="361">
                      <a:moveTo>
                        <a:pt x="202" y="361"/>
                      </a:moveTo>
                      <a:lnTo>
                        <a:pt x="166" y="312"/>
                      </a:lnTo>
                      <a:lnTo>
                        <a:pt x="190" y="295"/>
                      </a:lnTo>
                      <a:lnTo>
                        <a:pt x="221" y="281"/>
                      </a:lnTo>
                      <a:lnTo>
                        <a:pt x="251" y="262"/>
                      </a:lnTo>
                      <a:lnTo>
                        <a:pt x="282" y="239"/>
                      </a:lnTo>
                      <a:lnTo>
                        <a:pt x="304" y="215"/>
                      </a:lnTo>
                      <a:lnTo>
                        <a:pt x="322" y="186"/>
                      </a:lnTo>
                      <a:lnTo>
                        <a:pt x="331" y="158"/>
                      </a:lnTo>
                      <a:lnTo>
                        <a:pt x="329" y="124"/>
                      </a:lnTo>
                      <a:lnTo>
                        <a:pt x="303" y="72"/>
                      </a:lnTo>
                      <a:lnTo>
                        <a:pt x="272" y="46"/>
                      </a:lnTo>
                      <a:lnTo>
                        <a:pt x="236" y="38"/>
                      </a:lnTo>
                      <a:lnTo>
                        <a:pt x="198" y="46"/>
                      </a:lnTo>
                      <a:lnTo>
                        <a:pt x="156" y="63"/>
                      </a:lnTo>
                      <a:lnTo>
                        <a:pt x="116" y="89"/>
                      </a:lnTo>
                      <a:lnTo>
                        <a:pt x="78" y="116"/>
                      </a:lnTo>
                      <a:lnTo>
                        <a:pt x="46" y="150"/>
                      </a:lnTo>
                      <a:lnTo>
                        <a:pt x="0" y="110"/>
                      </a:lnTo>
                      <a:lnTo>
                        <a:pt x="40" y="80"/>
                      </a:lnTo>
                      <a:lnTo>
                        <a:pt x="86" y="53"/>
                      </a:lnTo>
                      <a:lnTo>
                        <a:pt x="133" y="27"/>
                      </a:lnTo>
                      <a:lnTo>
                        <a:pt x="183" y="9"/>
                      </a:lnTo>
                      <a:lnTo>
                        <a:pt x="230" y="0"/>
                      </a:lnTo>
                      <a:lnTo>
                        <a:pt x="278" y="2"/>
                      </a:lnTo>
                      <a:lnTo>
                        <a:pt x="318" y="21"/>
                      </a:lnTo>
                      <a:lnTo>
                        <a:pt x="354" y="57"/>
                      </a:lnTo>
                      <a:lnTo>
                        <a:pt x="371" y="99"/>
                      </a:lnTo>
                      <a:lnTo>
                        <a:pt x="373" y="143"/>
                      </a:lnTo>
                      <a:lnTo>
                        <a:pt x="360" y="186"/>
                      </a:lnTo>
                      <a:lnTo>
                        <a:pt x="337" y="230"/>
                      </a:lnTo>
                      <a:lnTo>
                        <a:pt x="304" y="268"/>
                      </a:lnTo>
                      <a:lnTo>
                        <a:pt x="270" y="308"/>
                      </a:lnTo>
                      <a:lnTo>
                        <a:pt x="234" y="336"/>
                      </a:lnTo>
                      <a:lnTo>
                        <a:pt x="202" y="36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283" name="Group 1156"/>
              <p:cNvGrpSpPr>
                <a:grpSpLocks/>
              </p:cNvGrpSpPr>
              <p:nvPr/>
            </p:nvGrpSpPr>
            <p:grpSpPr bwMode="auto">
              <a:xfrm>
                <a:off x="4168" y="2338"/>
                <a:ext cx="401" cy="327"/>
                <a:chOff x="1980" y="2551"/>
                <a:chExt cx="401" cy="327"/>
              </a:xfrm>
            </p:grpSpPr>
            <p:sp>
              <p:nvSpPr>
                <p:cNvPr id="333" name="Freeform 1157"/>
                <p:cNvSpPr>
                  <a:spLocks/>
                </p:cNvSpPr>
                <p:nvPr/>
              </p:nvSpPr>
              <p:spPr bwMode="auto">
                <a:xfrm>
                  <a:off x="1991" y="2619"/>
                  <a:ext cx="263" cy="251"/>
                </a:xfrm>
                <a:custGeom>
                  <a:avLst/>
                  <a:gdLst>
                    <a:gd name="T0" fmla="*/ 78 w 527"/>
                    <a:gd name="T1" fmla="*/ 0 h 502"/>
                    <a:gd name="T2" fmla="*/ 131 w 527"/>
                    <a:gd name="T3" fmla="*/ 63 h 502"/>
                    <a:gd name="T4" fmla="*/ 75 w 527"/>
                    <a:gd name="T5" fmla="*/ 111 h 502"/>
                    <a:gd name="T6" fmla="*/ 32 w 527"/>
                    <a:gd name="T7" fmla="*/ 126 h 502"/>
                    <a:gd name="T8" fmla="*/ 6 w 527"/>
                    <a:gd name="T9" fmla="*/ 115 h 502"/>
                    <a:gd name="T10" fmla="*/ 0 w 527"/>
                    <a:gd name="T11" fmla="*/ 88 h 502"/>
                    <a:gd name="T12" fmla="*/ 18 w 527"/>
                    <a:gd name="T13" fmla="*/ 55 h 502"/>
                    <a:gd name="T14" fmla="*/ 60 w 527"/>
                    <a:gd name="T15" fmla="*/ 18 h 502"/>
                    <a:gd name="T16" fmla="*/ 78 w 527"/>
                    <a:gd name="T17" fmla="*/ 0 h 502"/>
                    <a:gd name="T18" fmla="*/ 78 w 527"/>
                    <a:gd name="T19" fmla="*/ 0 h 5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7"/>
                    <a:gd name="T31" fmla="*/ 0 h 502"/>
                    <a:gd name="T32" fmla="*/ 527 w 527"/>
                    <a:gd name="T33" fmla="*/ 502 h 5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7" h="502">
                      <a:moveTo>
                        <a:pt x="312" y="0"/>
                      </a:moveTo>
                      <a:lnTo>
                        <a:pt x="527" y="253"/>
                      </a:lnTo>
                      <a:lnTo>
                        <a:pt x="303" y="441"/>
                      </a:lnTo>
                      <a:lnTo>
                        <a:pt x="128" y="502"/>
                      </a:lnTo>
                      <a:lnTo>
                        <a:pt x="25" y="460"/>
                      </a:lnTo>
                      <a:lnTo>
                        <a:pt x="0" y="350"/>
                      </a:lnTo>
                      <a:lnTo>
                        <a:pt x="74" y="217"/>
                      </a:lnTo>
                      <a:lnTo>
                        <a:pt x="242" y="7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34" name="Freeform 1158"/>
                <p:cNvSpPr>
                  <a:spLocks/>
                </p:cNvSpPr>
                <p:nvPr/>
              </p:nvSpPr>
              <p:spPr bwMode="auto">
                <a:xfrm>
                  <a:off x="2205" y="2555"/>
                  <a:ext cx="168" cy="167"/>
                </a:xfrm>
                <a:custGeom>
                  <a:avLst/>
                  <a:gdLst>
                    <a:gd name="T0" fmla="*/ 0 w 337"/>
                    <a:gd name="T1" fmla="*/ 24 h 332"/>
                    <a:gd name="T2" fmla="*/ 44 w 337"/>
                    <a:gd name="T3" fmla="*/ 84 h 332"/>
                    <a:gd name="T4" fmla="*/ 77 w 337"/>
                    <a:gd name="T5" fmla="*/ 58 h 332"/>
                    <a:gd name="T6" fmla="*/ 84 w 337"/>
                    <a:gd name="T7" fmla="*/ 32 h 332"/>
                    <a:gd name="T8" fmla="*/ 71 w 337"/>
                    <a:gd name="T9" fmla="*/ 10 h 332"/>
                    <a:gd name="T10" fmla="*/ 48 w 337"/>
                    <a:gd name="T11" fmla="*/ 0 h 332"/>
                    <a:gd name="T12" fmla="*/ 0 w 337"/>
                    <a:gd name="T13" fmla="*/ 24 h 332"/>
                    <a:gd name="T14" fmla="*/ 0 w 337"/>
                    <a:gd name="T15" fmla="*/ 24 h 3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7"/>
                    <a:gd name="T25" fmla="*/ 0 h 332"/>
                    <a:gd name="T26" fmla="*/ 337 w 337"/>
                    <a:gd name="T27" fmla="*/ 332 h 3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7" h="332">
                      <a:moveTo>
                        <a:pt x="0" y="95"/>
                      </a:moveTo>
                      <a:lnTo>
                        <a:pt x="179" y="332"/>
                      </a:lnTo>
                      <a:lnTo>
                        <a:pt x="310" y="230"/>
                      </a:lnTo>
                      <a:lnTo>
                        <a:pt x="337" y="127"/>
                      </a:lnTo>
                      <a:lnTo>
                        <a:pt x="287" y="40"/>
                      </a:lnTo>
                      <a:lnTo>
                        <a:pt x="194" y="0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35" name="Freeform 1159"/>
                <p:cNvSpPr>
                  <a:spLocks/>
                </p:cNvSpPr>
                <p:nvPr/>
              </p:nvSpPr>
              <p:spPr bwMode="auto">
                <a:xfrm>
                  <a:off x="1980" y="2616"/>
                  <a:ext cx="283" cy="262"/>
                </a:xfrm>
                <a:custGeom>
                  <a:avLst/>
                  <a:gdLst>
                    <a:gd name="T0" fmla="*/ 4 w 567"/>
                    <a:gd name="T1" fmla="*/ 120 h 523"/>
                    <a:gd name="T2" fmla="*/ 0 w 567"/>
                    <a:gd name="T3" fmla="*/ 103 h 523"/>
                    <a:gd name="T4" fmla="*/ 2 w 567"/>
                    <a:gd name="T5" fmla="*/ 86 h 523"/>
                    <a:gd name="T6" fmla="*/ 10 w 567"/>
                    <a:gd name="T7" fmla="*/ 69 h 523"/>
                    <a:gd name="T8" fmla="*/ 23 w 567"/>
                    <a:gd name="T9" fmla="*/ 53 h 523"/>
                    <a:gd name="T10" fmla="*/ 37 w 567"/>
                    <a:gd name="T11" fmla="*/ 37 h 523"/>
                    <a:gd name="T12" fmla="*/ 53 w 567"/>
                    <a:gd name="T13" fmla="*/ 23 h 523"/>
                    <a:gd name="T14" fmla="*/ 68 w 567"/>
                    <a:gd name="T15" fmla="*/ 10 h 523"/>
                    <a:gd name="T16" fmla="*/ 81 w 567"/>
                    <a:gd name="T17" fmla="*/ 0 h 523"/>
                    <a:gd name="T18" fmla="*/ 83 w 567"/>
                    <a:gd name="T19" fmla="*/ 3 h 523"/>
                    <a:gd name="T20" fmla="*/ 84 w 567"/>
                    <a:gd name="T21" fmla="*/ 6 h 523"/>
                    <a:gd name="T22" fmla="*/ 86 w 567"/>
                    <a:gd name="T23" fmla="*/ 9 h 523"/>
                    <a:gd name="T24" fmla="*/ 89 w 567"/>
                    <a:gd name="T25" fmla="*/ 11 h 523"/>
                    <a:gd name="T26" fmla="*/ 78 w 567"/>
                    <a:gd name="T27" fmla="*/ 18 h 523"/>
                    <a:gd name="T28" fmla="*/ 64 w 567"/>
                    <a:gd name="T29" fmla="*/ 28 h 523"/>
                    <a:gd name="T30" fmla="*/ 48 w 567"/>
                    <a:gd name="T31" fmla="*/ 41 h 523"/>
                    <a:gd name="T32" fmla="*/ 33 w 567"/>
                    <a:gd name="T33" fmla="*/ 56 h 523"/>
                    <a:gd name="T34" fmla="*/ 21 w 567"/>
                    <a:gd name="T35" fmla="*/ 70 h 523"/>
                    <a:gd name="T36" fmla="*/ 13 w 567"/>
                    <a:gd name="T37" fmla="*/ 86 h 523"/>
                    <a:gd name="T38" fmla="*/ 12 w 567"/>
                    <a:gd name="T39" fmla="*/ 103 h 523"/>
                    <a:gd name="T40" fmla="*/ 19 w 567"/>
                    <a:gd name="T41" fmla="*/ 119 h 523"/>
                    <a:gd name="T42" fmla="*/ 31 w 567"/>
                    <a:gd name="T43" fmla="*/ 122 h 523"/>
                    <a:gd name="T44" fmla="*/ 46 w 567"/>
                    <a:gd name="T45" fmla="*/ 119 h 523"/>
                    <a:gd name="T46" fmla="*/ 62 w 567"/>
                    <a:gd name="T47" fmla="*/ 111 h 523"/>
                    <a:gd name="T48" fmla="*/ 79 w 567"/>
                    <a:gd name="T49" fmla="*/ 101 h 523"/>
                    <a:gd name="T50" fmla="*/ 94 w 567"/>
                    <a:gd name="T51" fmla="*/ 89 h 523"/>
                    <a:gd name="T52" fmla="*/ 109 w 567"/>
                    <a:gd name="T53" fmla="*/ 77 h 523"/>
                    <a:gd name="T54" fmla="*/ 120 w 567"/>
                    <a:gd name="T55" fmla="*/ 67 h 523"/>
                    <a:gd name="T56" fmla="*/ 129 w 567"/>
                    <a:gd name="T57" fmla="*/ 59 h 523"/>
                    <a:gd name="T58" fmla="*/ 141 w 567"/>
                    <a:gd name="T59" fmla="*/ 71 h 523"/>
                    <a:gd name="T60" fmla="*/ 129 w 567"/>
                    <a:gd name="T61" fmla="*/ 82 h 523"/>
                    <a:gd name="T62" fmla="*/ 114 w 567"/>
                    <a:gd name="T63" fmla="*/ 95 h 523"/>
                    <a:gd name="T64" fmla="*/ 96 w 567"/>
                    <a:gd name="T65" fmla="*/ 108 h 523"/>
                    <a:gd name="T66" fmla="*/ 77 w 567"/>
                    <a:gd name="T67" fmla="*/ 120 h 523"/>
                    <a:gd name="T68" fmla="*/ 57 w 567"/>
                    <a:gd name="T69" fmla="*/ 127 h 523"/>
                    <a:gd name="T70" fmla="*/ 38 w 567"/>
                    <a:gd name="T71" fmla="*/ 131 h 523"/>
                    <a:gd name="T72" fmla="*/ 20 w 567"/>
                    <a:gd name="T73" fmla="*/ 129 h 523"/>
                    <a:gd name="T74" fmla="*/ 4 w 567"/>
                    <a:gd name="T75" fmla="*/ 120 h 523"/>
                    <a:gd name="T76" fmla="*/ 4 w 567"/>
                    <a:gd name="T77" fmla="*/ 120 h 5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7"/>
                    <a:gd name="T118" fmla="*/ 0 h 523"/>
                    <a:gd name="T119" fmla="*/ 567 w 567"/>
                    <a:gd name="T120" fmla="*/ 523 h 5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7" h="523">
                      <a:moveTo>
                        <a:pt x="19" y="477"/>
                      </a:moveTo>
                      <a:lnTo>
                        <a:pt x="0" y="409"/>
                      </a:lnTo>
                      <a:lnTo>
                        <a:pt x="10" y="341"/>
                      </a:lnTo>
                      <a:lnTo>
                        <a:pt x="42" y="274"/>
                      </a:lnTo>
                      <a:lnTo>
                        <a:pt x="92" y="209"/>
                      </a:lnTo>
                      <a:lnTo>
                        <a:pt x="149" y="147"/>
                      </a:lnTo>
                      <a:lnTo>
                        <a:pt x="213" y="92"/>
                      </a:lnTo>
                      <a:lnTo>
                        <a:pt x="272" y="40"/>
                      </a:lnTo>
                      <a:lnTo>
                        <a:pt x="327" y="0"/>
                      </a:lnTo>
                      <a:lnTo>
                        <a:pt x="333" y="10"/>
                      </a:lnTo>
                      <a:lnTo>
                        <a:pt x="339" y="21"/>
                      </a:lnTo>
                      <a:lnTo>
                        <a:pt x="346" y="33"/>
                      </a:lnTo>
                      <a:lnTo>
                        <a:pt x="356" y="42"/>
                      </a:lnTo>
                      <a:lnTo>
                        <a:pt x="312" y="71"/>
                      </a:lnTo>
                      <a:lnTo>
                        <a:pt x="257" y="112"/>
                      </a:lnTo>
                      <a:lnTo>
                        <a:pt x="192" y="162"/>
                      </a:lnTo>
                      <a:lnTo>
                        <a:pt x="135" y="221"/>
                      </a:lnTo>
                      <a:lnTo>
                        <a:pt x="84" y="280"/>
                      </a:lnTo>
                      <a:lnTo>
                        <a:pt x="54" y="344"/>
                      </a:lnTo>
                      <a:lnTo>
                        <a:pt x="48" y="409"/>
                      </a:lnTo>
                      <a:lnTo>
                        <a:pt x="78" y="476"/>
                      </a:lnTo>
                      <a:lnTo>
                        <a:pt x="126" y="485"/>
                      </a:lnTo>
                      <a:lnTo>
                        <a:pt x="185" y="474"/>
                      </a:lnTo>
                      <a:lnTo>
                        <a:pt x="250" y="443"/>
                      </a:lnTo>
                      <a:lnTo>
                        <a:pt x="316" y="403"/>
                      </a:lnTo>
                      <a:lnTo>
                        <a:pt x="377" y="356"/>
                      </a:lnTo>
                      <a:lnTo>
                        <a:pt x="436" y="308"/>
                      </a:lnTo>
                      <a:lnTo>
                        <a:pt x="483" y="265"/>
                      </a:lnTo>
                      <a:lnTo>
                        <a:pt x="518" y="234"/>
                      </a:lnTo>
                      <a:lnTo>
                        <a:pt x="567" y="282"/>
                      </a:lnTo>
                      <a:lnTo>
                        <a:pt x="518" y="327"/>
                      </a:lnTo>
                      <a:lnTo>
                        <a:pt x="457" y="380"/>
                      </a:lnTo>
                      <a:lnTo>
                        <a:pt x="384" y="432"/>
                      </a:lnTo>
                      <a:lnTo>
                        <a:pt x="310" y="477"/>
                      </a:lnTo>
                      <a:lnTo>
                        <a:pt x="231" y="508"/>
                      </a:lnTo>
                      <a:lnTo>
                        <a:pt x="153" y="523"/>
                      </a:lnTo>
                      <a:lnTo>
                        <a:pt x="80" y="514"/>
                      </a:lnTo>
                      <a:lnTo>
                        <a:pt x="19" y="47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36" name="Freeform 1160"/>
                <p:cNvSpPr>
                  <a:spLocks/>
                </p:cNvSpPr>
                <p:nvPr/>
              </p:nvSpPr>
              <p:spPr bwMode="auto">
                <a:xfrm>
                  <a:off x="2139" y="2610"/>
                  <a:ext cx="134" cy="153"/>
                </a:xfrm>
                <a:custGeom>
                  <a:avLst/>
                  <a:gdLst>
                    <a:gd name="T0" fmla="*/ 59 w 266"/>
                    <a:gd name="T1" fmla="*/ 77 h 306"/>
                    <a:gd name="T2" fmla="*/ 52 w 266"/>
                    <a:gd name="T3" fmla="*/ 69 h 306"/>
                    <a:gd name="T4" fmla="*/ 45 w 266"/>
                    <a:gd name="T5" fmla="*/ 60 h 306"/>
                    <a:gd name="T6" fmla="*/ 37 w 266"/>
                    <a:gd name="T7" fmla="*/ 50 h 306"/>
                    <a:gd name="T8" fmla="*/ 28 w 266"/>
                    <a:gd name="T9" fmla="*/ 40 h 306"/>
                    <a:gd name="T10" fmla="*/ 20 w 266"/>
                    <a:gd name="T11" fmla="*/ 30 h 306"/>
                    <a:gd name="T12" fmla="*/ 12 w 266"/>
                    <a:gd name="T13" fmla="*/ 20 h 306"/>
                    <a:gd name="T14" fmla="*/ 5 w 266"/>
                    <a:gd name="T15" fmla="*/ 11 h 306"/>
                    <a:gd name="T16" fmla="*/ 0 w 266"/>
                    <a:gd name="T17" fmla="*/ 5 h 306"/>
                    <a:gd name="T18" fmla="*/ 2 w 266"/>
                    <a:gd name="T19" fmla="*/ 2 h 306"/>
                    <a:gd name="T20" fmla="*/ 4 w 266"/>
                    <a:gd name="T21" fmla="*/ 1 h 306"/>
                    <a:gd name="T22" fmla="*/ 7 w 266"/>
                    <a:gd name="T23" fmla="*/ 0 h 306"/>
                    <a:gd name="T24" fmla="*/ 9 w 266"/>
                    <a:gd name="T25" fmla="*/ 1 h 306"/>
                    <a:gd name="T26" fmla="*/ 13 w 266"/>
                    <a:gd name="T27" fmla="*/ 5 h 306"/>
                    <a:gd name="T28" fmla="*/ 20 w 266"/>
                    <a:gd name="T29" fmla="*/ 12 h 306"/>
                    <a:gd name="T30" fmla="*/ 27 w 266"/>
                    <a:gd name="T31" fmla="*/ 21 h 306"/>
                    <a:gd name="T32" fmla="*/ 36 w 266"/>
                    <a:gd name="T33" fmla="*/ 31 h 306"/>
                    <a:gd name="T34" fmla="*/ 45 w 266"/>
                    <a:gd name="T35" fmla="*/ 41 h 306"/>
                    <a:gd name="T36" fmla="*/ 54 w 266"/>
                    <a:gd name="T37" fmla="*/ 51 h 306"/>
                    <a:gd name="T38" fmla="*/ 61 w 266"/>
                    <a:gd name="T39" fmla="*/ 60 h 306"/>
                    <a:gd name="T40" fmla="*/ 68 w 266"/>
                    <a:gd name="T41" fmla="*/ 68 h 306"/>
                    <a:gd name="T42" fmla="*/ 66 w 266"/>
                    <a:gd name="T43" fmla="*/ 71 h 306"/>
                    <a:gd name="T44" fmla="*/ 64 w 266"/>
                    <a:gd name="T45" fmla="*/ 73 h 306"/>
                    <a:gd name="T46" fmla="*/ 61 w 266"/>
                    <a:gd name="T47" fmla="*/ 74 h 306"/>
                    <a:gd name="T48" fmla="*/ 59 w 266"/>
                    <a:gd name="T49" fmla="*/ 77 h 306"/>
                    <a:gd name="T50" fmla="*/ 59 w 266"/>
                    <a:gd name="T51" fmla="*/ 77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66"/>
                    <a:gd name="T79" fmla="*/ 0 h 306"/>
                    <a:gd name="T80" fmla="*/ 266 w 266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66" h="306">
                      <a:moveTo>
                        <a:pt x="234" y="306"/>
                      </a:moveTo>
                      <a:lnTo>
                        <a:pt x="207" y="276"/>
                      </a:lnTo>
                      <a:lnTo>
                        <a:pt x="179" y="241"/>
                      </a:lnTo>
                      <a:lnTo>
                        <a:pt x="144" y="201"/>
                      </a:lnTo>
                      <a:lnTo>
                        <a:pt x="112" y="163"/>
                      </a:lnTo>
                      <a:lnTo>
                        <a:pt x="80" y="122"/>
                      </a:lnTo>
                      <a:lnTo>
                        <a:pt x="45" y="82"/>
                      </a:lnTo>
                      <a:lnTo>
                        <a:pt x="19" y="45"/>
                      </a:lnTo>
                      <a:lnTo>
                        <a:pt x="0" y="17"/>
                      </a:lnTo>
                      <a:lnTo>
                        <a:pt x="6" y="9"/>
                      </a:lnTo>
                      <a:lnTo>
                        <a:pt x="15" y="4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51" y="21"/>
                      </a:lnTo>
                      <a:lnTo>
                        <a:pt x="78" y="49"/>
                      </a:lnTo>
                      <a:lnTo>
                        <a:pt x="106" y="85"/>
                      </a:lnTo>
                      <a:lnTo>
                        <a:pt x="142" y="125"/>
                      </a:lnTo>
                      <a:lnTo>
                        <a:pt x="177" y="165"/>
                      </a:lnTo>
                      <a:lnTo>
                        <a:pt x="213" y="205"/>
                      </a:lnTo>
                      <a:lnTo>
                        <a:pt x="241" y="241"/>
                      </a:lnTo>
                      <a:lnTo>
                        <a:pt x="266" y="272"/>
                      </a:lnTo>
                      <a:lnTo>
                        <a:pt x="262" y="281"/>
                      </a:lnTo>
                      <a:lnTo>
                        <a:pt x="253" y="291"/>
                      </a:lnTo>
                      <a:lnTo>
                        <a:pt x="241" y="296"/>
                      </a:lnTo>
                      <a:lnTo>
                        <a:pt x="234" y="306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37" name="Freeform 1161"/>
                <p:cNvSpPr>
                  <a:spLocks/>
                </p:cNvSpPr>
                <p:nvPr/>
              </p:nvSpPr>
              <p:spPr bwMode="auto">
                <a:xfrm>
                  <a:off x="2189" y="2588"/>
                  <a:ext cx="123" cy="151"/>
                </a:xfrm>
                <a:custGeom>
                  <a:avLst/>
                  <a:gdLst>
                    <a:gd name="T0" fmla="*/ 51 w 247"/>
                    <a:gd name="T1" fmla="*/ 76 h 302"/>
                    <a:gd name="T2" fmla="*/ 44 w 247"/>
                    <a:gd name="T3" fmla="*/ 68 h 302"/>
                    <a:gd name="T4" fmla="*/ 37 w 247"/>
                    <a:gd name="T5" fmla="*/ 60 h 302"/>
                    <a:gd name="T6" fmla="*/ 29 w 247"/>
                    <a:gd name="T7" fmla="*/ 51 h 302"/>
                    <a:gd name="T8" fmla="*/ 21 w 247"/>
                    <a:gd name="T9" fmla="*/ 42 h 302"/>
                    <a:gd name="T10" fmla="*/ 13 w 247"/>
                    <a:gd name="T11" fmla="*/ 34 h 302"/>
                    <a:gd name="T12" fmla="*/ 7 w 247"/>
                    <a:gd name="T13" fmla="*/ 24 h 302"/>
                    <a:gd name="T14" fmla="*/ 2 w 247"/>
                    <a:gd name="T15" fmla="*/ 15 h 302"/>
                    <a:gd name="T16" fmla="*/ 0 w 247"/>
                    <a:gd name="T17" fmla="*/ 7 h 302"/>
                    <a:gd name="T18" fmla="*/ 3 w 247"/>
                    <a:gd name="T19" fmla="*/ 3 h 302"/>
                    <a:gd name="T20" fmla="*/ 5 w 247"/>
                    <a:gd name="T21" fmla="*/ 2 h 302"/>
                    <a:gd name="T22" fmla="*/ 7 w 247"/>
                    <a:gd name="T23" fmla="*/ 1 h 302"/>
                    <a:gd name="T24" fmla="*/ 9 w 247"/>
                    <a:gd name="T25" fmla="*/ 0 h 302"/>
                    <a:gd name="T26" fmla="*/ 15 w 247"/>
                    <a:gd name="T27" fmla="*/ 7 h 302"/>
                    <a:gd name="T28" fmla="*/ 22 w 247"/>
                    <a:gd name="T29" fmla="*/ 15 h 302"/>
                    <a:gd name="T30" fmla="*/ 29 w 247"/>
                    <a:gd name="T31" fmla="*/ 24 h 302"/>
                    <a:gd name="T32" fmla="*/ 36 w 247"/>
                    <a:gd name="T33" fmla="*/ 34 h 302"/>
                    <a:gd name="T34" fmla="*/ 42 w 247"/>
                    <a:gd name="T35" fmla="*/ 42 h 302"/>
                    <a:gd name="T36" fmla="*/ 49 w 247"/>
                    <a:gd name="T37" fmla="*/ 51 h 302"/>
                    <a:gd name="T38" fmla="*/ 55 w 247"/>
                    <a:gd name="T39" fmla="*/ 59 h 302"/>
                    <a:gd name="T40" fmla="*/ 61 w 247"/>
                    <a:gd name="T41" fmla="*/ 69 h 302"/>
                    <a:gd name="T42" fmla="*/ 59 w 247"/>
                    <a:gd name="T43" fmla="*/ 70 h 302"/>
                    <a:gd name="T44" fmla="*/ 56 w 247"/>
                    <a:gd name="T45" fmla="*/ 72 h 302"/>
                    <a:gd name="T46" fmla="*/ 53 w 247"/>
                    <a:gd name="T47" fmla="*/ 75 h 302"/>
                    <a:gd name="T48" fmla="*/ 51 w 247"/>
                    <a:gd name="T49" fmla="*/ 76 h 302"/>
                    <a:gd name="T50" fmla="*/ 51 w 247"/>
                    <a:gd name="T51" fmla="*/ 76 h 3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7"/>
                    <a:gd name="T79" fmla="*/ 0 h 302"/>
                    <a:gd name="T80" fmla="*/ 247 w 247"/>
                    <a:gd name="T81" fmla="*/ 302 h 30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7" h="302">
                      <a:moveTo>
                        <a:pt x="205" y="302"/>
                      </a:moveTo>
                      <a:lnTo>
                        <a:pt x="177" y="272"/>
                      </a:lnTo>
                      <a:lnTo>
                        <a:pt x="148" y="240"/>
                      </a:lnTo>
                      <a:lnTo>
                        <a:pt x="116" y="206"/>
                      </a:lnTo>
                      <a:lnTo>
                        <a:pt x="85" y="171"/>
                      </a:lnTo>
                      <a:lnTo>
                        <a:pt x="55" y="133"/>
                      </a:lnTo>
                      <a:lnTo>
                        <a:pt x="30" y="99"/>
                      </a:lnTo>
                      <a:lnTo>
                        <a:pt x="9" y="63"/>
                      </a:lnTo>
                      <a:lnTo>
                        <a:pt x="0" y="31"/>
                      </a:lnTo>
                      <a:lnTo>
                        <a:pt x="13" y="15"/>
                      </a:lnTo>
                      <a:lnTo>
                        <a:pt x="23" y="10"/>
                      </a:lnTo>
                      <a:lnTo>
                        <a:pt x="28" y="4"/>
                      </a:lnTo>
                      <a:lnTo>
                        <a:pt x="38" y="0"/>
                      </a:lnTo>
                      <a:lnTo>
                        <a:pt x="62" y="29"/>
                      </a:lnTo>
                      <a:lnTo>
                        <a:pt x="91" y="63"/>
                      </a:lnTo>
                      <a:lnTo>
                        <a:pt x="118" y="97"/>
                      </a:lnTo>
                      <a:lnTo>
                        <a:pt x="144" y="133"/>
                      </a:lnTo>
                      <a:lnTo>
                        <a:pt x="171" y="168"/>
                      </a:lnTo>
                      <a:lnTo>
                        <a:pt x="197" y="204"/>
                      </a:lnTo>
                      <a:lnTo>
                        <a:pt x="222" y="238"/>
                      </a:lnTo>
                      <a:lnTo>
                        <a:pt x="247" y="274"/>
                      </a:lnTo>
                      <a:lnTo>
                        <a:pt x="239" y="278"/>
                      </a:lnTo>
                      <a:lnTo>
                        <a:pt x="226" y="287"/>
                      </a:lnTo>
                      <a:lnTo>
                        <a:pt x="213" y="297"/>
                      </a:lnTo>
                      <a:lnTo>
                        <a:pt x="205" y="30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38" name="Freeform 1162"/>
                <p:cNvSpPr>
                  <a:spLocks/>
                </p:cNvSpPr>
                <p:nvPr/>
              </p:nvSpPr>
              <p:spPr bwMode="auto">
                <a:xfrm>
                  <a:off x="2199" y="2551"/>
                  <a:ext cx="182" cy="179"/>
                </a:xfrm>
                <a:custGeom>
                  <a:avLst/>
                  <a:gdLst>
                    <a:gd name="T0" fmla="*/ 54 w 363"/>
                    <a:gd name="T1" fmla="*/ 89 h 359"/>
                    <a:gd name="T2" fmla="*/ 46 w 363"/>
                    <a:gd name="T3" fmla="*/ 77 h 359"/>
                    <a:gd name="T4" fmla="*/ 56 w 363"/>
                    <a:gd name="T5" fmla="*/ 71 h 359"/>
                    <a:gd name="T6" fmla="*/ 65 w 363"/>
                    <a:gd name="T7" fmla="*/ 65 h 359"/>
                    <a:gd name="T8" fmla="*/ 73 w 363"/>
                    <a:gd name="T9" fmla="*/ 58 h 359"/>
                    <a:gd name="T10" fmla="*/ 79 w 363"/>
                    <a:gd name="T11" fmla="*/ 51 h 359"/>
                    <a:gd name="T12" fmla="*/ 82 w 363"/>
                    <a:gd name="T13" fmla="*/ 43 h 359"/>
                    <a:gd name="T14" fmla="*/ 82 w 363"/>
                    <a:gd name="T15" fmla="*/ 35 h 359"/>
                    <a:gd name="T16" fmla="*/ 78 w 363"/>
                    <a:gd name="T17" fmla="*/ 26 h 359"/>
                    <a:gd name="T18" fmla="*/ 70 w 363"/>
                    <a:gd name="T19" fmla="*/ 17 h 359"/>
                    <a:gd name="T20" fmla="*/ 62 w 363"/>
                    <a:gd name="T21" fmla="*/ 12 h 359"/>
                    <a:gd name="T22" fmla="*/ 54 w 363"/>
                    <a:gd name="T23" fmla="*/ 11 h 359"/>
                    <a:gd name="T24" fmla="*/ 46 w 363"/>
                    <a:gd name="T25" fmla="*/ 12 h 359"/>
                    <a:gd name="T26" fmla="*/ 39 w 363"/>
                    <a:gd name="T27" fmla="*/ 14 h 359"/>
                    <a:gd name="T28" fmla="*/ 32 w 363"/>
                    <a:gd name="T29" fmla="*/ 17 h 359"/>
                    <a:gd name="T30" fmla="*/ 25 w 363"/>
                    <a:gd name="T31" fmla="*/ 21 h 359"/>
                    <a:gd name="T32" fmla="*/ 18 w 363"/>
                    <a:gd name="T33" fmla="*/ 25 h 359"/>
                    <a:gd name="T34" fmla="*/ 13 w 363"/>
                    <a:gd name="T35" fmla="*/ 31 h 359"/>
                    <a:gd name="T36" fmla="*/ 10 w 363"/>
                    <a:gd name="T37" fmla="*/ 28 h 359"/>
                    <a:gd name="T38" fmla="*/ 6 w 363"/>
                    <a:gd name="T39" fmla="*/ 25 h 359"/>
                    <a:gd name="T40" fmla="*/ 2 w 363"/>
                    <a:gd name="T41" fmla="*/ 22 h 359"/>
                    <a:gd name="T42" fmla="*/ 0 w 363"/>
                    <a:gd name="T43" fmla="*/ 21 h 359"/>
                    <a:gd name="T44" fmla="*/ 9 w 363"/>
                    <a:gd name="T45" fmla="*/ 14 h 359"/>
                    <a:gd name="T46" fmla="*/ 19 w 363"/>
                    <a:gd name="T47" fmla="*/ 9 h 359"/>
                    <a:gd name="T48" fmla="*/ 30 w 363"/>
                    <a:gd name="T49" fmla="*/ 4 h 359"/>
                    <a:gd name="T50" fmla="*/ 42 w 363"/>
                    <a:gd name="T51" fmla="*/ 2 h 359"/>
                    <a:gd name="T52" fmla="*/ 53 w 363"/>
                    <a:gd name="T53" fmla="*/ 0 h 359"/>
                    <a:gd name="T54" fmla="*/ 64 w 363"/>
                    <a:gd name="T55" fmla="*/ 1 h 359"/>
                    <a:gd name="T56" fmla="*/ 74 w 363"/>
                    <a:gd name="T57" fmla="*/ 5 h 359"/>
                    <a:gd name="T58" fmla="*/ 83 w 363"/>
                    <a:gd name="T59" fmla="*/ 13 h 359"/>
                    <a:gd name="T60" fmla="*/ 89 w 363"/>
                    <a:gd name="T61" fmla="*/ 25 h 359"/>
                    <a:gd name="T62" fmla="*/ 91 w 363"/>
                    <a:gd name="T63" fmla="*/ 36 h 359"/>
                    <a:gd name="T64" fmla="*/ 90 w 363"/>
                    <a:gd name="T65" fmla="*/ 46 h 359"/>
                    <a:gd name="T66" fmla="*/ 87 w 363"/>
                    <a:gd name="T67" fmla="*/ 57 h 359"/>
                    <a:gd name="T68" fmla="*/ 81 w 363"/>
                    <a:gd name="T69" fmla="*/ 66 h 359"/>
                    <a:gd name="T70" fmla="*/ 73 w 363"/>
                    <a:gd name="T71" fmla="*/ 74 h 359"/>
                    <a:gd name="T72" fmla="*/ 64 w 363"/>
                    <a:gd name="T73" fmla="*/ 82 h 359"/>
                    <a:gd name="T74" fmla="*/ 54 w 363"/>
                    <a:gd name="T75" fmla="*/ 89 h 359"/>
                    <a:gd name="T76" fmla="*/ 54 w 363"/>
                    <a:gd name="T77" fmla="*/ 89 h 35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3"/>
                    <a:gd name="T118" fmla="*/ 0 h 359"/>
                    <a:gd name="T119" fmla="*/ 363 w 363"/>
                    <a:gd name="T120" fmla="*/ 359 h 35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3" h="359">
                      <a:moveTo>
                        <a:pt x="213" y="359"/>
                      </a:moveTo>
                      <a:lnTo>
                        <a:pt x="184" y="310"/>
                      </a:lnTo>
                      <a:lnTo>
                        <a:pt x="222" y="285"/>
                      </a:lnTo>
                      <a:lnTo>
                        <a:pt x="260" y="261"/>
                      </a:lnTo>
                      <a:lnTo>
                        <a:pt x="290" y="232"/>
                      </a:lnTo>
                      <a:lnTo>
                        <a:pt x="315" y="205"/>
                      </a:lnTo>
                      <a:lnTo>
                        <a:pt x="327" y="173"/>
                      </a:lnTo>
                      <a:lnTo>
                        <a:pt x="327" y="141"/>
                      </a:lnTo>
                      <a:lnTo>
                        <a:pt x="311" y="105"/>
                      </a:lnTo>
                      <a:lnTo>
                        <a:pt x="277" y="69"/>
                      </a:lnTo>
                      <a:lnTo>
                        <a:pt x="245" y="51"/>
                      </a:lnTo>
                      <a:lnTo>
                        <a:pt x="214" y="46"/>
                      </a:lnTo>
                      <a:lnTo>
                        <a:pt x="184" y="48"/>
                      </a:lnTo>
                      <a:lnTo>
                        <a:pt x="156" y="57"/>
                      </a:lnTo>
                      <a:lnTo>
                        <a:pt x="127" y="69"/>
                      </a:lnTo>
                      <a:lnTo>
                        <a:pt x="98" y="86"/>
                      </a:lnTo>
                      <a:lnTo>
                        <a:pt x="72" y="103"/>
                      </a:lnTo>
                      <a:lnTo>
                        <a:pt x="49" y="124"/>
                      </a:lnTo>
                      <a:lnTo>
                        <a:pt x="38" y="114"/>
                      </a:lnTo>
                      <a:lnTo>
                        <a:pt x="21" y="101"/>
                      </a:lnTo>
                      <a:lnTo>
                        <a:pt x="5" y="89"/>
                      </a:lnTo>
                      <a:lnTo>
                        <a:pt x="0" y="86"/>
                      </a:lnTo>
                      <a:lnTo>
                        <a:pt x="34" y="59"/>
                      </a:lnTo>
                      <a:lnTo>
                        <a:pt x="76" y="38"/>
                      </a:lnTo>
                      <a:lnTo>
                        <a:pt x="119" y="19"/>
                      </a:lnTo>
                      <a:lnTo>
                        <a:pt x="165" y="8"/>
                      </a:lnTo>
                      <a:lnTo>
                        <a:pt x="209" y="0"/>
                      </a:lnTo>
                      <a:lnTo>
                        <a:pt x="254" y="6"/>
                      </a:lnTo>
                      <a:lnTo>
                        <a:pt x="294" y="23"/>
                      </a:lnTo>
                      <a:lnTo>
                        <a:pt x="332" y="55"/>
                      </a:lnTo>
                      <a:lnTo>
                        <a:pt x="353" y="101"/>
                      </a:lnTo>
                      <a:lnTo>
                        <a:pt x="363" y="146"/>
                      </a:lnTo>
                      <a:lnTo>
                        <a:pt x="359" y="186"/>
                      </a:lnTo>
                      <a:lnTo>
                        <a:pt x="348" y="228"/>
                      </a:lnTo>
                      <a:lnTo>
                        <a:pt x="323" y="264"/>
                      </a:lnTo>
                      <a:lnTo>
                        <a:pt x="292" y="299"/>
                      </a:lnTo>
                      <a:lnTo>
                        <a:pt x="254" y="329"/>
                      </a:lnTo>
                      <a:lnTo>
                        <a:pt x="213" y="35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284" name="Group 1163"/>
              <p:cNvGrpSpPr>
                <a:grpSpLocks/>
              </p:cNvGrpSpPr>
              <p:nvPr/>
            </p:nvGrpSpPr>
            <p:grpSpPr bwMode="auto">
              <a:xfrm>
                <a:off x="4211" y="1964"/>
                <a:ext cx="404" cy="300"/>
                <a:chOff x="2023" y="2177"/>
                <a:chExt cx="404" cy="300"/>
              </a:xfrm>
            </p:grpSpPr>
            <p:sp>
              <p:nvSpPr>
                <p:cNvPr id="327" name="Freeform 1164"/>
                <p:cNvSpPr>
                  <a:spLocks/>
                </p:cNvSpPr>
                <p:nvPr/>
              </p:nvSpPr>
              <p:spPr bwMode="auto">
                <a:xfrm>
                  <a:off x="2028" y="2248"/>
                  <a:ext cx="250" cy="218"/>
                </a:xfrm>
                <a:custGeom>
                  <a:avLst/>
                  <a:gdLst>
                    <a:gd name="T0" fmla="*/ 83 w 500"/>
                    <a:gd name="T1" fmla="*/ 0 h 435"/>
                    <a:gd name="T2" fmla="*/ 125 w 500"/>
                    <a:gd name="T3" fmla="*/ 64 h 435"/>
                    <a:gd name="T4" fmla="*/ 72 w 500"/>
                    <a:gd name="T5" fmla="*/ 99 h 435"/>
                    <a:gd name="T6" fmla="*/ 33 w 500"/>
                    <a:gd name="T7" fmla="*/ 109 h 435"/>
                    <a:gd name="T8" fmla="*/ 9 w 500"/>
                    <a:gd name="T9" fmla="*/ 101 h 435"/>
                    <a:gd name="T10" fmla="*/ 0 w 500"/>
                    <a:gd name="T11" fmla="*/ 76 h 435"/>
                    <a:gd name="T12" fmla="*/ 12 w 500"/>
                    <a:gd name="T13" fmla="*/ 53 h 435"/>
                    <a:gd name="T14" fmla="*/ 34 w 500"/>
                    <a:gd name="T15" fmla="*/ 34 h 435"/>
                    <a:gd name="T16" fmla="*/ 83 w 500"/>
                    <a:gd name="T17" fmla="*/ 0 h 435"/>
                    <a:gd name="T18" fmla="*/ 83 w 500"/>
                    <a:gd name="T19" fmla="*/ 0 h 4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0"/>
                    <a:gd name="T31" fmla="*/ 0 h 435"/>
                    <a:gd name="T32" fmla="*/ 500 w 500"/>
                    <a:gd name="T33" fmla="*/ 435 h 4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0" h="435">
                      <a:moveTo>
                        <a:pt x="331" y="0"/>
                      </a:moveTo>
                      <a:lnTo>
                        <a:pt x="500" y="256"/>
                      </a:lnTo>
                      <a:lnTo>
                        <a:pt x="286" y="395"/>
                      </a:lnTo>
                      <a:lnTo>
                        <a:pt x="132" y="435"/>
                      </a:lnTo>
                      <a:lnTo>
                        <a:pt x="35" y="401"/>
                      </a:lnTo>
                      <a:lnTo>
                        <a:pt x="0" y="304"/>
                      </a:lnTo>
                      <a:lnTo>
                        <a:pt x="48" y="211"/>
                      </a:lnTo>
                      <a:lnTo>
                        <a:pt x="134" y="133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28" name="Freeform 1165"/>
                <p:cNvSpPr>
                  <a:spLocks/>
                </p:cNvSpPr>
                <p:nvPr/>
              </p:nvSpPr>
              <p:spPr bwMode="auto">
                <a:xfrm>
                  <a:off x="2249" y="2186"/>
                  <a:ext cx="168" cy="155"/>
                </a:xfrm>
                <a:custGeom>
                  <a:avLst/>
                  <a:gdLst>
                    <a:gd name="T0" fmla="*/ 0 w 337"/>
                    <a:gd name="T1" fmla="*/ 26 h 312"/>
                    <a:gd name="T2" fmla="*/ 38 w 337"/>
                    <a:gd name="T3" fmla="*/ 77 h 312"/>
                    <a:gd name="T4" fmla="*/ 73 w 337"/>
                    <a:gd name="T5" fmla="*/ 56 h 312"/>
                    <a:gd name="T6" fmla="*/ 84 w 337"/>
                    <a:gd name="T7" fmla="*/ 27 h 312"/>
                    <a:gd name="T8" fmla="*/ 74 w 337"/>
                    <a:gd name="T9" fmla="*/ 5 h 312"/>
                    <a:gd name="T10" fmla="*/ 48 w 337"/>
                    <a:gd name="T11" fmla="*/ 0 h 312"/>
                    <a:gd name="T12" fmla="*/ 20 w 337"/>
                    <a:gd name="T13" fmla="*/ 12 h 312"/>
                    <a:gd name="T14" fmla="*/ 0 w 337"/>
                    <a:gd name="T15" fmla="*/ 26 h 312"/>
                    <a:gd name="T16" fmla="*/ 0 w 337"/>
                    <a:gd name="T17" fmla="*/ 26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7"/>
                    <a:gd name="T28" fmla="*/ 0 h 312"/>
                    <a:gd name="T29" fmla="*/ 337 w 337"/>
                    <a:gd name="T30" fmla="*/ 312 h 3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7" h="312">
                      <a:moveTo>
                        <a:pt x="0" y="107"/>
                      </a:moveTo>
                      <a:lnTo>
                        <a:pt x="153" y="312"/>
                      </a:lnTo>
                      <a:lnTo>
                        <a:pt x="295" y="228"/>
                      </a:lnTo>
                      <a:lnTo>
                        <a:pt x="337" y="110"/>
                      </a:lnTo>
                      <a:lnTo>
                        <a:pt x="297" y="23"/>
                      </a:lnTo>
                      <a:lnTo>
                        <a:pt x="194" y="0"/>
                      </a:lnTo>
                      <a:lnTo>
                        <a:pt x="82" y="4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29" name="Freeform 1166"/>
                <p:cNvSpPr>
                  <a:spLocks/>
                </p:cNvSpPr>
                <p:nvPr/>
              </p:nvSpPr>
              <p:spPr bwMode="auto">
                <a:xfrm>
                  <a:off x="2023" y="2241"/>
                  <a:ext cx="264" cy="236"/>
                </a:xfrm>
                <a:custGeom>
                  <a:avLst/>
                  <a:gdLst>
                    <a:gd name="T0" fmla="*/ 6 w 529"/>
                    <a:gd name="T1" fmla="*/ 104 h 474"/>
                    <a:gd name="T2" fmla="*/ 0 w 529"/>
                    <a:gd name="T3" fmla="*/ 87 h 474"/>
                    <a:gd name="T4" fmla="*/ 2 w 529"/>
                    <a:gd name="T5" fmla="*/ 71 h 474"/>
                    <a:gd name="T6" fmla="*/ 11 w 529"/>
                    <a:gd name="T7" fmla="*/ 56 h 474"/>
                    <a:gd name="T8" fmla="*/ 24 w 529"/>
                    <a:gd name="T9" fmla="*/ 42 h 474"/>
                    <a:gd name="T10" fmla="*/ 39 w 529"/>
                    <a:gd name="T11" fmla="*/ 28 h 474"/>
                    <a:gd name="T12" fmla="*/ 56 w 529"/>
                    <a:gd name="T13" fmla="*/ 17 h 474"/>
                    <a:gd name="T14" fmla="*/ 71 w 529"/>
                    <a:gd name="T15" fmla="*/ 7 h 474"/>
                    <a:gd name="T16" fmla="*/ 85 w 529"/>
                    <a:gd name="T17" fmla="*/ 0 h 474"/>
                    <a:gd name="T18" fmla="*/ 87 w 529"/>
                    <a:gd name="T19" fmla="*/ 2 h 474"/>
                    <a:gd name="T20" fmla="*/ 88 w 529"/>
                    <a:gd name="T21" fmla="*/ 5 h 474"/>
                    <a:gd name="T22" fmla="*/ 89 w 529"/>
                    <a:gd name="T23" fmla="*/ 8 h 474"/>
                    <a:gd name="T24" fmla="*/ 91 w 529"/>
                    <a:gd name="T25" fmla="*/ 12 h 474"/>
                    <a:gd name="T26" fmla="*/ 82 w 529"/>
                    <a:gd name="T27" fmla="*/ 16 h 474"/>
                    <a:gd name="T28" fmla="*/ 69 w 529"/>
                    <a:gd name="T29" fmla="*/ 23 h 474"/>
                    <a:gd name="T30" fmla="*/ 53 w 529"/>
                    <a:gd name="T31" fmla="*/ 34 h 474"/>
                    <a:gd name="T32" fmla="*/ 38 w 529"/>
                    <a:gd name="T33" fmla="*/ 46 h 474"/>
                    <a:gd name="T34" fmla="*/ 23 w 529"/>
                    <a:gd name="T35" fmla="*/ 59 h 474"/>
                    <a:gd name="T36" fmla="*/ 13 w 529"/>
                    <a:gd name="T37" fmla="*/ 72 h 474"/>
                    <a:gd name="T38" fmla="*/ 10 w 529"/>
                    <a:gd name="T39" fmla="*/ 84 h 474"/>
                    <a:gd name="T40" fmla="*/ 15 w 529"/>
                    <a:gd name="T41" fmla="*/ 96 h 474"/>
                    <a:gd name="T42" fmla="*/ 27 w 529"/>
                    <a:gd name="T43" fmla="*/ 105 h 474"/>
                    <a:gd name="T44" fmla="*/ 40 w 529"/>
                    <a:gd name="T45" fmla="*/ 107 h 474"/>
                    <a:gd name="T46" fmla="*/ 54 w 529"/>
                    <a:gd name="T47" fmla="*/ 104 h 474"/>
                    <a:gd name="T48" fmla="*/ 69 w 529"/>
                    <a:gd name="T49" fmla="*/ 97 h 474"/>
                    <a:gd name="T50" fmla="*/ 82 w 529"/>
                    <a:gd name="T51" fmla="*/ 86 h 474"/>
                    <a:gd name="T52" fmla="*/ 96 w 529"/>
                    <a:gd name="T53" fmla="*/ 76 h 474"/>
                    <a:gd name="T54" fmla="*/ 109 w 529"/>
                    <a:gd name="T55" fmla="*/ 67 h 474"/>
                    <a:gd name="T56" fmla="*/ 123 w 529"/>
                    <a:gd name="T57" fmla="*/ 61 h 474"/>
                    <a:gd name="T58" fmla="*/ 132 w 529"/>
                    <a:gd name="T59" fmla="*/ 74 h 474"/>
                    <a:gd name="T60" fmla="*/ 120 w 529"/>
                    <a:gd name="T61" fmla="*/ 82 h 474"/>
                    <a:gd name="T62" fmla="*/ 106 w 529"/>
                    <a:gd name="T63" fmla="*/ 91 h 474"/>
                    <a:gd name="T64" fmla="*/ 89 w 529"/>
                    <a:gd name="T65" fmla="*/ 101 h 474"/>
                    <a:gd name="T66" fmla="*/ 70 w 529"/>
                    <a:gd name="T67" fmla="*/ 109 h 474"/>
                    <a:gd name="T68" fmla="*/ 51 w 529"/>
                    <a:gd name="T69" fmla="*/ 116 h 474"/>
                    <a:gd name="T70" fmla="*/ 33 w 529"/>
                    <a:gd name="T71" fmla="*/ 118 h 474"/>
                    <a:gd name="T72" fmla="*/ 18 w 529"/>
                    <a:gd name="T73" fmla="*/ 114 h 474"/>
                    <a:gd name="T74" fmla="*/ 6 w 529"/>
                    <a:gd name="T75" fmla="*/ 104 h 474"/>
                    <a:gd name="T76" fmla="*/ 6 w 529"/>
                    <a:gd name="T77" fmla="*/ 104 h 4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9"/>
                    <a:gd name="T118" fmla="*/ 0 h 474"/>
                    <a:gd name="T119" fmla="*/ 529 w 529"/>
                    <a:gd name="T120" fmla="*/ 474 h 4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9" h="474">
                      <a:moveTo>
                        <a:pt x="25" y="417"/>
                      </a:moveTo>
                      <a:lnTo>
                        <a:pt x="0" y="350"/>
                      </a:lnTo>
                      <a:lnTo>
                        <a:pt x="10" y="287"/>
                      </a:lnTo>
                      <a:lnTo>
                        <a:pt x="44" y="227"/>
                      </a:lnTo>
                      <a:lnTo>
                        <a:pt x="97" y="171"/>
                      </a:lnTo>
                      <a:lnTo>
                        <a:pt x="158" y="114"/>
                      </a:lnTo>
                      <a:lnTo>
                        <a:pt x="226" y="69"/>
                      </a:lnTo>
                      <a:lnTo>
                        <a:pt x="287" y="31"/>
                      </a:lnTo>
                      <a:lnTo>
                        <a:pt x="342" y="0"/>
                      </a:lnTo>
                      <a:lnTo>
                        <a:pt x="350" y="10"/>
                      </a:lnTo>
                      <a:lnTo>
                        <a:pt x="354" y="23"/>
                      </a:lnTo>
                      <a:lnTo>
                        <a:pt x="359" y="35"/>
                      </a:lnTo>
                      <a:lnTo>
                        <a:pt x="367" y="48"/>
                      </a:lnTo>
                      <a:lnTo>
                        <a:pt x="331" y="67"/>
                      </a:lnTo>
                      <a:lnTo>
                        <a:pt x="278" y="95"/>
                      </a:lnTo>
                      <a:lnTo>
                        <a:pt x="215" y="137"/>
                      </a:lnTo>
                      <a:lnTo>
                        <a:pt x="152" y="185"/>
                      </a:lnTo>
                      <a:lnTo>
                        <a:pt x="95" y="236"/>
                      </a:lnTo>
                      <a:lnTo>
                        <a:pt x="55" y="289"/>
                      </a:lnTo>
                      <a:lnTo>
                        <a:pt x="40" y="339"/>
                      </a:lnTo>
                      <a:lnTo>
                        <a:pt x="61" y="386"/>
                      </a:lnTo>
                      <a:lnTo>
                        <a:pt x="108" y="422"/>
                      </a:lnTo>
                      <a:lnTo>
                        <a:pt x="162" y="430"/>
                      </a:lnTo>
                      <a:lnTo>
                        <a:pt x="219" y="419"/>
                      </a:lnTo>
                      <a:lnTo>
                        <a:pt x="276" y="390"/>
                      </a:lnTo>
                      <a:lnTo>
                        <a:pt x="331" y="348"/>
                      </a:lnTo>
                      <a:lnTo>
                        <a:pt x="386" y="306"/>
                      </a:lnTo>
                      <a:lnTo>
                        <a:pt x="439" y="270"/>
                      </a:lnTo>
                      <a:lnTo>
                        <a:pt x="492" y="246"/>
                      </a:lnTo>
                      <a:lnTo>
                        <a:pt x="529" y="299"/>
                      </a:lnTo>
                      <a:lnTo>
                        <a:pt x="483" y="329"/>
                      </a:lnTo>
                      <a:lnTo>
                        <a:pt x="424" y="365"/>
                      </a:lnTo>
                      <a:lnTo>
                        <a:pt x="356" y="405"/>
                      </a:lnTo>
                      <a:lnTo>
                        <a:pt x="281" y="439"/>
                      </a:lnTo>
                      <a:lnTo>
                        <a:pt x="205" y="466"/>
                      </a:lnTo>
                      <a:lnTo>
                        <a:pt x="135" y="474"/>
                      </a:lnTo>
                      <a:lnTo>
                        <a:pt x="72" y="457"/>
                      </a:lnTo>
                      <a:lnTo>
                        <a:pt x="25" y="41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30" name="Freeform 1167"/>
                <p:cNvSpPr>
                  <a:spLocks/>
                </p:cNvSpPr>
                <p:nvPr/>
              </p:nvSpPr>
              <p:spPr bwMode="auto">
                <a:xfrm>
                  <a:off x="2190" y="2236"/>
                  <a:ext cx="107" cy="158"/>
                </a:xfrm>
                <a:custGeom>
                  <a:avLst/>
                  <a:gdLst>
                    <a:gd name="T0" fmla="*/ 0 w 214"/>
                    <a:gd name="T1" fmla="*/ 4 h 315"/>
                    <a:gd name="T2" fmla="*/ 2 w 214"/>
                    <a:gd name="T3" fmla="*/ 2 h 315"/>
                    <a:gd name="T4" fmla="*/ 5 w 214"/>
                    <a:gd name="T5" fmla="*/ 2 h 315"/>
                    <a:gd name="T6" fmla="*/ 7 w 214"/>
                    <a:gd name="T7" fmla="*/ 0 h 315"/>
                    <a:gd name="T8" fmla="*/ 11 w 214"/>
                    <a:gd name="T9" fmla="*/ 2 h 315"/>
                    <a:gd name="T10" fmla="*/ 14 w 214"/>
                    <a:gd name="T11" fmla="*/ 10 h 315"/>
                    <a:gd name="T12" fmla="*/ 21 w 214"/>
                    <a:gd name="T13" fmla="*/ 19 h 315"/>
                    <a:gd name="T14" fmla="*/ 26 w 214"/>
                    <a:gd name="T15" fmla="*/ 28 h 315"/>
                    <a:gd name="T16" fmla="*/ 33 w 214"/>
                    <a:gd name="T17" fmla="*/ 37 h 315"/>
                    <a:gd name="T18" fmla="*/ 38 w 214"/>
                    <a:gd name="T19" fmla="*/ 45 h 315"/>
                    <a:gd name="T20" fmla="*/ 44 w 214"/>
                    <a:gd name="T21" fmla="*/ 55 h 315"/>
                    <a:gd name="T22" fmla="*/ 49 w 214"/>
                    <a:gd name="T23" fmla="*/ 63 h 315"/>
                    <a:gd name="T24" fmla="*/ 54 w 214"/>
                    <a:gd name="T25" fmla="*/ 72 h 315"/>
                    <a:gd name="T26" fmla="*/ 50 w 214"/>
                    <a:gd name="T27" fmla="*/ 76 h 315"/>
                    <a:gd name="T28" fmla="*/ 46 w 214"/>
                    <a:gd name="T29" fmla="*/ 79 h 315"/>
                    <a:gd name="T30" fmla="*/ 40 w 214"/>
                    <a:gd name="T31" fmla="*/ 72 h 315"/>
                    <a:gd name="T32" fmla="*/ 34 w 214"/>
                    <a:gd name="T33" fmla="*/ 62 h 315"/>
                    <a:gd name="T34" fmla="*/ 26 w 214"/>
                    <a:gd name="T35" fmla="*/ 51 h 315"/>
                    <a:gd name="T36" fmla="*/ 19 w 214"/>
                    <a:gd name="T37" fmla="*/ 40 h 315"/>
                    <a:gd name="T38" fmla="*/ 12 w 214"/>
                    <a:gd name="T39" fmla="*/ 28 h 315"/>
                    <a:gd name="T40" fmla="*/ 6 w 214"/>
                    <a:gd name="T41" fmla="*/ 19 h 315"/>
                    <a:gd name="T42" fmla="*/ 2 w 214"/>
                    <a:gd name="T43" fmla="*/ 10 h 315"/>
                    <a:gd name="T44" fmla="*/ 0 w 214"/>
                    <a:gd name="T45" fmla="*/ 4 h 315"/>
                    <a:gd name="T46" fmla="*/ 0 w 214"/>
                    <a:gd name="T47" fmla="*/ 4 h 3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4"/>
                    <a:gd name="T73" fmla="*/ 0 h 315"/>
                    <a:gd name="T74" fmla="*/ 214 w 214"/>
                    <a:gd name="T75" fmla="*/ 315 h 31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4" h="315">
                      <a:moveTo>
                        <a:pt x="0" y="15"/>
                      </a:moveTo>
                      <a:lnTo>
                        <a:pt x="7" y="7"/>
                      </a:lnTo>
                      <a:lnTo>
                        <a:pt x="17" y="6"/>
                      </a:lnTo>
                      <a:lnTo>
                        <a:pt x="28" y="0"/>
                      </a:lnTo>
                      <a:lnTo>
                        <a:pt x="41" y="6"/>
                      </a:lnTo>
                      <a:lnTo>
                        <a:pt x="59" y="40"/>
                      </a:lnTo>
                      <a:lnTo>
                        <a:pt x="81" y="76"/>
                      </a:lnTo>
                      <a:lnTo>
                        <a:pt x="104" y="110"/>
                      </a:lnTo>
                      <a:lnTo>
                        <a:pt x="129" y="146"/>
                      </a:lnTo>
                      <a:lnTo>
                        <a:pt x="152" y="180"/>
                      </a:lnTo>
                      <a:lnTo>
                        <a:pt x="175" y="217"/>
                      </a:lnTo>
                      <a:lnTo>
                        <a:pt x="194" y="251"/>
                      </a:lnTo>
                      <a:lnTo>
                        <a:pt x="214" y="287"/>
                      </a:lnTo>
                      <a:lnTo>
                        <a:pt x="199" y="302"/>
                      </a:lnTo>
                      <a:lnTo>
                        <a:pt x="182" y="315"/>
                      </a:lnTo>
                      <a:lnTo>
                        <a:pt x="159" y="285"/>
                      </a:lnTo>
                      <a:lnTo>
                        <a:pt x="133" y="245"/>
                      </a:lnTo>
                      <a:lnTo>
                        <a:pt x="102" y="201"/>
                      </a:lnTo>
                      <a:lnTo>
                        <a:pt x="74" y="158"/>
                      </a:lnTo>
                      <a:lnTo>
                        <a:pt x="45" y="112"/>
                      </a:lnTo>
                      <a:lnTo>
                        <a:pt x="24" y="76"/>
                      </a:lnTo>
                      <a:lnTo>
                        <a:pt x="5" y="4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31" name="Freeform 1168"/>
                <p:cNvSpPr>
                  <a:spLocks/>
                </p:cNvSpPr>
                <p:nvPr/>
              </p:nvSpPr>
              <p:spPr bwMode="auto">
                <a:xfrm>
                  <a:off x="2233" y="2227"/>
                  <a:ext cx="113" cy="139"/>
                </a:xfrm>
                <a:custGeom>
                  <a:avLst/>
                  <a:gdLst>
                    <a:gd name="T0" fmla="*/ 0 w 226"/>
                    <a:gd name="T1" fmla="*/ 5 h 277"/>
                    <a:gd name="T2" fmla="*/ 5 w 226"/>
                    <a:gd name="T3" fmla="*/ 2 h 277"/>
                    <a:gd name="T4" fmla="*/ 7 w 226"/>
                    <a:gd name="T5" fmla="*/ 0 h 277"/>
                    <a:gd name="T6" fmla="*/ 14 w 226"/>
                    <a:gd name="T7" fmla="*/ 6 h 277"/>
                    <a:gd name="T8" fmla="*/ 20 w 226"/>
                    <a:gd name="T9" fmla="*/ 12 h 277"/>
                    <a:gd name="T10" fmla="*/ 27 w 226"/>
                    <a:gd name="T11" fmla="*/ 20 h 277"/>
                    <a:gd name="T12" fmla="*/ 34 w 226"/>
                    <a:gd name="T13" fmla="*/ 30 h 277"/>
                    <a:gd name="T14" fmla="*/ 40 w 226"/>
                    <a:gd name="T15" fmla="*/ 39 h 277"/>
                    <a:gd name="T16" fmla="*/ 47 w 226"/>
                    <a:gd name="T17" fmla="*/ 48 h 277"/>
                    <a:gd name="T18" fmla="*/ 52 w 226"/>
                    <a:gd name="T19" fmla="*/ 56 h 277"/>
                    <a:gd name="T20" fmla="*/ 57 w 226"/>
                    <a:gd name="T21" fmla="*/ 64 h 277"/>
                    <a:gd name="T22" fmla="*/ 54 w 226"/>
                    <a:gd name="T23" fmla="*/ 65 h 277"/>
                    <a:gd name="T24" fmla="*/ 52 w 226"/>
                    <a:gd name="T25" fmla="*/ 67 h 277"/>
                    <a:gd name="T26" fmla="*/ 49 w 226"/>
                    <a:gd name="T27" fmla="*/ 68 h 277"/>
                    <a:gd name="T28" fmla="*/ 47 w 226"/>
                    <a:gd name="T29" fmla="*/ 70 h 277"/>
                    <a:gd name="T30" fmla="*/ 42 w 226"/>
                    <a:gd name="T31" fmla="*/ 66 h 277"/>
                    <a:gd name="T32" fmla="*/ 37 w 226"/>
                    <a:gd name="T33" fmla="*/ 61 h 277"/>
                    <a:gd name="T34" fmla="*/ 30 w 226"/>
                    <a:gd name="T35" fmla="*/ 51 h 277"/>
                    <a:gd name="T36" fmla="*/ 23 w 226"/>
                    <a:gd name="T37" fmla="*/ 41 h 277"/>
                    <a:gd name="T38" fmla="*/ 15 w 226"/>
                    <a:gd name="T39" fmla="*/ 29 h 277"/>
                    <a:gd name="T40" fmla="*/ 9 w 226"/>
                    <a:gd name="T41" fmla="*/ 19 h 277"/>
                    <a:gd name="T42" fmla="*/ 3 w 226"/>
                    <a:gd name="T43" fmla="*/ 10 h 277"/>
                    <a:gd name="T44" fmla="*/ 0 w 226"/>
                    <a:gd name="T45" fmla="*/ 5 h 277"/>
                    <a:gd name="T46" fmla="*/ 0 w 226"/>
                    <a:gd name="T47" fmla="*/ 5 h 2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6"/>
                    <a:gd name="T73" fmla="*/ 0 h 277"/>
                    <a:gd name="T74" fmla="*/ 226 w 226"/>
                    <a:gd name="T75" fmla="*/ 277 h 2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6" h="277">
                      <a:moveTo>
                        <a:pt x="0" y="17"/>
                      </a:moveTo>
                      <a:lnTo>
                        <a:pt x="17" y="5"/>
                      </a:lnTo>
                      <a:lnTo>
                        <a:pt x="31" y="0"/>
                      </a:lnTo>
                      <a:lnTo>
                        <a:pt x="53" y="21"/>
                      </a:lnTo>
                      <a:lnTo>
                        <a:pt x="78" y="47"/>
                      </a:lnTo>
                      <a:lnTo>
                        <a:pt x="105" y="78"/>
                      </a:lnTo>
                      <a:lnTo>
                        <a:pt x="133" y="118"/>
                      </a:lnTo>
                      <a:lnTo>
                        <a:pt x="158" y="154"/>
                      </a:lnTo>
                      <a:lnTo>
                        <a:pt x="185" y="192"/>
                      </a:lnTo>
                      <a:lnTo>
                        <a:pt x="205" y="224"/>
                      </a:lnTo>
                      <a:lnTo>
                        <a:pt x="226" y="253"/>
                      </a:lnTo>
                      <a:lnTo>
                        <a:pt x="215" y="258"/>
                      </a:lnTo>
                      <a:lnTo>
                        <a:pt x="205" y="268"/>
                      </a:lnTo>
                      <a:lnTo>
                        <a:pt x="194" y="272"/>
                      </a:lnTo>
                      <a:lnTo>
                        <a:pt x="185" y="277"/>
                      </a:lnTo>
                      <a:lnTo>
                        <a:pt x="167" y="264"/>
                      </a:lnTo>
                      <a:lnTo>
                        <a:pt x="147" y="241"/>
                      </a:lnTo>
                      <a:lnTo>
                        <a:pt x="120" y="201"/>
                      </a:lnTo>
                      <a:lnTo>
                        <a:pt x="91" y="161"/>
                      </a:lnTo>
                      <a:lnTo>
                        <a:pt x="61" y="114"/>
                      </a:lnTo>
                      <a:lnTo>
                        <a:pt x="34" y="74"/>
                      </a:lnTo>
                      <a:lnTo>
                        <a:pt x="12" y="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32" name="Freeform 1169"/>
                <p:cNvSpPr>
                  <a:spLocks/>
                </p:cNvSpPr>
                <p:nvPr/>
              </p:nvSpPr>
              <p:spPr bwMode="auto">
                <a:xfrm>
                  <a:off x="2241" y="2177"/>
                  <a:ext cx="186" cy="181"/>
                </a:xfrm>
                <a:custGeom>
                  <a:avLst/>
                  <a:gdLst>
                    <a:gd name="T0" fmla="*/ 50 w 373"/>
                    <a:gd name="T1" fmla="*/ 91 h 361"/>
                    <a:gd name="T2" fmla="*/ 41 w 373"/>
                    <a:gd name="T3" fmla="*/ 78 h 361"/>
                    <a:gd name="T4" fmla="*/ 47 w 373"/>
                    <a:gd name="T5" fmla="*/ 74 h 361"/>
                    <a:gd name="T6" fmla="*/ 55 w 373"/>
                    <a:gd name="T7" fmla="*/ 71 h 361"/>
                    <a:gd name="T8" fmla="*/ 62 w 373"/>
                    <a:gd name="T9" fmla="*/ 66 h 361"/>
                    <a:gd name="T10" fmla="*/ 70 w 373"/>
                    <a:gd name="T11" fmla="*/ 60 h 361"/>
                    <a:gd name="T12" fmla="*/ 76 w 373"/>
                    <a:gd name="T13" fmla="*/ 54 h 361"/>
                    <a:gd name="T14" fmla="*/ 80 w 373"/>
                    <a:gd name="T15" fmla="*/ 47 h 361"/>
                    <a:gd name="T16" fmla="*/ 82 w 373"/>
                    <a:gd name="T17" fmla="*/ 40 h 361"/>
                    <a:gd name="T18" fmla="*/ 82 w 373"/>
                    <a:gd name="T19" fmla="*/ 31 h 361"/>
                    <a:gd name="T20" fmla="*/ 75 w 373"/>
                    <a:gd name="T21" fmla="*/ 18 h 361"/>
                    <a:gd name="T22" fmla="*/ 68 w 373"/>
                    <a:gd name="T23" fmla="*/ 12 h 361"/>
                    <a:gd name="T24" fmla="*/ 59 w 373"/>
                    <a:gd name="T25" fmla="*/ 10 h 361"/>
                    <a:gd name="T26" fmla="*/ 49 w 373"/>
                    <a:gd name="T27" fmla="*/ 12 h 361"/>
                    <a:gd name="T28" fmla="*/ 39 w 373"/>
                    <a:gd name="T29" fmla="*/ 16 h 361"/>
                    <a:gd name="T30" fmla="*/ 29 w 373"/>
                    <a:gd name="T31" fmla="*/ 23 h 361"/>
                    <a:gd name="T32" fmla="*/ 19 w 373"/>
                    <a:gd name="T33" fmla="*/ 29 h 361"/>
                    <a:gd name="T34" fmla="*/ 11 w 373"/>
                    <a:gd name="T35" fmla="*/ 38 h 361"/>
                    <a:gd name="T36" fmla="*/ 0 w 373"/>
                    <a:gd name="T37" fmla="*/ 28 h 361"/>
                    <a:gd name="T38" fmla="*/ 10 w 373"/>
                    <a:gd name="T39" fmla="*/ 20 h 361"/>
                    <a:gd name="T40" fmla="*/ 21 w 373"/>
                    <a:gd name="T41" fmla="*/ 14 h 361"/>
                    <a:gd name="T42" fmla="*/ 33 w 373"/>
                    <a:gd name="T43" fmla="*/ 7 h 361"/>
                    <a:gd name="T44" fmla="*/ 45 w 373"/>
                    <a:gd name="T45" fmla="*/ 3 h 361"/>
                    <a:gd name="T46" fmla="*/ 57 w 373"/>
                    <a:gd name="T47" fmla="*/ 0 h 361"/>
                    <a:gd name="T48" fmla="*/ 69 w 373"/>
                    <a:gd name="T49" fmla="*/ 1 h 361"/>
                    <a:gd name="T50" fmla="*/ 79 w 373"/>
                    <a:gd name="T51" fmla="*/ 6 h 361"/>
                    <a:gd name="T52" fmla="*/ 88 w 373"/>
                    <a:gd name="T53" fmla="*/ 15 h 361"/>
                    <a:gd name="T54" fmla="*/ 92 w 373"/>
                    <a:gd name="T55" fmla="*/ 25 h 361"/>
                    <a:gd name="T56" fmla="*/ 93 w 373"/>
                    <a:gd name="T57" fmla="*/ 36 h 361"/>
                    <a:gd name="T58" fmla="*/ 90 w 373"/>
                    <a:gd name="T59" fmla="*/ 47 h 361"/>
                    <a:gd name="T60" fmla="*/ 84 w 373"/>
                    <a:gd name="T61" fmla="*/ 58 h 361"/>
                    <a:gd name="T62" fmla="*/ 76 w 373"/>
                    <a:gd name="T63" fmla="*/ 67 h 361"/>
                    <a:gd name="T64" fmla="*/ 67 w 373"/>
                    <a:gd name="T65" fmla="*/ 77 h 361"/>
                    <a:gd name="T66" fmla="*/ 58 w 373"/>
                    <a:gd name="T67" fmla="*/ 84 h 361"/>
                    <a:gd name="T68" fmla="*/ 50 w 373"/>
                    <a:gd name="T69" fmla="*/ 91 h 361"/>
                    <a:gd name="T70" fmla="*/ 50 w 373"/>
                    <a:gd name="T71" fmla="*/ 91 h 3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3"/>
                    <a:gd name="T109" fmla="*/ 0 h 361"/>
                    <a:gd name="T110" fmla="*/ 373 w 373"/>
                    <a:gd name="T111" fmla="*/ 361 h 3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3" h="361">
                      <a:moveTo>
                        <a:pt x="202" y="361"/>
                      </a:moveTo>
                      <a:lnTo>
                        <a:pt x="166" y="312"/>
                      </a:lnTo>
                      <a:lnTo>
                        <a:pt x="190" y="295"/>
                      </a:lnTo>
                      <a:lnTo>
                        <a:pt x="221" y="281"/>
                      </a:lnTo>
                      <a:lnTo>
                        <a:pt x="251" y="262"/>
                      </a:lnTo>
                      <a:lnTo>
                        <a:pt x="282" y="239"/>
                      </a:lnTo>
                      <a:lnTo>
                        <a:pt x="304" y="215"/>
                      </a:lnTo>
                      <a:lnTo>
                        <a:pt x="322" y="186"/>
                      </a:lnTo>
                      <a:lnTo>
                        <a:pt x="331" y="158"/>
                      </a:lnTo>
                      <a:lnTo>
                        <a:pt x="329" y="124"/>
                      </a:lnTo>
                      <a:lnTo>
                        <a:pt x="303" y="72"/>
                      </a:lnTo>
                      <a:lnTo>
                        <a:pt x="272" y="46"/>
                      </a:lnTo>
                      <a:lnTo>
                        <a:pt x="236" y="38"/>
                      </a:lnTo>
                      <a:lnTo>
                        <a:pt x="198" y="46"/>
                      </a:lnTo>
                      <a:lnTo>
                        <a:pt x="156" y="63"/>
                      </a:lnTo>
                      <a:lnTo>
                        <a:pt x="116" y="89"/>
                      </a:lnTo>
                      <a:lnTo>
                        <a:pt x="78" y="116"/>
                      </a:lnTo>
                      <a:lnTo>
                        <a:pt x="46" y="150"/>
                      </a:lnTo>
                      <a:lnTo>
                        <a:pt x="0" y="110"/>
                      </a:lnTo>
                      <a:lnTo>
                        <a:pt x="40" y="80"/>
                      </a:lnTo>
                      <a:lnTo>
                        <a:pt x="86" y="53"/>
                      </a:lnTo>
                      <a:lnTo>
                        <a:pt x="133" y="27"/>
                      </a:lnTo>
                      <a:lnTo>
                        <a:pt x="183" y="9"/>
                      </a:lnTo>
                      <a:lnTo>
                        <a:pt x="230" y="0"/>
                      </a:lnTo>
                      <a:lnTo>
                        <a:pt x="278" y="2"/>
                      </a:lnTo>
                      <a:lnTo>
                        <a:pt x="318" y="21"/>
                      </a:lnTo>
                      <a:lnTo>
                        <a:pt x="354" y="57"/>
                      </a:lnTo>
                      <a:lnTo>
                        <a:pt x="371" y="99"/>
                      </a:lnTo>
                      <a:lnTo>
                        <a:pt x="373" y="143"/>
                      </a:lnTo>
                      <a:lnTo>
                        <a:pt x="360" y="186"/>
                      </a:lnTo>
                      <a:lnTo>
                        <a:pt x="337" y="230"/>
                      </a:lnTo>
                      <a:lnTo>
                        <a:pt x="304" y="268"/>
                      </a:lnTo>
                      <a:lnTo>
                        <a:pt x="270" y="308"/>
                      </a:lnTo>
                      <a:lnTo>
                        <a:pt x="234" y="336"/>
                      </a:lnTo>
                      <a:lnTo>
                        <a:pt x="202" y="36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285" name="Group 1170"/>
              <p:cNvGrpSpPr>
                <a:grpSpLocks/>
              </p:cNvGrpSpPr>
              <p:nvPr/>
            </p:nvGrpSpPr>
            <p:grpSpPr bwMode="auto">
              <a:xfrm>
                <a:off x="3030" y="3113"/>
                <a:ext cx="401" cy="327"/>
                <a:chOff x="1980" y="2551"/>
                <a:chExt cx="401" cy="327"/>
              </a:xfrm>
            </p:grpSpPr>
            <p:sp>
              <p:nvSpPr>
                <p:cNvPr id="321" name="Freeform 1171"/>
                <p:cNvSpPr>
                  <a:spLocks/>
                </p:cNvSpPr>
                <p:nvPr/>
              </p:nvSpPr>
              <p:spPr bwMode="auto">
                <a:xfrm>
                  <a:off x="1991" y="2619"/>
                  <a:ext cx="263" cy="251"/>
                </a:xfrm>
                <a:custGeom>
                  <a:avLst/>
                  <a:gdLst>
                    <a:gd name="T0" fmla="*/ 78 w 527"/>
                    <a:gd name="T1" fmla="*/ 0 h 502"/>
                    <a:gd name="T2" fmla="*/ 131 w 527"/>
                    <a:gd name="T3" fmla="*/ 63 h 502"/>
                    <a:gd name="T4" fmla="*/ 75 w 527"/>
                    <a:gd name="T5" fmla="*/ 111 h 502"/>
                    <a:gd name="T6" fmla="*/ 32 w 527"/>
                    <a:gd name="T7" fmla="*/ 126 h 502"/>
                    <a:gd name="T8" fmla="*/ 6 w 527"/>
                    <a:gd name="T9" fmla="*/ 115 h 502"/>
                    <a:gd name="T10" fmla="*/ 0 w 527"/>
                    <a:gd name="T11" fmla="*/ 88 h 502"/>
                    <a:gd name="T12" fmla="*/ 18 w 527"/>
                    <a:gd name="T13" fmla="*/ 55 h 502"/>
                    <a:gd name="T14" fmla="*/ 60 w 527"/>
                    <a:gd name="T15" fmla="*/ 18 h 502"/>
                    <a:gd name="T16" fmla="*/ 78 w 527"/>
                    <a:gd name="T17" fmla="*/ 0 h 502"/>
                    <a:gd name="T18" fmla="*/ 78 w 527"/>
                    <a:gd name="T19" fmla="*/ 0 h 5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7"/>
                    <a:gd name="T31" fmla="*/ 0 h 502"/>
                    <a:gd name="T32" fmla="*/ 527 w 527"/>
                    <a:gd name="T33" fmla="*/ 502 h 5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7" h="502">
                      <a:moveTo>
                        <a:pt x="312" y="0"/>
                      </a:moveTo>
                      <a:lnTo>
                        <a:pt x="527" y="253"/>
                      </a:lnTo>
                      <a:lnTo>
                        <a:pt x="303" y="441"/>
                      </a:lnTo>
                      <a:lnTo>
                        <a:pt x="128" y="502"/>
                      </a:lnTo>
                      <a:lnTo>
                        <a:pt x="25" y="460"/>
                      </a:lnTo>
                      <a:lnTo>
                        <a:pt x="0" y="350"/>
                      </a:lnTo>
                      <a:lnTo>
                        <a:pt x="74" y="217"/>
                      </a:lnTo>
                      <a:lnTo>
                        <a:pt x="242" y="7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22" name="Freeform 1172"/>
                <p:cNvSpPr>
                  <a:spLocks/>
                </p:cNvSpPr>
                <p:nvPr/>
              </p:nvSpPr>
              <p:spPr bwMode="auto">
                <a:xfrm>
                  <a:off x="2205" y="2555"/>
                  <a:ext cx="168" cy="167"/>
                </a:xfrm>
                <a:custGeom>
                  <a:avLst/>
                  <a:gdLst>
                    <a:gd name="T0" fmla="*/ 0 w 337"/>
                    <a:gd name="T1" fmla="*/ 24 h 332"/>
                    <a:gd name="T2" fmla="*/ 44 w 337"/>
                    <a:gd name="T3" fmla="*/ 84 h 332"/>
                    <a:gd name="T4" fmla="*/ 77 w 337"/>
                    <a:gd name="T5" fmla="*/ 58 h 332"/>
                    <a:gd name="T6" fmla="*/ 84 w 337"/>
                    <a:gd name="T7" fmla="*/ 32 h 332"/>
                    <a:gd name="T8" fmla="*/ 71 w 337"/>
                    <a:gd name="T9" fmla="*/ 10 h 332"/>
                    <a:gd name="T10" fmla="*/ 48 w 337"/>
                    <a:gd name="T11" fmla="*/ 0 h 332"/>
                    <a:gd name="T12" fmla="*/ 0 w 337"/>
                    <a:gd name="T13" fmla="*/ 24 h 332"/>
                    <a:gd name="T14" fmla="*/ 0 w 337"/>
                    <a:gd name="T15" fmla="*/ 24 h 3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7"/>
                    <a:gd name="T25" fmla="*/ 0 h 332"/>
                    <a:gd name="T26" fmla="*/ 337 w 337"/>
                    <a:gd name="T27" fmla="*/ 332 h 3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7" h="332">
                      <a:moveTo>
                        <a:pt x="0" y="95"/>
                      </a:moveTo>
                      <a:lnTo>
                        <a:pt x="179" y="332"/>
                      </a:lnTo>
                      <a:lnTo>
                        <a:pt x="310" y="230"/>
                      </a:lnTo>
                      <a:lnTo>
                        <a:pt x="337" y="127"/>
                      </a:lnTo>
                      <a:lnTo>
                        <a:pt x="287" y="40"/>
                      </a:lnTo>
                      <a:lnTo>
                        <a:pt x="194" y="0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23" name="Freeform 1173"/>
                <p:cNvSpPr>
                  <a:spLocks/>
                </p:cNvSpPr>
                <p:nvPr/>
              </p:nvSpPr>
              <p:spPr bwMode="auto">
                <a:xfrm>
                  <a:off x="1980" y="2616"/>
                  <a:ext cx="283" cy="262"/>
                </a:xfrm>
                <a:custGeom>
                  <a:avLst/>
                  <a:gdLst>
                    <a:gd name="T0" fmla="*/ 4 w 567"/>
                    <a:gd name="T1" fmla="*/ 120 h 523"/>
                    <a:gd name="T2" fmla="*/ 0 w 567"/>
                    <a:gd name="T3" fmla="*/ 103 h 523"/>
                    <a:gd name="T4" fmla="*/ 2 w 567"/>
                    <a:gd name="T5" fmla="*/ 86 h 523"/>
                    <a:gd name="T6" fmla="*/ 10 w 567"/>
                    <a:gd name="T7" fmla="*/ 69 h 523"/>
                    <a:gd name="T8" fmla="*/ 23 w 567"/>
                    <a:gd name="T9" fmla="*/ 53 h 523"/>
                    <a:gd name="T10" fmla="*/ 37 w 567"/>
                    <a:gd name="T11" fmla="*/ 37 h 523"/>
                    <a:gd name="T12" fmla="*/ 53 w 567"/>
                    <a:gd name="T13" fmla="*/ 23 h 523"/>
                    <a:gd name="T14" fmla="*/ 68 w 567"/>
                    <a:gd name="T15" fmla="*/ 10 h 523"/>
                    <a:gd name="T16" fmla="*/ 81 w 567"/>
                    <a:gd name="T17" fmla="*/ 0 h 523"/>
                    <a:gd name="T18" fmla="*/ 83 w 567"/>
                    <a:gd name="T19" fmla="*/ 3 h 523"/>
                    <a:gd name="T20" fmla="*/ 84 w 567"/>
                    <a:gd name="T21" fmla="*/ 6 h 523"/>
                    <a:gd name="T22" fmla="*/ 86 w 567"/>
                    <a:gd name="T23" fmla="*/ 9 h 523"/>
                    <a:gd name="T24" fmla="*/ 89 w 567"/>
                    <a:gd name="T25" fmla="*/ 11 h 523"/>
                    <a:gd name="T26" fmla="*/ 78 w 567"/>
                    <a:gd name="T27" fmla="*/ 18 h 523"/>
                    <a:gd name="T28" fmla="*/ 64 w 567"/>
                    <a:gd name="T29" fmla="*/ 28 h 523"/>
                    <a:gd name="T30" fmla="*/ 48 w 567"/>
                    <a:gd name="T31" fmla="*/ 41 h 523"/>
                    <a:gd name="T32" fmla="*/ 33 w 567"/>
                    <a:gd name="T33" fmla="*/ 56 h 523"/>
                    <a:gd name="T34" fmla="*/ 21 w 567"/>
                    <a:gd name="T35" fmla="*/ 70 h 523"/>
                    <a:gd name="T36" fmla="*/ 13 w 567"/>
                    <a:gd name="T37" fmla="*/ 86 h 523"/>
                    <a:gd name="T38" fmla="*/ 12 w 567"/>
                    <a:gd name="T39" fmla="*/ 103 h 523"/>
                    <a:gd name="T40" fmla="*/ 19 w 567"/>
                    <a:gd name="T41" fmla="*/ 119 h 523"/>
                    <a:gd name="T42" fmla="*/ 31 w 567"/>
                    <a:gd name="T43" fmla="*/ 122 h 523"/>
                    <a:gd name="T44" fmla="*/ 46 w 567"/>
                    <a:gd name="T45" fmla="*/ 119 h 523"/>
                    <a:gd name="T46" fmla="*/ 62 w 567"/>
                    <a:gd name="T47" fmla="*/ 111 h 523"/>
                    <a:gd name="T48" fmla="*/ 79 w 567"/>
                    <a:gd name="T49" fmla="*/ 101 h 523"/>
                    <a:gd name="T50" fmla="*/ 94 w 567"/>
                    <a:gd name="T51" fmla="*/ 89 h 523"/>
                    <a:gd name="T52" fmla="*/ 109 w 567"/>
                    <a:gd name="T53" fmla="*/ 77 h 523"/>
                    <a:gd name="T54" fmla="*/ 120 w 567"/>
                    <a:gd name="T55" fmla="*/ 67 h 523"/>
                    <a:gd name="T56" fmla="*/ 129 w 567"/>
                    <a:gd name="T57" fmla="*/ 59 h 523"/>
                    <a:gd name="T58" fmla="*/ 141 w 567"/>
                    <a:gd name="T59" fmla="*/ 71 h 523"/>
                    <a:gd name="T60" fmla="*/ 129 w 567"/>
                    <a:gd name="T61" fmla="*/ 82 h 523"/>
                    <a:gd name="T62" fmla="*/ 114 w 567"/>
                    <a:gd name="T63" fmla="*/ 95 h 523"/>
                    <a:gd name="T64" fmla="*/ 96 w 567"/>
                    <a:gd name="T65" fmla="*/ 108 h 523"/>
                    <a:gd name="T66" fmla="*/ 77 w 567"/>
                    <a:gd name="T67" fmla="*/ 120 h 523"/>
                    <a:gd name="T68" fmla="*/ 57 w 567"/>
                    <a:gd name="T69" fmla="*/ 127 h 523"/>
                    <a:gd name="T70" fmla="*/ 38 w 567"/>
                    <a:gd name="T71" fmla="*/ 131 h 523"/>
                    <a:gd name="T72" fmla="*/ 20 w 567"/>
                    <a:gd name="T73" fmla="*/ 129 h 523"/>
                    <a:gd name="T74" fmla="*/ 4 w 567"/>
                    <a:gd name="T75" fmla="*/ 120 h 523"/>
                    <a:gd name="T76" fmla="*/ 4 w 567"/>
                    <a:gd name="T77" fmla="*/ 120 h 5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7"/>
                    <a:gd name="T118" fmla="*/ 0 h 523"/>
                    <a:gd name="T119" fmla="*/ 567 w 567"/>
                    <a:gd name="T120" fmla="*/ 523 h 5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7" h="523">
                      <a:moveTo>
                        <a:pt x="19" y="477"/>
                      </a:moveTo>
                      <a:lnTo>
                        <a:pt x="0" y="409"/>
                      </a:lnTo>
                      <a:lnTo>
                        <a:pt x="10" y="341"/>
                      </a:lnTo>
                      <a:lnTo>
                        <a:pt x="42" y="274"/>
                      </a:lnTo>
                      <a:lnTo>
                        <a:pt x="92" y="209"/>
                      </a:lnTo>
                      <a:lnTo>
                        <a:pt x="149" y="147"/>
                      </a:lnTo>
                      <a:lnTo>
                        <a:pt x="213" y="92"/>
                      </a:lnTo>
                      <a:lnTo>
                        <a:pt x="272" y="40"/>
                      </a:lnTo>
                      <a:lnTo>
                        <a:pt x="327" y="0"/>
                      </a:lnTo>
                      <a:lnTo>
                        <a:pt x="333" y="10"/>
                      </a:lnTo>
                      <a:lnTo>
                        <a:pt x="339" y="21"/>
                      </a:lnTo>
                      <a:lnTo>
                        <a:pt x="346" y="33"/>
                      </a:lnTo>
                      <a:lnTo>
                        <a:pt x="356" y="42"/>
                      </a:lnTo>
                      <a:lnTo>
                        <a:pt x="312" y="71"/>
                      </a:lnTo>
                      <a:lnTo>
                        <a:pt x="257" y="112"/>
                      </a:lnTo>
                      <a:lnTo>
                        <a:pt x="192" y="162"/>
                      </a:lnTo>
                      <a:lnTo>
                        <a:pt x="135" y="221"/>
                      </a:lnTo>
                      <a:lnTo>
                        <a:pt x="84" y="280"/>
                      </a:lnTo>
                      <a:lnTo>
                        <a:pt x="54" y="344"/>
                      </a:lnTo>
                      <a:lnTo>
                        <a:pt x="48" y="409"/>
                      </a:lnTo>
                      <a:lnTo>
                        <a:pt x="78" y="476"/>
                      </a:lnTo>
                      <a:lnTo>
                        <a:pt x="126" y="485"/>
                      </a:lnTo>
                      <a:lnTo>
                        <a:pt x="185" y="474"/>
                      </a:lnTo>
                      <a:lnTo>
                        <a:pt x="250" y="443"/>
                      </a:lnTo>
                      <a:lnTo>
                        <a:pt x="316" y="403"/>
                      </a:lnTo>
                      <a:lnTo>
                        <a:pt x="377" y="356"/>
                      </a:lnTo>
                      <a:lnTo>
                        <a:pt x="436" y="308"/>
                      </a:lnTo>
                      <a:lnTo>
                        <a:pt x="483" y="265"/>
                      </a:lnTo>
                      <a:lnTo>
                        <a:pt x="518" y="234"/>
                      </a:lnTo>
                      <a:lnTo>
                        <a:pt x="567" y="282"/>
                      </a:lnTo>
                      <a:lnTo>
                        <a:pt x="518" y="327"/>
                      </a:lnTo>
                      <a:lnTo>
                        <a:pt x="457" y="380"/>
                      </a:lnTo>
                      <a:lnTo>
                        <a:pt x="384" y="432"/>
                      </a:lnTo>
                      <a:lnTo>
                        <a:pt x="310" y="477"/>
                      </a:lnTo>
                      <a:lnTo>
                        <a:pt x="231" y="508"/>
                      </a:lnTo>
                      <a:lnTo>
                        <a:pt x="153" y="523"/>
                      </a:lnTo>
                      <a:lnTo>
                        <a:pt x="80" y="514"/>
                      </a:lnTo>
                      <a:lnTo>
                        <a:pt x="19" y="47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24" name="Freeform 1174"/>
                <p:cNvSpPr>
                  <a:spLocks/>
                </p:cNvSpPr>
                <p:nvPr/>
              </p:nvSpPr>
              <p:spPr bwMode="auto">
                <a:xfrm>
                  <a:off x="2139" y="2610"/>
                  <a:ext cx="134" cy="153"/>
                </a:xfrm>
                <a:custGeom>
                  <a:avLst/>
                  <a:gdLst>
                    <a:gd name="T0" fmla="*/ 59 w 266"/>
                    <a:gd name="T1" fmla="*/ 77 h 306"/>
                    <a:gd name="T2" fmla="*/ 52 w 266"/>
                    <a:gd name="T3" fmla="*/ 69 h 306"/>
                    <a:gd name="T4" fmla="*/ 45 w 266"/>
                    <a:gd name="T5" fmla="*/ 60 h 306"/>
                    <a:gd name="T6" fmla="*/ 37 w 266"/>
                    <a:gd name="T7" fmla="*/ 50 h 306"/>
                    <a:gd name="T8" fmla="*/ 28 w 266"/>
                    <a:gd name="T9" fmla="*/ 40 h 306"/>
                    <a:gd name="T10" fmla="*/ 20 w 266"/>
                    <a:gd name="T11" fmla="*/ 30 h 306"/>
                    <a:gd name="T12" fmla="*/ 12 w 266"/>
                    <a:gd name="T13" fmla="*/ 20 h 306"/>
                    <a:gd name="T14" fmla="*/ 5 w 266"/>
                    <a:gd name="T15" fmla="*/ 11 h 306"/>
                    <a:gd name="T16" fmla="*/ 0 w 266"/>
                    <a:gd name="T17" fmla="*/ 5 h 306"/>
                    <a:gd name="T18" fmla="*/ 2 w 266"/>
                    <a:gd name="T19" fmla="*/ 2 h 306"/>
                    <a:gd name="T20" fmla="*/ 4 w 266"/>
                    <a:gd name="T21" fmla="*/ 1 h 306"/>
                    <a:gd name="T22" fmla="*/ 7 w 266"/>
                    <a:gd name="T23" fmla="*/ 0 h 306"/>
                    <a:gd name="T24" fmla="*/ 9 w 266"/>
                    <a:gd name="T25" fmla="*/ 1 h 306"/>
                    <a:gd name="T26" fmla="*/ 13 w 266"/>
                    <a:gd name="T27" fmla="*/ 5 h 306"/>
                    <a:gd name="T28" fmla="*/ 20 w 266"/>
                    <a:gd name="T29" fmla="*/ 12 h 306"/>
                    <a:gd name="T30" fmla="*/ 27 w 266"/>
                    <a:gd name="T31" fmla="*/ 21 h 306"/>
                    <a:gd name="T32" fmla="*/ 36 w 266"/>
                    <a:gd name="T33" fmla="*/ 31 h 306"/>
                    <a:gd name="T34" fmla="*/ 45 w 266"/>
                    <a:gd name="T35" fmla="*/ 41 h 306"/>
                    <a:gd name="T36" fmla="*/ 54 w 266"/>
                    <a:gd name="T37" fmla="*/ 51 h 306"/>
                    <a:gd name="T38" fmla="*/ 61 w 266"/>
                    <a:gd name="T39" fmla="*/ 60 h 306"/>
                    <a:gd name="T40" fmla="*/ 68 w 266"/>
                    <a:gd name="T41" fmla="*/ 68 h 306"/>
                    <a:gd name="T42" fmla="*/ 66 w 266"/>
                    <a:gd name="T43" fmla="*/ 71 h 306"/>
                    <a:gd name="T44" fmla="*/ 64 w 266"/>
                    <a:gd name="T45" fmla="*/ 73 h 306"/>
                    <a:gd name="T46" fmla="*/ 61 w 266"/>
                    <a:gd name="T47" fmla="*/ 74 h 306"/>
                    <a:gd name="T48" fmla="*/ 59 w 266"/>
                    <a:gd name="T49" fmla="*/ 77 h 306"/>
                    <a:gd name="T50" fmla="*/ 59 w 266"/>
                    <a:gd name="T51" fmla="*/ 77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66"/>
                    <a:gd name="T79" fmla="*/ 0 h 306"/>
                    <a:gd name="T80" fmla="*/ 266 w 266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66" h="306">
                      <a:moveTo>
                        <a:pt x="234" y="306"/>
                      </a:moveTo>
                      <a:lnTo>
                        <a:pt x="207" y="276"/>
                      </a:lnTo>
                      <a:lnTo>
                        <a:pt x="179" y="241"/>
                      </a:lnTo>
                      <a:lnTo>
                        <a:pt x="144" y="201"/>
                      </a:lnTo>
                      <a:lnTo>
                        <a:pt x="112" y="163"/>
                      </a:lnTo>
                      <a:lnTo>
                        <a:pt x="80" y="122"/>
                      </a:lnTo>
                      <a:lnTo>
                        <a:pt x="45" y="82"/>
                      </a:lnTo>
                      <a:lnTo>
                        <a:pt x="19" y="45"/>
                      </a:lnTo>
                      <a:lnTo>
                        <a:pt x="0" y="17"/>
                      </a:lnTo>
                      <a:lnTo>
                        <a:pt x="6" y="9"/>
                      </a:lnTo>
                      <a:lnTo>
                        <a:pt x="15" y="4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51" y="21"/>
                      </a:lnTo>
                      <a:lnTo>
                        <a:pt x="78" y="49"/>
                      </a:lnTo>
                      <a:lnTo>
                        <a:pt x="106" y="85"/>
                      </a:lnTo>
                      <a:lnTo>
                        <a:pt x="142" y="125"/>
                      </a:lnTo>
                      <a:lnTo>
                        <a:pt x="177" y="165"/>
                      </a:lnTo>
                      <a:lnTo>
                        <a:pt x="213" y="205"/>
                      </a:lnTo>
                      <a:lnTo>
                        <a:pt x="241" y="241"/>
                      </a:lnTo>
                      <a:lnTo>
                        <a:pt x="266" y="272"/>
                      </a:lnTo>
                      <a:lnTo>
                        <a:pt x="262" y="281"/>
                      </a:lnTo>
                      <a:lnTo>
                        <a:pt x="253" y="291"/>
                      </a:lnTo>
                      <a:lnTo>
                        <a:pt x="241" y="296"/>
                      </a:lnTo>
                      <a:lnTo>
                        <a:pt x="234" y="306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25" name="Freeform 1175"/>
                <p:cNvSpPr>
                  <a:spLocks/>
                </p:cNvSpPr>
                <p:nvPr/>
              </p:nvSpPr>
              <p:spPr bwMode="auto">
                <a:xfrm>
                  <a:off x="2189" y="2588"/>
                  <a:ext cx="123" cy="151"/>
                </a:xfrm>
                <a:custGeom>
                  <a:avLst/>
                  <a:gdLst>
                    <a:gd name="T0" fmla="*/ 51 w 247"/>
                    <a:gd name="T1" fmla="*/ 76 h 302"/>
                    <a:gd name="T2" fmla="*/ 44 w 247"/>
                    <a:gd name="T3" fmla="*/ 68 h 302"/>
                    <a:gd name="T4" fmla="*/ 37 w 247"/>
                    <a:gd name="T5" fmla="*/ 60 h 302"/>
                    <a:gd name="T6" fmla="*/ 29 w 247"/>
                    <a:gd name="T7" fmla="*/ 51 h 302"/>
                    <a:gd name="T8" fmla="*/ 21 w 247"/>
                    <a:gd name="T9" fmla="*/ 42 h 302"/>
                    <a:gd name="T10" fmla="*/ 13 w 247"/>
                    <a:gd name="T11" fmla="*/ 34 h 302"/>
                    <a:gd name="T12" fmla="*/ 7 w 247"/>
                    <a:gd name="T13" fmla="*/ 24 h 302"/>
                    <a:gd name="T14" fmla="*/ 2 w 247"/>
                    <a:gd name="T15" fmla="*/ 15 h 302"/>
                    <a:gd name="T16" fmla="*/ 0 w 247"/>
                    <a:gd name="T17" fmla="*/ 7 h 302"/>
                    <a:gd name="T18" fmla="*/ 3 w 247"/>
                    <a:gd name="T19" fmla="*/ 3 h 302"/>
                    <a:gd name="T20" fmla="*/ 5 w 247"/>
                    <a:gd name="T21" fmla="*/ 2 h 302"/>
                    <a:gd name="T22" fmla="*/ 7 w 247"/>
                    <a:gd name="T23" fmla="*/ 1 h 302"/>
                    <a:gd name="T24" fmla="*/ 9 w 247"/>
                    <a:gd name="T25" fmla="*/ 0 h 302"/>
                    <a:gd name="T26" fmla="*/ 15 w 247"/>
                    <a:gd name="T27" fmla="*/ 7 h 302"/>
                    <a:gd name="T28" fmla="*/ 22 w 247"/>
                    <a:gd name="T29" fmla="*/ 15 h 302"/>
                    <a:gd name="T30" fmla="*/ 29 w 247"/>
                    <a:gd name="T31" fmla="*/ 24 h 302"/>
                    <a:gd name="T32" fmla="*/ 36 w 247"/>
                    <a:gd name="T33" fmla="*/ 34 h 302"/>
                    <a:gd name="T34" fmla="*/ 42 w 247"/>
                    <a:gd name="T35" fmla="*/ 42 h 302"/>
                    <a:gd name="T36" fmla="*/ 49 w 247"/>
                    <a:gd name="T37" fmla="*/ 51 h 302"/>
                    <a:gd name="T38" fmla="*/ 55 w 247"/>
                    <a:gd name="T39" fmla="*/ 59 h 302"/>
                    <a:gd name="T40" fmla="*/ 61 w 247"/>
                    <a:gd name="T41" fmla="*/ 69 h 302"/>
                    <a:gd name="T42" fmla="*/ 59 w 247"/>
                    <a:gd name="T43" fmla="*/ 70 h 302"/>
                    <a:gd name="T44" fmla="*/ 56 w 247"/>
                    <a:gd name="T45" fmla="*/ 72 h 302"/>
                    <a:gd name="T46" fmla="*/ 53 w 247"/>
                    <a:gd name="T47" fmla="*/ 75 h 302"/>
                    <a:gd name="T48" fmla="*/ 51 w 247"/>
                    <a:gd name="T49" fmla="*/ 76 h 302"/>
                    <a:gd name="T50" fmla="*/ 51 w 247"/>
                    <a:gd name="T51" fmla="*/ 76 h 3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7"/>
                    <a:gd name="T79" fmla="*/ 0 h 302"/>
                    <a:gd name="T80" fmla="*/ 247 w 247"/>
                    <a:gd name="T81" fmla="*/ 302 h 30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7" h="302">
                      <a:moveTo>
                        <a:pt x="205" y="302"/>
                      </a:moveTo>
                      <a:lnTo>
                        <a:pt x="177" y="272"/>
                      </a:lnTo>
                      <a:lnTo>
                        <a:pt x="148" y="240"/>
                      </a:lnTo>
                      <a:lnTo>
                        <a:pt x="116" y="206"/>
                      </a:lnTo>
                      <a:lnTo>
                        <a:pt x="85" y="171"/>
                      </a:lnTo>
                      <a:lnTo>
                        <a:pt x="55" y="133"/>
                      </a:lnTo>
                      <a:lnTo>
                        <a:pt x="30" y="99"/>
                      </a:lnTo>
                      <a:lnTo>
                        <a:pt x="9" y="63"/>
                      </a:lnTo>
                      <a:lnTo>
                        <a:pt x="0" y="31"/>
                      </a:lnTo>
                      <a:lnTo>
                        <a:pt x="13" y="15"/>
                      </a:lnTo>
                      <a:lnTo>
                        <a:pt x="23" y="10"/>
                      </a:lnTo>
                      <a:lnTo>
                        <a:pt x="28" y="4"/>
                      </a:lnTo>
                      <a:lnTo>
                        <a:pt x="38" y="0"/>
                      </a:lnTo>
                      <a:lnTo>
                        <a:pt x="62" y="29"/>
                      </a:lnTo>
                      <a:lnTo>
                        <a:pt x="91" y="63"/>
                      </a:lnTo>
                      <a:lnTo>
                        <a:pt x="118" y="97"/>
                      </a:lnTo>
                      <a:lnTo>
                        <a:pt x="144" y="133"/>
                      </a:lnTo>
                      <a:lnTo>
                        <a:pt x="171" y="168"/>
                      </a:lnTo>
                      <a:lnTo>
                        <a:pt x="197" y="204"/>
                      </a:lnTo>
                      <a:lnTo>
                        <a:pt x="222" y="238"/>
                      </a:lnTo>
                      <a:lnTo>
                        <a:pt x="247" y="274"/>
                      </a:lnTo>
                      <a:lnTo>
                        <a:pt x="239" y="278"/>
                      </a:lnTo>
                      <a:lnTo>
                        <a:pt x="226" y="287"/>
                      </a:lnTo>
                      <a:lnTo>
                        <a:pt x="213" y="297"/>
                      </a:lnTo>
                      <a:lnTo>
                        <a:pt x="205" y="30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26" name="Freeform 1176"/>
                <p:cNvSpPr>
                  <a:spLocks/>
                </p:cNvSpPr>
                <p:nvPr/>
              </p:nvSpPr>
              <p:spPr bwMode="auto">
                <a:xfrm>
                  <a:off x="2199" y="2551"/>
                  <a:ext cx="182" cy="179"/>
                </a:xfrm>
                <a:custGeom>
                  <a:avLst/>
                  <a:gdLst>
                    <a:gd name="T0" fmla="*/ 54 w 363"/>
                    <a:gd name="T1" fmla="*/ 89 h 359"/>
                    <a:gd name="T2" fmla="*/ 46 w 363"/>
                    <a:gd name="T3" fmla="*/ 77 h 359"/>
                    <a:gd name="T4" fmla="*/ 56 w 363"/>
                    <a:gd name="T5" fmla="*/ 71 h 359"/>
                    <a:gd name="T6" fmla="*/ 65 w 363"/>
                    <a:gd name="T7" fmla="*/ 65 h 359"/>
                    <a:gd name="T8" fmla="*/ 73 w 363"/>
                    <a:gd name="T9" fmla="*/ 58 h 359"/>
                    <a:gd name="T10" fmla="*/ 79 w 363"/>
                    <a:gd name="T11" fmla="*/ 51 h 359"/>
                    <a:gd name="T12" fmla="*/ 82 w 363"/>
                    <a:gd name="T13" fmla="*/ 43 h 359"/>
                    <a:gd name="T14" fmla="*/ 82 w 363"/>
                    <a:gd name="T15" fmla="*/ 35 h 359"/>
                    <a:gd name="T16" fmla="*/ 78 w 363"/>
                    <a:gd name="T17" fmla="*/ 26 h 359"/>
                    <a:gd name="T18" fmla="*/ 70 w 363"/>
                    <a:gd name="T19" fmla="*/ 17 h 359"/>
                    <a:gd name="T20" fmla="*/ 62 w 363"/>
                    <a:gd name="T21" fmla="*/ 12 h 359"/>
                    <a:gd name="T22" fmla="*/ 54 w 363"/>
                    <a:gd name="T23" fmla="*/ 11 h 359"/>
                    <a:gd name="T24" fmla="*/ 46 w 363"/>
                    <a:gd name="T25" fmla="*/ 12 h 359"/>
                    <a:gd name="T26" fmla="*/ 39 w 363"/>
                    <a:gd name="T27" fmla="*/ 14 h 359"/>
                    <a:gd name="T28" fmla="*/ 32 w 363"/>
                    <a:gd name="T29" fmla="*/ 17 h 359"/>
                    <a:gd name="T30" fmla="*/ 25 w 363"/>
                    <a:gd name="T31" fmla="*/ 21 h 359"/>
                    <a:gd name="T32" fmla="*/ 18 w 363"/>
                    <a:gd name="T33" fmla="*/ 25 h 359"/>
                    <a:gd name="T34" fmla="*/ 13 w 363"/>
                    <a:gd name="T35" fmla="*/ 31 h 359"/>
                    <a:gd name="T36" fmla="*/ 10 w 363"/>
                    <a:gd name="T37" fmla="*/ 28 h 359"/>
                    <a:gd name="T38" fmla="*/ 6 w 363"/>
                    <a:gd name="T39" fmla="*/ 25 h 359"/>
                    <a:gd name="T40" fmla="*/ 2 w 363"/>
                    <a:gd name="T41" fmla="*/ 22 h 359"/>
                    <a:gd name="T42" fmla="*/ 0 w 363"/>
                    <a:gd name="T43" fmla="*/ 21 h 359"/>
                    <a:gd name="T44" fmla="*/ 9 w 363"/>
                    <a:gd name="T45" fmla="*/ 14 h 359"/>
                    <a:gd name="T46" fmla="*/ 19 w 363"/>
                    <a:gd name="T47" fmla="*/ 9 h 359"/>
                    <a:gd name="T48" fmla="*/ 30 w 363"/>
                    <a:gd name="T49" fmla="*/ 4 h 359"/>
                    <a:gd name="T50" fmla="*/ 42 w 363"/>
                    <a:gd name="T51" fmla="*/ 2 h 359"/>
                    <a:gd name="T52" fmla="*/ 53 w 363"/>
                    <a:gd name="T53" fmla="*/ 0 h 359"/>
                    <a:gd name="T54" fmla="*/ 64 w 363"/>
                    <a:gd name="T55" fmla="*/ 1 h 359"/>
                    <a:gd name="T56" fmla="*/ 74 w 363"/>
                    <a:gd name="T57" fmla="*/ 5 h 359"/>
                    <a:gd name="T58" fmla="*/ 83 w 363"/>
                    <a:gd name="T59" fmla="*/ 13 h 359"/>
                    <a:gd name="T60" fmla="*/ 89 w 363"/>
                    <a:gd name="T61" fmla="*/ 25 h 359"/>
                    <a:gd name="T62" fmla="*/ 91 w 363"/>
                    <a:gd name="T63" fmla="*/ 36 h 359"/>
                    <a:gd name="T64" fmla="*/ 90 w 363"/>
                    <a:gd name="T65" fmla="*/ 46 h 359"/>
                    <a:gd name="T66" fmla="*/ 87 w 363"/>
                    <a:gd name="T67" fmla="*/ 57 h 359"/>
                    <a:gd name="T68" fmla="*/ 81 w 363"/>
                    <a:gd name="T69" fmla="*/ 66 h 359"/>
                    <a:gd name="T70" fmla="*/ 73 w 363"/>
                    <a:gd name="T71" fmla="*/ 74 h 359"/>
                    <a:gd name="T72" fmla="*/ 64 w 363"/>
                    <a:gd name="T73" fmla="*/ 82 h 359"/>
                    <a:gd name="T74" fmla="*/ 54 w 363"/>
                    <a:gd name="T75" fmla="*/ 89 h 359"/>
                    <a:gd name="T76" fmla="*/ 54 w 363"/>
                    <a:gd name="T77" fmla="*/ 89 h 35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3"/>
                    <a:gd name="T118" fmla="*/ 0 h 359"/>
                    <a:gd name="T119" fmla="*/ 363 w 363"/>
                    <a:gd name="T120" fmla="*/ 359 h 35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3" h="359">
                      <a:moveTo>
                        <a:pt x="213" y="359"/>
                      </a:moveTo>
                      <a:lnTo>
                        <a:pt x="184" y="310"/>
                      </a:lnTo>
                      <a:lnTo>
                        <a:pt x="222" y="285"/>
                      </a:lnTo>
                      <a:lnTo>
                        <a:pt x="260" y="261"/>
                      </a:lnTo>
                      <a:lnTo>
                        <a:pt x="290" y="232"/>
                      </a:lnTo>
                      <a:lnTo>
                        <a:pt x="315" y="205"/>
                      </a:lnTo>
                      <a:lnTo>
                        <a:pt x="327" y="173"/>
                      </a:lnTo>
                      <a:lnTo>
                        <a:pt x="327" y="141"/>
                      </a:lnTo>
                      <a:lnTo>
                        <a:pt x="311" y="105"/>
                      </a:lnTo>
                      <a:lnTo>
                        <a:pt x="277" y="69"/>
                      </a:lnTo>
                      <a:lnTo>
                        <a:pt x="245" y="51"/>
                      </a:lnTo>
                      <a:lnTo>
                        <a:pt x="214" y="46"/>
                      </a:lnTo>
                      <a:lnTo>
                        <a:pt x="184" y="48"/>
                      </a:lnTo>
                      <a:lnTo>
                        <a:pt x="156" y="57"/>
                      </a:lnTo>
                      <a:lnTo>
                        <a:pt x="127" y="69"/>
                      </a:lnTo>
                      <a:lnTo>
                        <a:pt x="98" y="86"/>
                      </a:lnTo>
                      <a:lnTo>
                        <a:pt x="72" y="103"/>
                      </a:lnTo>
                      <a:lnTo>
                        <a:pt x="49" y="124"/>
                      </a:lnTo>
                      <a:lnTo>
                        <a:pt x="38" y="114"/>
                      </a:lnTo>
                      <a:lnTo>
                        <a:pt x="21" y="101"/>
                      </a:lnTo>
                      <a:lnTo>
                        <a:pt x="5" y="89"/>
                      </a:lnTo>
                      <a:lnTo>
                        <a:pt x="0" y="86"/>
                      </a:lnTo>
                      <a:lnTo>
                        <a:pt x="34" y="59"/>
                      </a:lnTo>
                      <a:lnTo>
                        <a:pt x="76" y="38"/>
                      </a:lnTo>
                      <a:lnTo>
                        <a:pt x="119" y="19"/>
                      </a:lnTo>
                      <a:lnTo>
                        <a:pt x="165" y="8"/>
                      </a:lnTo>
                      <a:lnTo>
                        <a:pt x="209" y="0"/>
                      </a:lnTo>
                      <a:lnTo>
                        <a:pt x="254" y="6"/>
                      </a:lnTo>
                      <a:lnTo>
                        <a:pt x="294" y="23"/>
                      </a:lnTo>
                      <a:lnTo>
                        <a:pt x="332" y="55"/>
                      </a:lnTo>
                      <a:lnTo>
                        <a:pt x="353" y="101"/>
                      </a:lnTo>
                      <a:lnTo>
                        <a:pt x="363" y="146"/>
                      </a:lnTo>
                      <a:lnTo>
                        <a:pt x="359" y="186"/>
                      </a:lnTo>
                      <a:lnTo>
                        <a:pt x="348" y="228"/>
                      </a:lnTo>
                      <a:lnTo>
                        <a:pt x="323" y="264"/>
                      </a:lnTo>
                      <a:lnTo>
                        <a:pt x="292" y="299"/>
                      </a:lnTo>
                      <a:lnTo>
                        <a:pt x="254" y="329"/>
                      </a:lnTo>
                      <a:lnTo>
                        <a:pt x="213" y="35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286" name="Group 1177"/>
              <p:cNvGrpSpPr>
                <a:grpSpLocks/>
              </p:cNvGrpSpPr>
              <p:nvPr/>
            </p:nvGrpSpPr>
            <p:grpSpPr bwMode="auto">
              <a:xfrm>
                <a:off x="3073" y="2739"/>
                <a:ext cx="404" cy="300"/>
                <a:chOff x="2023" y="2177"/>
                <a:chExt cx="404" cy="300"/>
              </a:xfrm>
            </p:grpSpPr>
            <p:sp>
              <p:nvSpPr>
                <p:cNvPr id="315" name="Freeform 1178"/>
                <p:cNvSpPr>
                  <a:spLocks/>
                </p:cNvSpPr>
                <p:nvPr/>
              </p:nvSpPr>
              <p:spPr bwMode="auto">
                <a:xfrm>
                  <a:off x="2028" y="2248"/>
                  <a:ext cx="250" cy="218"/>
                </a:xfrm>
                <a:custGeom>
                  <a:avLst/>
                  <a:gdLst>
                    <a:gd name="T0" fmla="*/ 83 w 500"/>
                    <a:gd name="T1" fmla="*/ 0 h 435"/>
                    <a:gd name="T2" fmla="*/ 125 w 500"/>
                    <a:gd name="T3" fmla="*/ 64 h 435"/>
                    <a:gd name="T4" fmla="*/ 72 w 500"/>
                    <a:gd name="T5" fmla="*/ 99 h 435"/>
                    <a:gd name="T6" fmla="*/ 33 w 500"/>
                    <a:gd name="T7" fmla="*/ 109 h 435"/>
                    <a:gd name="T8" fmla="*/ 9 w 500"/>
                    <a:gd name="T9" fmla="*/ 101 h 435"/>
                    <a:gd name="T10" fmla="*/ 0 w 500"/>
                    <a:gd name="T11" fmla="*/ 76 h 435"/>
                    <a:gd name="T12" fmla="*/ 12 w 500"/>
                    <a:gd name="T13" fmla="*/ 53 h 435"/>
                    <a:gd name="T14" fmla="*/ 34 w 500"/>
                    <a:gd name="T15" fmla="*/ 34 h 435"/>
                    <a:gd name="T16" fmla="*/ 83 w 500"/>
                    <a:gd name="T17" fmla="*/ 0 h 435"/>
                    <a:gd name="T18" fmla="*/ 83 w 500"/>
                    <a:gd name="T19" fmla="*/ 0 h 4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0"/>
                    <a:gd name="T31" fmla="*/ 0 h 435"/>
                    <a:gd name="T32" fmla="*/ 500 w 500"/>
                    <a:gd name="T33" fmla="*/ 435 h 4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0" h="435">
                      <a:moveTo>
                        <a:pt x="331" y="0"/>
                      </a:moveTo>
                      <a:lnTo>
                        <a:pt x="500" y="256"/>
                      </a:lnTo>
                      <a:lnTo>
                        <a:pt x="286" y="395"/>
                      </a:lnTo>
                      <a:lnTo>
                        <a:pt x="132" y="435"/>
                      </a:lnTo>
                      <a:lnTo>
                        <a:pt x="35" y="401"/>
                      </a:lnTo>
                      <a:lnTo>
                        <a:pt x="0" y="304"/>
                      </a:lnTo>
                      <a:lnTo>
                        <a:pt x="48" y="211"/>
                      </a:lnTo>
                      <a:lnTo>
                        <a:pt x="134" y="133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16" name="Freeform 1179"/>
                <p:cNvSpPr>
                  <a:spLocks/>
                </p:cNvSpPr>
                <p:nvPr/>
              </p:nvSpPr>
              <p:spPr bwMode="auto">
                <a:xfrm>
                  <a:off x="2249" y="2186"/>
                  <a:ext cx="168" cy="155"/>
                </a:xfrm>
                <a:custGeom>
                  <a:avLst/>
                  <a:gdLst>
                    <a:gd name="T0" fmla="*/ 0 w 337"/>
                    <a:gd name="T1" fmla="*/ 26 h 312"/>
                    <a:gd name="T2" fmla="*/ 38 w 337"/>
                    <a:gd name="T3" fmla="*/ 77 h 312"/>
                    <a:gd name="T4" fmla="*/ 73 w 337"/>
                    <a:gd name="T5" fmla="*/ 56 h 312"/>
                    <a:gd name="T6" fmla="*/ 84 w 337"/>
                    <a:gd name="T7" fmla="*/ 27 h 312"/>
                    <a:gd name="T8" fmla="*/ 74 w 337"/>
                    <a:gd name="T9" fmla="*/ 5 h 312"/>
                    <a:gd name="T10" fmla="*/ 48 w 337"/>
                    <a:gd name="T11" fmla="*/ 0 h 312"/>
                    <a:gd name="T12" fmla="*/ 20 w 337"/>
                    <a:gd name="T13" fmla="*/ 12 h 312"/>
                    <a:gd name="T14" fmla="*/ 0 w 337"/>
                    <a:gd name="T15" fmla="*/ 26 h 312"/>
                    <a:gd name="T16" fmla="*/ 0 w 337"/>
                    <a:gd name="T17" fmla="*/ 26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7"/>
                    <a:gd name="T28" fmla="*/ 0 h 312"/>
                    <a:gd name="T29" fmla="*/ 337 w 337"/>
                    <a:gd name="T30" fmla="*/ 312 h 3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7" h="312">
                      <a:moveTo>
                        <a:pt x="0" y="107"/>
                      </a:moveTo>
                      <a:lnTo>
                        <a:pt x="153" y="312"/>
                      </a:lnTo>
                      <a:lnTo>
                        <a:pt x="295" y="228"/>
                      </a:lnTo>
                      <a:lnTo>
                        <a:pt x="337" y="110"/>
                      </a:lnTo>
                      <a:lnTo>
                        <a:pt x="297" y="23"/>
                      </a:lnTo>
                      <a:lnTo>
                        <a:pt x="194" y="0"/>
                      </a:lnTo>
                      <a:lnTo>
                        <a:pt x="82" y="4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17" name="Freeform 1180"/>
                <p:cNvSpPr>
                  <a:spLocks/>
                </p:cNvSpPr>
                <p:nvPr/>
              </p:nvSpPr>
              <p:spPr bwMode="auto">
                <a:xfrm>
                  <a:off x="2023" y="2241"/>
                  <a:ext cx="264" cy="236"/>
                </a:xfrm>
                <a:custGeom>
                  <a:avLst/>
                  <a:gdLst>
                    <a:gd name="T0" fmla="*/ 6 w 529"/>
                    <a:gd name="T1" fmla="*/ 104 h 474"/>
                    <a:gd name="T2" fmla="*/ 0 w 529"/>
                    <a:gd name="T3" fmla="*/ 87 h 474"/>
                    <a:gd name="T4" fmla="*/ 2 w 529"/>
                    <a:gd name="T5" fmla="*/ 71 h 474"/>
                    <a:gd name="T6" fmla="*/ 11 w 529"/>
                    <a:gd name="T7" fmla="*/ 56 h 474"/>
                    <a:gd name="T8" fmla="*/ 24 w 529"/>
                    <a:gd name="T9" fmla="*/ 42 h 474"/>
                    <a:gd name="T10" fmla="*/ 39 w 529"/>
                    <a:gd name="T11" fmla="*/ 28 h 474"/>
                    <a:gd name="T12" fmla="*/ 56 w 529"/>
                    <a:gd name="T13" fmla="*/ 17 h 474"/>
                    <a:gd name="T14" fmla="*/ 71 w 529"/>
                    <a:gd name="T15" fmla="*/ 7 h 474"/>
                    <a:gd name="T16" fmla="*/ 85 w 529"/>
                    <a:gd name="T17" fmla="*/ 0 h 474"/>
                    <a:gd name="T18" fmla="*/ 87 w 529"/>
                    <a:gd name="T19" fmla="*/ 2 h 474"/>
                    <a:gd name="T20" fmla="*/ 88 w 529"/>
                    <a:gd name="T21" fmla="*/ 5 h 474"/>
                    <a:gd name="T22" fmla="*/ 89 w 529"/>
                    <a:gd name="T23" fmla="*/ 8 h 474"/>
                    <a:gd name="T24" fmla="*/ 91 w 529"/>
                    <a:gd name="T25" fmla="*/ 12 h 474"/>
                    <a:gd name="T26" fmla="*/ 82 w 529"/>
                    <a:gd name="T27" fmla="*/ 16 h 474"/>
                    <a:gd name="T28" fmla="*/ 69 w 529"/>
                    <a:gd name="T29" fmla="*/ 23 h 474"/>
                    <a:gd name="T30" fmla="*/ 53 w 529"/>
                    <a:gd name="T31" fmla="*/ 34 h 474"/>
                    <a:gd name="T32" fmla="*/ 38 w 529"/>
                    <a:gd name="T33" fmla="*/ 46 h 474"/>
                    <a:gd name="T34" fmla="*/ 23 w 529"/>
                    <a:gd name="T35" fmla="*/ 59 h 474"/>
                    <a:gd name="T36" fmla="*/ 13 w 529"/>
                    <a:gd name="T37" fmla="*/ 72 h 474"/>
                    <a:gd name="T38" fmla="*/ 10 w 529"/>
                    <a:gd name="T39" fmla="*/ 84 h 474"/>
                    <a:gd name="T40" fmla="*/ 15 w 529"/>
                    <a:gd name="T41" fmla="*/ 96 h 474"/>
                    <a:gd name="T42" fmla="*/ 27 w 529"/>
                    <a:gd name="T43" fmla="*/ 105 h 474"/>
                    <a:gd name="T44" fmla="*/ 40 w 529"/>
                    <a:gd name="T45" fmla="*/ 107 h 474"/>
                    <a:gd name="T46" fmla="*/ 54 w 529"/>
                    <a:gd name="T47" fmla="*/ 104 h 474"/>
                    <a:gd name="T48" fmla="*/ 69 w 529"/>
                    <a:gd name="T49" fmla="*/ 97 h 474"/>
                    <a:gd name="T50" fmla="*/ 82 w 529"/>
                    <a:gd name="T51" fmla="*/ 86 h 474"/>
                    <a:gd name="T52" fmla="*/ 96 w 529"/>
                    <a:gd name="T53" fmla="*/ 76 h 474"/>
                    <a:gd name="T54" fmla="*/ 109 w 529"/>
                    <a:gd name="T55" fmla="*/ 67 h 474"/>
                    <a:gd name="T56" fmla="*/ 123 w 529"/>
                    <a:gd name="T57" fmla="*/ 61 h 474"/>
                    <a:gd name="T58" fmla="*/ 132 w 529"/>
                    <a:gd name="T59" fmla="*/ 74 h 474"/>
                    <a:gd name="T60" fmla="*/ 120 w 529"/>
                    <a:gd name="T61" fmla="*/ 82 h 474"/>
                    <a:gd name="T62" fmla="*/ 106 w 529"/>
                    <a:gd name="T63" fmla="*/ 91 h 474"/>
                    <a:gd name="T64" fmla="*/ 89 w 529"/>
                    <a:gd name="T65" fmla="*/ 101 h 474"/>
                    <a:gd name="T66" fmla="*/ 70 w 529"/>
                    <a:gd name="T67" fmla="*/ 109 h 474"/>
                    <a:gd name="T68" fmla="*/ 51 w 529"/>
                    <a:gd name="T69" fmla="*/ 116 h 474"/>
                    <a:gd name="T70" fmla="*/ 33 w 529"/>
                    <a:gd name="T71" fmla="*/ 118 h 474"/>
                    <a:gd name="T72" fmla="*/ 18 w 529"/>
                    <a:gd name="T73" fmla="*/ 114 h 474"/>
                    <a:gd name="T74" fmla="*/ 6 w 529"/>
                    <a:gd name="T75" fmla="*/ 104 h 474"/>
                    <a:gd name="T76" fmla="*/ 6 w 529"/>
                    <a:gd name="T77" fmla="*/ 104 h 4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9"/>
                    <a:gd name="T118" fmla="*/ 0 h 474"/>
                    <a:gd name="T119" fmla="*/ 529 w 529"/>
                    <a:gd name="T120" fmla="*/ 474 h 4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9" h="474">
                      <a:moveTo>
                        <a:pt x="25" y="417"/>
                      </a:moveTo>
                      <a:lnTo>
                        <a:pt x="0" y="350"/>
                      </a:lnTo>
                      <a:lnTo>
                        <a:pt x="10" y="287"/>
                      </a:lnTo>
                      <a:lnTo>
                        <a:pt x="44" y="227"/>
                      </a:lnTo>
                      <a:lnTo>
                        <a:pt x="97" y="171"/>
                      </a:lnTo>
                      <a:lnTo>
                        <a:pt x="158" y="114"/>
                      </a:lnTo>
                      <a:lnTo>
                        <a:pt x="226" y="69"/>
                      </a:lnTo>
                      <a:lnTo>
                        <a:pt x="287" y="31"/>
                      </a:lnTo>
                      <a:lnTo>
                        <a:pt x="342" y="0"/>
                      </a:lnTo>
                      <a:lnTo>
                        <a:pt x="350" y="10"/>
                      </a:lnTo>
                      <a:lnTo>
                        <a:pt x="354" y="23"/>
                      </a:lnTo>
                      <a:lnTo>
                        <a:pt x="359" y="35"/>
                      </a:lnTo>
                      <a:lnTo>
                        <a:pt x="367" y="48"/>
                      </a:lnTo>
                      <a:lnTo>
                        <a:pt x="331" y="67"/>
                      </a:lnTo>
                      <a:lnTo>
                        <a:pt x="278" y="95"/>
                      </a:lnTo>
                      <a:lnTo>
                        <a:pt x="215" y="137"/>
                      </a:lnTo>
                      <a:lnTo>
                        <a:pt x="152" y="185"/>
                      </a:lnTo>
                      <a:lnTo>
                        <a:pt x="95" y="236"/>
                      </a:lnTo>
                      <a:lnTo>
                        <a:pt x="55" y="289"/>
                      </a:lnTo>
                      <a:lnTo>
                        <a:pt x="40" y="339"/>
                      </a:lnTo>
                      <a:lnTo>
                        <a:pt x="61" y="386"/>
                      </a:lnTo>
                      <a:lnTo>
                        <a:pt x="108" y="422"/>
                      </a:lnTo>
                      <a:lnTo>
                        <a:pt x="162" y="430"/>
                      </a:lnTo>
                      <a:lnTo>
                        <a:pt x="219" y="419"/>
                      </a:lnTo>
                      <a:lnTo>
                        <a:pt x="276" y="390"/>
                      </a:lnTo>
                      <a:lnTo>
                        <a:pt x="331" y="348"/>
                      </a:lnTo>
                      <a:lnTo>
                        <a:pt x="386" y="306"/>
                      </a:lnTo>
                      <a:lnTo>
                        <a:pt x="439" y="270"/>
                      </a:lnTo>
                      <a:lnTo>
                        <a:pt x="492" y="246"/>
                      </a:lnTo>
                      <a:lnTo>
                        <a:pt x="529" y="299"/>
                      </a:lnTo>
                      <a:lnTo>
                        <a:pt x="483" y="329"/>
                      </a:lnTo>
                      <a:lnTo>
                        <a:pt x="424" y="365"/>
                      </a:lnTo>
                      <a:lnTo>
                        <a:pt x="356" y="405"/>
                      </a:lnTo>
                      <a:lnTo>
                        <a:pt x="281" y="439"/>
                      </a:lnTo>
                      <a:lnTo>
                        <a:pt x="205" y="466"/>
                      </a:lnTo>
                      <a:lnTo>
                        <a:pt x="135" y="474"/>
                      </a:lnTo>
                      <a:lnTo>
                        <a:pt x="72" y="457"/>
                      </a:lnTo>
                      <a:lnTo>
                        <a:pt x="25" y="41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18" name="Freeform 1181"/>
                <p:cNvSpPr>
                  <a:spLocks/>
                </p:cNvSpPr>
                <p:nvPr/>
              </p:nvSpPr>
              <p:spPr bwMode="auto">
                <a:xfrm>
                  <a:off x="2190" y="2236"/>
                  <a:ext cx="107" cy="158"/>
                </a:xfrm>
                <a:custGeom>
                  <a:avLst/>
                  <a:gdLst>
                    <a:gd name="T0" fmla="*/ 0 w 214"/>
                    <a:gd name="T1" fmla="*/ 4 h 315"/>
                    <a:gd name="T2" fmla="*/ 2 w 214"/>
                    <a:gd name="T3" fmla="*/ 2 h 315"/>
                    <a:gd name="T4" fmla="*/ 5 w 214"/>
                    <a:gd name="T5" fmla="*/ 2 h 315"/>
                    <a:gd name="T6" fmla="*/ 7 w 214"/>
                    <a:gd name="T7" fmla="*/ 0 h 315"/>
                    <a:gd name="T8" fmla="*/ 11 w 214"/>
                    <a:gd name="T9" fmla="*/ 2 h 315"/>
                    <a:gd name="T10" fmla="*/ 14 w 214"/>
                    <a:gd name="T11" fmla="*/ 10 h 315"/>
                    <a:gd name="T12" fmla="*/ 21 w 214"/>
                    <a:gd name="T13" fmla="*/ 19 h 315"/>
                    <a:gd name="T14" fmla="*/ 26 w 214"/>
                    <a:gd name="T15" fmla="*/ 28 h 315"/>
                    <a:gd name="T16" fmla="*/ 33 w 214"/>
                    <a:gd name="T17" fmla="*/ 37 h 315"/>
                    <a:gd name="T18" fmla="*/ 38 w 214"/>
                    <a:gd name="T19" fmla="*/ 45 h 315"/>
                    <a:gd name="T20" fmla="*/ 44 w 214"/>
                    <a:gd name="T21" fmla="*/ 55 h 315"/>
                    <a:gd name="T22" fmla="*/ 49 w 214"/>
                    <a:gd name="T23" fmla="*/ 63 h 315"/>
                    <a:gd name="T24" fmla="*/ 54 w 214"/>
                    <a:gd name="T25" fmla="*/ 72 h 315"/>
                    <a:gd name="T26" fmla="*/ 50 w 214"/>
                    <a:gd name="T27" fmla="*/ 76 h 315"/>
                    <a:gd name="T28" fmla="*/ 46 w 214"/>
                    <a:gd name="T29" fmla="*/ 79 h 315"/>
                    <a:gd name="T30" fmla="*/ 40 w 214"/>
                    <a:gd name="T31" fmla="*/ 72 h 315"/>
                    <a:gd name="T32" fmla="*/ 34 w 214"/>
                    <a:gd name="T33" fmla="*/ 62 h 315"/>
                    <a:gd name="T34" fmla="*/ 26 w 214"/>
                    <a:gd name="T35" fmla="*/ 51 h 315"/>
                    <a:gd name="T36" fmla="*/ 19 w 214"/>
                    <a:gd name="T37" fmla="*/ 40 h 315"/>
                    <a:gd name="T38" fmla="*/ 12 w 214"/>
                    <a:gd name="T39" fmla="*/ 28 h 315"/>
                    <a:gd name="T40" fmla="*/ 6 w 214"/>
                    <a:gd name="T41" fmla="*/ 19 h 315"/>
                    <a:gd name="T42" fmla="*/ 2 w 214"/>
                    <a:gd name="T43" fmla="*/ 10 h 315"/>
                    <a:gd name="T44" fmla="*/ 0 w 214"/>
                    <a:gd name="T45" fmla="*/ 4 h 315"/>
                    <a:gd name="T46" fmla="*/ 0 w 214"/>
                    <a:gd name="T47" fmla="*/ 4 h 3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4"/>
                    <a:gd name="T73" fmla="*/ 0 h 315"/>
                    <a:gd name="T74" fmla="*/ 214 w 214"/>
                    <a:gd name="T75" fmla="*/ 315 h 31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4" h="315">
                      <a:moveTo>
                        <a:pt x="0" y="15"/>
                      </a:moveTo>
                      <a:lnTo>
                        <a:pt x="7" y="7"/>
                      </a:lnTo>
                      <a:lnTo>
                        <a:pt x="17" y="6"/>
                      </a:lnTo>
                      <a:lnTo>
                        <a:pt x="28" y="0"/>
                      </a:lnTo>
                      <a:lnTo>
                        <a:pt x="41" y="6"/>
                      </a:lnTo>
                      <a:lnTo>
                        <a:pt x="59" y="40"/>
                      </a:lnTo>
                      <a:lnTo>
                        <a:pt x="81" y="76"/>
                      </a:lnTo>
                      <a:lnTo>
                        <a:pt x="104" y="110"/>
                      </a:lnTo>
                      <a:lnTo>
                        <a:pt x="129" y="146"/>
                      </a:lnTo>
                      <a:lnTo>
                        <a:pt x="152" y="180"/>
                      </a:lnTo>
                      <a:lnTo>
                        <a:pt x="175" y="217"/>
                      </a:lnTo>
                      <a:lnTo>
                        <a:pt x="194" y="251"/>
                      </a:lnTo>
                      <a:lnTo>
                        <a:pt x="214" y="287"/>
                      </a:lnTo>
                      <a:lnTo>
                        <a:pt x="199" y="302"/>
                      </a:lnTo>
                      <a:lnTo>
                        <a:pt x="182" y="315"/>
                      </a:lnTo>
                      <a:lnTo>
                        <a:pt x="159" y="285"/>
                      </a:lnTo>
                      <a:lnTo>
                        <a:pt x="133" y="245"/>
                      </a:lnTo>
                      <a:lnTo>
                        <a:pt x="102" y="201"/>
                      </a:lnTo>
                      <a:lnTo>
                        <a:pt x="74" y="158"/>
                      </a:lnTo>
                      <a:lnTo>
                        <a:pt x="45" y="112"/>
                      </a:lnTo>
                      <a:lnTo>
                        <a:pt x="24" y="76"/>
                      </a:lnTo>
                      <a:lnTo>
                        <a:pt x="5" y="4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19" name="Freeform 1182"/>
                <p:cNvSpPr>
                  <a:spLocks/>
                </p:cNvSpPr>
                <p:nvPr/>
              </p:nvSpPr>
              <p:spPr bwMode="auto">
                <a:xfrm>
                  <a:off x="2233" y="2227"/>
                  <a:ext cx="113" cy="139"/>
                </a:xfrm>
                <a:custGeom>
                  <a:avLst/>
                  <a:gdLst>
                    <a:gd name="T0" fmla="*/ 0 w 226"/>
                    <a:gd name="T1" fmla="*/ 5 h 277"/>
                    <a:gd name="T2" fmla="*/ 5 w 226"/>
                    <a:gd name="T3" fmla="*/ 2 h 277"/>
                    <a:gd name="T4" fmla="*/ 7 w 226"/>
                    <a:gd name="T5" fmla="*/ 0 h 277"/>
                    <a:gd name="T6" fmla="*/ 14 w 226"/>
                    <a:gd name="T7" fmla="*/ 6 h 277"/>
                    <a:gd name="T8" fmla="*/ 20 w 226"/>
                    <a:gd name="T9" fmla="*/ 12 h 277"/>
                    <a:gd name="T10" fmla="*/ 27 w 226"/>
                    <a:gd name="T11" fmla="*/ 20 h 277"/>
                    <a:gd name="T12" fmla="*/ 34 w 226"/>
                    <a:gd name="T13" fmla="*/ 30 h 277"/>
                    <a:gd name="T14" fmla="*/ 40 w 226"/>
                    <a:gd name="T15" fmla="*/ 39 h 277"/>
                    <a:gd name="T16" fmla="*/ 47 w 226"/>
                    <a:gd name="T17" fmla="*/ 48 h 277"/>
                    <a:gd name="T18" fmla="*/ 52 w 226"/>
                    <a:gd name="T19" fmla="*/ 56 h 277"/>
                    <a:gd name="T20" fmla="*/ 57 w 226"/>
                    <a:gd name="T21" fmla="*/ 64 h 277"/>
                    <a:gd name="T22" fmla="*/ 54 w 226"/>
                    <a:gd name="T23" fmla="*/ 65 h 277"/>
                    <a:gd name="T24" fmla="*/ 52 w 226"/>
                    <a:gd name="T25" fmla="*/ 67 h 277"/>
                    <a:gd name="T26" fmla="*/ 49 w 226"/>
                    <a:gd name="T27" fmla="*/ 68 h 277"/>
                    <a:gd name="T28" fmla="*/ 47 w 226"/>
                    <a:gd name="T29" fmla="*/ 70 h 277"/>
                    <a:gd name="T30" fmla="*/ 42 w 226"/>
                    <a:gd name="T31" fmla="*/ 66 h 277"/>
                    <a:gd name="T32" fmla="*/ 37 w 226"/>
                    <a:gd name="T33" fmla="*/ 61 h 277"/>
                    <a:gd name="T34" fmla="*/ 30 w 226"/>
                    <a:gd name="T35" fmla="*/ 51 h 277"/>
                    <a:gd name="T36" fmla="*/ 23 w 226"/>
                    <a:gd name="T37" fmla="*/ 41 h 277"/>
                    <a:gd name="T38" fmla="*/ 15 w 226"/>
                    <a:gd name="T39" fmla="*/ 29 h 277"/>
                    <a:gd name="T40" fmla="*/ 9 w 226"/>
                    <a:gd name="T41" fmla="*/ 19 h 277"/>
                    <a:gd name="T42" fmla="*/ 3 w 226"/>
                    <a:gd name="T43" fmla="*/ 10 h 277"/>
                    <a:gd name="T44" fmla="*/ 0 w 226"/>
                    <a:gd name="T45" fmla="*/ 5 h 277"/>
                    <a:gd name="T46" fmla="*/ 0 w 226"/>
                    <a:gd name="T47" fmla="*/ 5 h 2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6"/>
                    <a:gd name="T73" fmla="*/ 0 h 277"/>
                    <a:gd name="T74" fmla="*/ 226 w 226"/>
                    <a:gd name="T75" fmla="*/ 277 h 2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6" h="277">
                      <a:moveTo>
                        <a:pt x="0" y="17"/>
                      </a:moveTo>
                      <a:lnTo>
                        <a:pt x="17" y="5"/>
                      </a:lnTo>
                      <a:lnTo>
                        <a:pt x="31" y="0"/>
                      </a:lnTo>
                      <a:lnTo>
                        <a:pt x="53" y="21"/>
                      </a:lnTo>
                      <a:lnTo>
                        <a:pt x="78" y="47"/>
                      </a:lnTo>
                      <a:lnTo>
                        <a:pt x="105" y="78"/>
                      </a:lnTo>
                      <a:lnTo>
                        <a:pt x="133" y="118"/>
                      </a:lnTo>
                      <a:lnTo>
                        <a:pt x="158" y="154"/>
                      </a:lnTo>
                      <a:lnTo>
                        <a:pt x="185" y="192"/>
                      </a:lnTo>
                      <a:lnTo>
                        <a:pt x="205" y="224"/>
                      </a:lnTo>
                      <a:lnTo>
                        <a:pt x="226" y="253"/>
                      </a:lnTo>
                      <a:lnTo>
                        <a:pt x="215" y="258"/>
                      </a:lnTo>
                      <a:lnTo>
                        <a:pt x="205" y="268"/>
                      </a:lnTo>
                      <a:lnTo>
                        <a:pt x="194" y="272"/>
                      </a:lnTo>
                      <a:lnTo>
                        <a:pt x="185" y="277"/>
                      </a:lnTo>
                      <a:lnTo>
                        <a:pt x="167" y="264"/>
                      </a:lnTo>
                      <a:lnTo>
                        <a:pt x="147" y="241"/>
                      </a:lnTo>
                      <a:lnTo>
                        <a:pt x="120" y="201"/>
                      </a:lnTo>
                      <a:lnTo>
                        <a:pt x="91" y="161"/>
                      </a:lnTo>
                      <a:lnTo>
                        <a:pt x="61" y="114"/>
                      </a:lnTo>
                      <a:lnTo>
                        <a:pt x="34" y="74"/>
                      </a:lnTo>
                      <a:lnTo>
                        <a:pt x="12" y="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20" name="Freeform 1183"/>
                <p:cNvSpPr>
                  <a:spLocks/>
                </p:cNvSpPr>
                <p:nvPr/>
              </p:nvSpPr>
              <p:spPr bwMode="auto">
                <a:xfrm>
                  <a:off x="2241" y="2177"/>
                  <a:ext cx="186" cy="181"/>
                </a:xfrm>
                <a:custGeom>
                  <a:avLst/>
                  <a:gdLst>
                    <a:gd name="T0" fmla="*/ 50 w 373"/>
                    <a:gd name="T1" fmla="*/ 91 h 361"/>
                    <a:gd name="T2" fmla="*/ 41 w 373"/>
                    <a:gd name="T3" fmla="*/ 78 h 361"/>
                    <a:gd name="T4" fmla="*/ 47 w 373"/>
                    <a:gd name="T5" fmla="*/ 74 h 361"/>
                    <a:gd name="T6" fmla="*/ 55 w 373"/>
                    <a:gd name="T7" fmla="*/ 71 h 361"/>
                    <a:gd name="T8" fmla="*/ 62 w 373"/>
                    <a:gd name="T9" fmla="*/ 66 h 361"/>
                    <a:gd name="T10" fmla="*/ 70 w 373"/>
                    <a:gd name="T11" fmla="*/ 60 h 361"/>
                    <a:gd name="T12" fmla="*/ 76 w 373"/>
                    <a:gd name="T13" fmla="*/ 54 h 361"/>
                    <a:gd name="T14" fmla="*/ 80 w 373"/>
                    <a:gd name="T15" fmla="*/ 47 h 361"/>
                    <a:gd name="T16" fmla="*/ 82 w 373"/>
                    <a:gd name="T17" fmla="*/ 40 h 361"/>
                    <a:gd name="T18" fmla="*/ 82 w 373"/>
                    <a:gd name="T19" fmla="*/ 31 h 361"/>
                    <a:gd name="T20" fmla="*/ 75 w 373"/>
                    <a:gd name="T21" fmla="*/ 18 h 361"/>
                    <a:gd name="T22" fmla="*/ 68 w 373"/>
                    <a:gd name="T23" fmla="*/ 12 h 361"/>
                    <a:gd name="T24" fmla="*/ 59 w 373"/>
                    <a:gd name="T25" fmla="*/ 10 h 361"/>
                    <a:gd name="T26" fmla="*/ 49 w 373"/>
                    <a:gd name="T27" fmla="*/ 12 h 361"/>
                    <a:gd name="T28" fmla="*/ 39 w 373"/>
                    <a:gd name="T29" fmla="*/ 16 h 361"/>
                    <a:gd name="T30" fmla="*/ 29 w 373"/>
                    <a:gd name="T31" fmla="*/ 23 h 361"/>
                    <a:gd name="T32" fmla="*/ 19 w 373"/>
                    <a:gd name="T33" fmla="*/ 29 h 361"/>
                    <a:gd name="T34" fmla="*/ 11 w 373"/>
                    <a:gd name="T35" fmla="*/ 38 h 361"/>
                    <a:gd name="T36" fmla="*/ 0 w 373"/>
                    <a:gd name="T37" fmla="*/ 28 h 361"/>
                    <a:gd name="T38" fmla="*/ 10 w 373"/>
                    <a:gd name="T39" fmla="*/ 20 h 361"/>
                    <a:gd name="T40" fmla="*/ 21 w 373"/>
                    <a:gd name="T41" fmla="*/ 14 h 361"/>
                    <a:gd name="T42" fmla="*/ 33 w 373"/>
                    <a:gd name="T43" fmla="*/ 7 h 361"/>
                    <a:gd name="T44" fmla="*/ 45 w 373"/>
                    <a:gd name="T45" fmla="*/ 3 h 361"/>
                    <a:gd name="T46" fmla="*/ 57 w 373"/>
                    <a:gd name="T47" fmla="*/ 0 h 361"/>
                    <a:gd name="T48" fmla="*/ 69 w 373"/>
                    <a:gd name="T49" fmla="*/ 1 h 361"/>
                    <a:gd name="T50" fmla="*/ 79 w 373"/>
                    <a:gd name="T51" fmla="*/ 6 h 361"/>
                    <a:gd name="T52" fmla="*/ 88 w 373"/>
                    <a:gd name="T53" fmla="*/ 15 h 361"/>
                    <a:gd name="T54" fmla="*/ 92 w 373"/>
                    <a:gd name="T55" fmla="*/ 25 h 361"/>
                    <a:gd name="T56" fmla="*/ 93 w 373"/>
                    <a:gd name="T57" fmla="*/ 36 h 361"/>
                    <a:gd name="T58" fmla="*/ 90 w 373"/>
                    <a:gd name="T59" fmla="*/ 47 h 361"/>
                    <a:gd name="T60" fmla="*/ 84 w 373"/>
                    <a:gd name="T61" fmla="*/ 58 h 361"/>
                    <a:gd name="T62" fmla="*/ 76 w 373"/>
                    <a:gd name="T63" fmla="*/ 67 h 361"/>
                    <a:gd name="T64" fmla="*/ 67 w 373"/>
                    <a:gd name="T65" fmla="*/ 77 h 361"/>
                    <a:gd name="T66" fmla="*/ 58 w 373"/>
                    <a:gd name="T67" fmla="*/ 84 h 361"/>
                    <a:gd name="T68" fmla="*/ 50 w 373"/>
                    <a:gd name="T69" fmla="*/ 91 h 361"/>
                    <a:gd name="T70" fmla="*/ 50 w 373"/>
                    <a:gd name="T71" fmla="*/ 91 h 3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3"/>
                    <a:gd name="T109" fmla="*/ 0 h 361"/>
                    <a:gd name="T110" fmla="*/ 373 w 373"/>
                    <a:gd name="T111" fmla="*/ 361 h 3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3" h="361">
                      <a:moveTo>
                        <a:pt x="202" y="361"/>
                      </a:moveTo>
                      <a:lnTo>
                        <a:pt x="166" y="312"/>
                      </a:lnTo>
                      <a:lnTo>
                        <a:pt x="190" y="295"/>
                      </a:lnTo>
                      <a:lnTo>
                        <a:pt x="221" y="281"/>
                      </a:lnTo>
                      <a:lnTo>
                        <a:pt x="251" y="262"/>
                      </a:lnTo>
                      <a:lnTo>
                        <a:pt x="282" y="239"/>
                      </a:lnTo>
                      <a:lnTo>
                        <a:pt x="304" y="215"/>
                      </a:lnTo>
                      <a:lnTo>
                        <a:pt x="322" y="186"/>
                      </a:lnTo>
                      <a:lnTo>
                        <a:pt x="331" y="158"/>
                      </a:lnTo>
                      <a:lnTo>
                        <a:pt x="329" y="124"/>
                      </a:lnTo>
                      <a:lnTo>
                        <a:pt x="303" y="72"/>
                      </a:lnTo>
                      <a:lnTo>
                        <a:pt x="272" y="46"/>
                      </a:lnTo>
                      <a:lnTo>
                        <a:pt x="236" y="38"/>
                      </a:lnTo>
                      <a:lnTo>
                        <a:pt x="198" y="46"/>
                      </a:lnTo>
                      <a:lnTo>
                        <a:pt x="156" y="63"/>
                      </a:lnTo>
                      <a:lnTo>
                        <a:pt x="116" y="89"/>
                      </a:lnTo>
                      <a:lnTo>
                        <a:pt x="78" y="116"/>
                      </a:lnTo>
                      <a:lnTo>
                        <a:pt x="46" y="150"/>
                      </a:lnTo>
                      <a:lnTo>
                        <a:pt x="0" y="110"/>
                      </a:lnTo>
                      <a:lnTo>
                        <a:pt x="40" y="80"/>
                      </a:lnTo>
                      <a:lnTo>
                        <a:pt x="86" y="53"/>
                      </a:lnTo>
                      <a:lnTo>
                        <a:pt x="133" y="27"/>
                      </a:lnTo>
                      <a:lnTo>
                        <a:pt x="183" y="9"/>
                      </a:lnTo>
                      <a:lnTo>
                        <a:pt x="230" y="0"/>
                      </a:lnTo>
                      <a:lnTo>
                        <a:pt x="278" y="2"/>
                      </a:lnTo>
                      <a:lnTo>
                        <a:pt x="318" y="21"/>
                      </a:lnTo>
                      <a:lnTo>
                        <a:pt x="354" y="57"/>
                      </a:lnTo>
                      <a:lnTo>
                        <a:pt x="371" y="99"/>
                      </a:lnTo>
                      <a:lnTo>
                        <a:pt x="373" y="143"/>
                      </a:lnTo>
                      <a:lnTo>
                        <a:pt x="360" y="186"/>
                      </a:lnTo>
                      <a:lnTo>
                        <a:pt x="337" y="230"/>
                      </a:lnTo>
                      <a:lnTo>
                        <a:pt x="304" y="268"/>
                      </a:lnTo>
                      <a:lnTo>
                        <a:pt x="270" y="308"/>
                      </a:lnTo>
                      <a:lnTo>
                        <a:pt x="234" y="336"/>
                      </a:lnTo>
                      <a:lnTo>
                        <a:pt x="202" y="36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287" name="Group 1184"/>
              <p:cNvGrpSpPr>
                <a:grpSpLocks/>
              </p:cNvGrpSpPr>
              <p:nvPr/>
            </p:nvGrpSpPr>
            <p:grpSpPr bwMode="auto">
              <a:xfrm>
                <a:off x="4786" y="1941"/>
                <a:ext cx="401" cy="327"/>
                <a:chOff x="1980" y="2551"/>
                <a:chExt cx="401" cy="327"/>
              </a:xfrm>
            </p:grpSpPr>
            <p:sp>
              <p:nvSpPr>
                <p:cNvPr id="309" name="Freeform 1185"/>
                <p:cNvSpPr>
                  <a:spLocks/>
                </p:cNvSpPr>
                <p:nvPr/>
              </p:nvSpPr>
              <p:spPr bwMode="auto">
                <a:xfrm>
                  <a:off x="1991" y="2619"/>
                  <a:ext cx="263" cy="251"/>
                </a:xfrm>
                <a:custGeom>
                  <a:avLst/>
                  <a:gdLst>
                    <a:gd name="T0" fmla="*/ 78 w 527"/>
                    <a:gd name="T1" fmla="*/ 0 h 502"/>
                    <a:gd name="T2" fmla="*/ 131 w 527"/>
                    <a:gd name="T3" fmla="*/ 63 h 502"/>
                    <a:gd name="T4" fmla="*/ 75 w 527"/>
                    <a:gd name="T5" fmla="*/ 111 h 502"/>
                    <a:gd name="T6" fmla="*/ 32 w 527"/>
                    <a:gd name="T7" fmla="*/ 126 h 502"/>
                    <a:gd name="T8" fmla="*/ 6 w 527"/>
                    <a:gd name="T9" fmla="*/ 115 h 502"/>
                    <a:gd name="T10" fmla="*/ 0 w 527"/>
                    <a:gd name="T11" fmla="*/ 88 h 502"/>
                    <a:gd name="T12" fmla="*/ 18 w 527"/>
                    <a:gd name="T13" fmla="*/ 55 h 502"/>
                    <a:gd name="T14" fmla="*/ 60 w 527"/>
                    <a:gd name="T15" fmla="*/ 18 h 502"/>
                    <a:gd name="T16" fmla="*/ 78 w 527"/>
                    <a:gd name="T17" fmla="*/ 0 h 502"/>
                    <a:gd name="T18" fmla="*/ 78 w 527"/>
                    <a:gd name="T19" fmla="*/ 0 h 5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7"/>
                    <a:gd name="T31" fmla="*/ 0 h 502"/>
                    <a:gd name="T32" fmla="*/ 527 w 527"/>
                    <a:gd name="T33" fmla="*/ 502 h 5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7" h="502">
                      <a:moveTo>
                        <a:pt x="312" y="0"/>
                      </a:moveTo>
                      <a:lnTo>
                        <a:pt x="527" y="253"/>
                      </a:lnTo>
                      <a:lnTo>
                        <a:pt x="303" y="441"/>
                      </a:lnTo>
                      <a:lnTo>
                        <a:pt x="128" y="502"/>
                      </a:lnTo>
                      <a:lnTo>
                        <a:pt x="25" y="460"/>
                      </a:lnTo>
                      <a:lnTo>
                        <a:pt x="0" y="350"/>
                      </a:lnTo>
                      <a:lnTo>
                        <a:pt x="74" y="217"/>
                      </a:lnTo>
                      <a:lnTo>
                        <a:pt x="242" y="7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10" name="Freeform 1186"/>
                <p:cNvSpPr>
                  <a:spLocks/>
                </p:cNvSpPr>
                <p:nvPr/>
              </p:nvSpPr>
              <p:spPr bwMode="auto">
                <a:xfrm>
                  <a:off x="2205" y="2555"/>
                  <a:ext cx="168" cy="167"/>
                </a:xfrm>
                <a:custGeom>
                  <a:avLst/>
                  <a:gdLst>
                    <a:gd name="T0" fmla="*/ 0 w 337"/>
                    <a:gd name="T1" fmla="*/ 24 h 332"/>
                    <a:gd name="T2" fmla="*/ 44 w 337"/>
                    <a:gd name="T3" fmla="*/ 84 h 332"/>
                    <a:gd name="T4" fmla="*/ 77 w 337"/>
                    <a:gd name="T5" fmla="*/ 58 h 332"/>
                    <a:gd name="T6" fmla="*/ 84 w 337"/>
                    <a:gd name="T7" fmla="*/ 32 h 332"/>
                    <a:gd name="T8" fmla="*/ 71 w 337"/>
                    <a:gd name="T9" fmla="*/ 10 h 332"/>
                    <a:gd name="T10" fmla="*/ 48 w 337"/>
                    <a:gd name="T11" fmla="*/ 0 h 332"/>
                    <a:gd name="T12" fmla="*/ 0 w 337"/>
                    <a:gd name="T13" fmla="*/ 24 h 332"/>
                    <a:gd name="T14" fmla="*/ 0 w 337"/>
                    <a:gd name="T15" fmla="*/ 24 h 3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7"/>
                    <a:gd name="T25" fmla="*/ 0 h 332"/>
                    <a:gd name="T26" fmla="*/ 337 w 337"/>
                    <a:gd name="T27" fmla="*/ 332 h 3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7" h="332">
                      <a:moveTo>
                        <a:pt x="0" y="95"/>
                      </a:moveTo>
                      <a:lnTo>
                        <a:pt x="179" y="332"/>
                      </a:lnTo>
                      <a:lnTo>
                        <a:pt x="310" y="230"/>
                      </a:lnTo>
                      <a:lnTo>
                        <a:pt x="337" y="127"/>
                      </a:lnTo>
                      <a:lnTo>
                        <a:pt x="287" y="40"/>
                      </a:lnTo>
                      <a:lnTo>
                        <a:pt x="194" y="0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11" name="Freeform 1187"/>
                <p:cNvSpPr>
                  <a:spLocks/>
                </p:cNvSpPr>
                <p:nvPr/>
              </p:nvSpPr>
              <p:spPr bwMode="auto">
                <a:xfrm>
                  <a:off x="1980" y="2616"/>
                  <a:ext cx="283" cy="262"/>
                </a:xfrm>
                <a:custGeom>
                  <a:avLst/>
                  <a:gdLst>
                    <a:gd name="T0" fmla="*/ 4 w 567"/>
                    <a:gd name="T1" fmla="*/ 120 h 523"/>
                    <a:gd name="T2" fmla="*/ 0 w 567"/>
                    <a:gd name="T3" fmla="*/ 103 h 523"/>
                    <a:gd name="T4" fmla="*/ 2 w 567"/>
                    <a:gd name="T5" fmla="*/ 86 h 523"/>
                    <a:gd name="T6" fmla="*/ 10 w 567"/>
                    <a:gd name="T7" fmla="*/ 69 h 523"/>
                    <a:gd name="T8" fmla="*/ 23 w 567"/>
                    <a:gd name="T9" fmla="*/ 53 h 523"/>
                    <a:gd name="T10" fmla="*/ 37 w 567"/>
                    <a:gd name="T11" fmla="*/ 37 h 523"/>
                    <a:gd name="T12" fmla="*/ 53 w 567"/>
                    <a:gd name="T13" fmla="*/ 23 h 523"/>
                    <a:gd name="T14" fmla="*/ 68 w 567"/>
                    <a:gd name="T15" fmla="*/ 10 h 523"/>
                    <a:gd name="T16" fmla="*/ 81 w 567"/>
                    <a:gd name="T17" fmla="*/ 0 h 523"/>
                    <a:gd name="T18" fmla="*/ 83 w 567"/>
                    <a:gd name="T19" fmla="*/ 3 h 523"/>
                    <a:gd name="T20" fmla="*/ 84 w 567"/>
                    <a:gd name="T21" fmla="*/ 6 h 523"/>
                    <a:gd name="T22" fmla="*/ 86 w 567"/>
                    <a:gd name="T23" fmla="*/ 9 h 523"/>
                    <a:gd name="T24" fmla="*/ 89 w 567"/>
                    <a:gd name="T25" fmla="*/ 11 h 523"/>
                    <a:gd name="T26" fmla="*/ 78 w 567"/>
                    <a:gd name="T27" fmla="*/ 18 h 523"/>
                    <a:gd name="T28" fmla="*/ 64 w 567"/>
                    <a:gd name="T29" fmla="*/ 28 h 523"/>
                    <a:gd name="T30" fmla="*/ 48 w 567"/>
                    <a:gd name="T31" fmla="*/ 41 h 523"/>
                    <a:gd name="T32" fmla="*/ 33 w 567"/>
                    <a:gd name="T33" fmla="*/ 56 h 523"/>
                    <a:gd name="T34" fmla="*/ 21 w 567"/>
                    <a:gd name="T35" fmla="*/ 70 h 523"/>
                    <a:gd name="T36" fmla="*/ 13 w 567"/>
                    <a:gd name="T37" fmla="*/ 86 h 523"/>
                    <a:gd name="T38" fmla="*/ 12 w 567"/>
                    <a:gd name="T39" fmla="*/ 103 h 523"/>
                    <a:gd name="T40" fmla="*/ 19 w 567"/>
                    <a:gd name="T41" fmla="*/ 119 h 523"/>
                    <a:gd name="T42" fmla="*/ 31 w 567"/>
                    <a:gd name="T43" fmla="*/ 122 h 523"/>
                    <a:gd name="T44" fmla="*/ 46 w 567"/>
                    <a:gd name="T45" fmla="*/ 119 h 523"/>
                    <a:gd name="T46" fmla="*/ 62 w 567"/>
                    <a:gd name="T47" fmla="*/ 111 h 523"/>
                    <a:gd name="T48" fmla="*/ 79 w 567"/>
                    <a:gd name="T49" fmla="*/ 101 h 523"/>
                    <a:gd name="T50" fmla="*/ 94 w 567"/>
                    <a:gd name="T51" fmla="*/ 89 h 523"/>
                    <a:gd name="T52" fmla="*/ 109 w 567"/>
                    <a:gd name="T53" fmla="*/ 77 h 523"/>
                    <a:gd name="T54" fmla="*/ 120 w 567"/>
                    <a:gd name="T55" fmla="*/ 67 h 523"/>
                    <a:gd name="T56" fmla="*/ 129 w 567"/>
                    <a:gd name="T57" fmla="*/ 59 h 523"/>
                    <a:gd name="T58" fmla="*/ 141 w 567"/>
                    <a:gd name="T59" fmla="*/ 71 h 523"/>
                    <a:gd name="T60" fmla="*/ 129 w 567"/>
                    <a:gd name="T61" fmla="*/ 82 h 523"/>
                    <a:gd name="T62" fmla="*/ 114 w 567"/>
                    <a:gd name="T63" fmla="*/ 95 h 523"/>
                    <a:gd name="T64" fmla="*/ 96 w 567"/>
                    <a:gd name="T65" fmla="*/ 108 h 523"/>
                    <a:gd name="T66" fmla="*/ 77 w 567"/>
                    <a:gd name="T67" fmla="*/ 120 h 523"/>
                    <a:gd name="T68" fmla="*/ 57 w 567"/>
                    <a:gd name="T69" fmla="*/ 127 h 523"/>
                    <a:gd name="T70" fmla="*/ 38 w 567"/>
                    <a:gd name="T71" fmla="*/ 131 h 523"/>
                    <a:gd name="T72" fmla="*/ 20 w 567"/>
                    <a:gd name="T73" fmla="*/ 129 h 523"/>
                    <a:gd name="T74" fmla="*/ 4 w 567"/>
                    <a:gd name="T75" fmla="*/ 120 h 523"/>
                    <a:gd name="T76" fmla="*/ 4 w 567"/>
                    <a:gd name="T77" fmla="*/ 120 h 5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7"/>
                    <a:gd name="T118" fmla="*/ 0 h 523"/>
                    <a:gd name="T119" fmla="*/ 567 w 567"/>
                    <a:gd name="T120" fmla="*/ 523 h 5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7" h="523">
                      <a:moveTo>
                        <a:pt x="19" y="477"/>
                      </a:moveTo>
                      <a:lnTo>
                        <a:pt x="0" y="409"/>
                      </a:lnTo>
                      <a:lnTo>
                        <a:pt x="10" y="341"/>
                      </a:lnTo>
                      <a:lnTo>
                        <a:pt x="42" y="274"/>
                      </a:lnTo>
                      <a:lnTo>
                        <a:pt x="92" y="209"/>
                      </a:lnTo>
                      <a:lnTo>
                        <a:pt x="149" y="147"/>
                      </a:lnTo>
                      <a:lnTo>
                        <a:pt x="213" y="92"/>
                      </a:lnTo>
                      <a:lnTo>
                        <a:pt x="272" y="40"/>
                      </a:lnTo>
                      <a:lnTo>
                        <a:pt x="327" y="0"/>
                      </a:lnTo>
                      <a:lnTo>
                        <a:pt x="333" y="10"/>
                      </a:lnTo>
                      <a:lnTo>
                        <a:pt x="339" y="21"/>
                      </a:lnTo>
                      <a:lnTo>
                        <a:pt x="346" y="33"/>
                      </a:lnTo>
                      <a:lnTo>
                        <a:pt x="356" y="42"/>
                      </a:lnTo>
                      <a:lnTo>
                        <a:pt x="312" y="71"/>
                      </a:lnTo>
                      <a:lnTo>
                        <a:pt x="257" y="112"/>
                      </a:lnTo>
                      <a:lnTo>
                        <a:pt x="192" y="162"/>
                      </a:lnTo>
                      <a:lnTo>
                        <a:pt x="135" y="221"/>
                      </a:lnTo>
                      <a:lnTo>
                        <a:pt x="84" y="280"/>
                      </a:lnTo>
                      <a:lnTo>
                        <a:pt x="54" y="344"/>
                      </a:lnTo>
                      <a:lnTo>
                        <a:pt x="48" y="409"/>
                      </a:lnTo>
                      <a:lnTo>
                        <a:pt x="78" y="476"/>
                      </a:lnTo>
                      <a:lnTo>
                        <a:pt x="126" y="485"/>
                      </a:lnTo>
                      <a:lnTo>
                        <a:pt x="185" y="474"/>
                      </a:lnTo>
                      <a:lnTo>
                        <a:pt x="250" y="443"/>
                      </a:lnTo>
                      <a:lnTo>
                        <a:pt x="316" y="403"/>
                      </a:lnTo>
                      <a:lnTo>
                        <a:pt x="377" y="356"/>
                      </a:lnTo>
                      <a:lnTo>
                        <a:pt x="436" y="308"/>
                      </a:lnTo>
                      <a:lnTo>
                        <a:pt x="483" y="265"/>
                      </a:lnTo>
                      <a:lnTo>
                        <a:pt x="518" y="234"/>
                      </a:lnTo>
                      <a:lnTo>
                        <a:pt x="567" y="282"/>
                      </a:lnTo>
                      <a:lnTo>
                        <a:pt x="518" y="327"/>
                      </a:lnTo>
                      <a:lnTo>
                        <a:pt x="457" y="380"/>
                      </a:lnTo>
                      <a:lnTo>
                        <a:pt x="384" y="432"/>
                      </a:lnTo>
                      <a:lnTo>
                        <a:pt x="310" y="477"/>
                      </a:lnTo>
                      <a:lnTo>
                        <a:pt x="231" y="508"/>
                      </a:lnTo>
                      <a:lnTo>
                        <a:pt x="153" y="523"/>
                      </a:lnTo>
                      <a:lnTo>
                        <a:pt x="80" y="514"/>
                      </a:lnTo>
                      <a:lnTo>
                        <a:pt x="19" y="47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12" name="Freeform 1188"/>
                <p:cNvSpPr>
                  <a:spLocks/>
                </p:cNvSpPr>
                <p:nvPr/>
              </p:nvSpPr>
              <p:spPr bwMode="auto">
                <a:xfrm>
                  <a:off x="2139" y="2610"/>
                  <a:ext cx="134" cy="153"/>
                </a:xfrm>
                <a:custGeom>
                  <a:avLst/>
                  <a:gdLst>
                    <a:gd name="T0" fmla="*/ 59 w 266"/>
                    <a:gd name="T1" fmla="*/ 77 h 306"/>
                    <a:gd name="T2" fmla="*/ 52 w 266"/>
                    <a:gd name="T3" fmla="*/ 69 h 306"/>
                    <a:gd name="T4" fmla="*/ 45 w 266"/>
                    <a:gd name="T5" fmla="*/ 60 h 306"/>
                    <a:gd name="T6" fmla="*/ 37 w 266"/>
                    <a:gd name="T7" fmla="*/ 50 h 306"/>
                    <a:gd name="T8" fmla="*/ 28 w 266"/>
                    <a:gd name="T9" fmla="*/ 40 h 306"/>
                    <a:gd name="T10" fmla="*/ 20 w 266"/>
                    <a:gd name="T11" fmla="*/ 30 h 306"/>
                    <a:gd name="T12" fmla="*/ 12 w 266"/>
                    <a:gd name="T13" fmla="*/ 20 h 306"/>
                    <a:gd name="T14" fmla="*/ 5 w 266"/>
                    <a:gd name="T15" fmla="*/ 11 h 306"/>
                    <a:gd name="T16" fmla="*/ 0 w 266"/>
                    <a:gd name="T17" fmla="*/ 5 h 306"/>
                    <a:gd name="T18" fmla="*/ 2 w 266"/>
                    <a:gd name="T19" fmla="*/ 2 h 306"/>
                    <a:gd name="T20" fmla="*/ 4 w 266"/>
                    <a:gd name="T21" fmla="*/ 1 h 306"/>
                    <a:gd name="T22" fmla="*/ 7 w 266"/>
                    <a:gd name="T23" fmla="*/ 0 h 306"/>
                    <a:gd name="T24" fmla="*/ 9 w 266"/>
                    <a:gd name="T25" fmla="*/ 1 h 306"/>
                    <a:gd name="T26" fmla="*/ 13 w 266"/>
                    <a:gd name="T27" fmla="*/ 5 h 306"/>
                    <a:gd name="T28" fmla="*/ 20 w 266"/>
                    <a:gd name="T29" fmla="*/ 12 h 306"/>
                    <a:gd name="T30" fmla="*/ 27 w 266"/>
                    <a:gd name="T31" fmla="*/ 21 h 306"/>
                    <a:gd name="T32" fmla="*/ 36 w 266"/>
                    <a:gd name="T33" fmla="*/ 31 h 306"/>
                    <a:gd name="T34" fmla="*/ 45 w 266"/>
                    <a:gd name="T35" fmla="*/ 41 h 306"/>
                    <a:gd name="T36" fmla="*/ 54 w 266"/>
                    <a:gd name="T37" fmla="*/ 51 h 306"/>
                    <a:gd name="T38" fmla="*/ 61 w 266"/>
                    <a:gd name="T39" fmla="*/ 60 h 306"/>
                    <a:gd name="T40" fmla="*/ 68 w 266"/>
                    <a:gd name="T41" fmla="*/ 68 h 306"/>
                    <a:gd name="T42" fmla="*/ 66 w 266"/>
                    <a:gd name="T43" fmla="*/ 71 h 306"/>
                    <a:gd name="T44" fmla="*/ 64 w 266"/>
                    <a:gd name="T45" fmla="*/ 73 h 306"/>
                    <a:gd name="T46" fmla="*/ 61 w 266"/>
                    <a:gd name="T47" fmla="*/ 74 h 306"/>
                    <a:gd name="T48" fmla="*/ 59 w 266"/>
                    <a:gd name="T49" fmla="*/ 77 h 306"/>
                    <a:gd name="T50" fmla="*/ 59 w 266"/>
                    <a:gd name="T51" fmla="*/ 77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66"/>
                    <a:gd name="T79" fmla="*/ 0 h 306"/>
                    <a:gd name="T80" fmla="*/ 266 w 266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66" h="306">
                      <a:moveTo>
                        <a:pt x="234" y="306"/>
                      </a:moveTo>
                      <a:lnTo>
                        <a:pt x="207" y="276"/>
                      </a:lnTo>
                      <a:lnTo>
                        <a:pt x="179" y="241"/>
                      </a:lnTo>
                      <a:lnTo>
                        <a:pt x="144" y="201"/>
                      </a:lnTo>
                      <a:lnTo>
                        <a:pt x="112" y="163"/>
                      </a:lnTo>
                      <a:lnTo>
                        <a:pt x="80" y="122"/>
                      </a:lnTo>
                      <a:lnTo>
                        <a:pt x="45" y="82"/>
                      </a:lnTo>
                      <a:lnTo>
                        <a:pt x="19" y="45"/>
                      </a:lnTo>
                      <a:lnTo>
                        <a:pt x="0" y="17"/>
                      </a:lnTo>
                      <a:lnTo>
                        <a:pt x="6" y="9"/>
                      </a:lnTo>
                      <a:lnTo>
                        <a:pt x="15" y="4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51" y="21"/>
                      </a:lnTo>
                      <a:lnTo>
                        <a:pt x="78" y="49"/>
                      </a:lnTo>
                      <a:lnTo>
                        <a:pt x="106" y="85"/>
                      </a:lnTo>
                      <a:lnTo>
                        <a:pt x="142" y="125"/>
                      </a:lnTo>
                      <a:lnTo>
                        <a:pt x="177" y="165"/>
                      </a:lnTo>
                      <a:lnTo>
                        <a:pt x="213" y="205"/>
                      </a:lnTo>
                      <a:lnTo>
                        <a:pt x="241" y="241"/>
                      </a:lnTo>
                      <a:lnTo>
                        <a:pt x="266" y="272"/>
                      </a:lnTo>
                      <a:lnTo>
                        <a:pt x="262" y="281"/>
                      </a:lnTo>
                      <a:lnTo>
                        <a:pt x="253" y="291"/>
                      </a:lnTo>
                      <a:lnTo>
                        <a:pt x="241" y="296"/>
                      </a:lnTo>
                      <a:lnTo>
                        <a:pt x="234" y="306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13" name="Freeform 1189"/>
                <p:cNvSpPr>
                  <a:spLocks/>
                </p:cNvSpPr>
                <p:nvPr/>
              </p:nvSpPr>
              <p:spPr bwMode="auto">
                <a:xfrm>
                  <a:off x="2189" y="2588"/>
                  <a:ext cx="123" cy="151"/>
                </a:xfrm>
                <a:custGeom>
                  <a:avLst/>
                  <a:gdLst>
                    <a:gd name="T0" fmla="*/ 51 w 247"/>
                    <a:gd name="T1" fmla="*/ 76 h 302"/>
                    <a:gd name="T2" fmla="*/ 44 w 247"/>
                    <a:gd name="T3" fmla="*/ 68 h 302"/>
                    <a:gd name="T4" fmla="*/ 37 w 247"/>
                    <a:gd name="T5" fmla="*/ 60 h 302"/>
                    <a:gd name="T6" fmla="*/ 29 w 247"/>
                    <a:gd name="T7" fmla="*/ 51 h 302"/>
                    <a:gd name="T8" fmla="*/ 21 w 247"/>
                    <a:gd name="T9" fmla="*/ 42 h 302"/>
                    <a:gd name="T10" fmla="*/ 13 w 247"/>
                    <a:gd name="T11" fmla="*/ 34 h 302"/>
                    <a:gd name="T12" fmla="*/ 7 w 247"/>
                    <a:gd name="T13" fmla="*/ 24 h 302"/>
                    <a:gd name="T14" fmla="*/ 2 w 247"/>
                    <a:gd name="T15" fmla="*/ 15 h 302"/>
                    <a:gd name="T16" fmla="*/ 0 w 247"/>
                    <a:gd name="T17" fmla="*/ 7 h 302"/>
                    <a:gd name="T18" fmla="*/ 3 w 247"/>
                    <a:gd name="T19" fmla="*/ 3 h 302"/>
                    <a:gd name="T20" fmla="*/ 5 w 247"/>
                    <a:gd name="T21" fmla="*/ 2 h 302"/>
                    <a:gd name="T22" fmla="*/ 7 w 247"/>
                    <a:gd name="T23" fmla="*/ 1 h 302"/>
                    <a:gd name="T24" fmla="*/ 9 w 247"/>
                    <a:gd name="T25" fmla="*/ 0 h 302"/>
                    <a:gd name="T26" fmla="*/ 15 w 247"/>
                    <a:gd name="T27" fmla="*/ 7 h 302"/>
                    <a:gd name="T28" fmla="*/ 22 w 247"/>
                    <a:gd name="T29" fmla="*/ 15 h 302"/>
                    <a:gd name="T30" fmla="*/ 29 w 247"/>
                    <a:gd name="T31" fmla="*/ 24 h 302"/>
                    <a:gd name="T32" fmla="*/ 36 w 247"/>
                    <a:gd name="T33" fmla="*/ 34 h 302"/>
                    <a:gd name="T34" fmla="*/ 42 w 247"/>
                    <a:gd name="T35" fmla="*/ 42 h 302"/>
                    <a:gd name="T36" fmla="*/ 49 w 247"/>
                    <a:gd name="T37" fmla="*/ 51 h 302"/>
                    <a:gd name="T38" fmla="*/ 55 w 247"/>
                    <a:gd name="T39" fmla="*/ 59 h 302"/>
                    <a:gd name="T40" fmla="*/ 61 w 247"/>
                    <a:gd name="T41" fmla="*/ 69 h 302"/>
                    <a:gd name="T42" fmla="*/ 59 w 247"/>
                    <a:gd name="T43" fmla="*/ 70 h 302"/>
                    <a:gd name="T44" fmla="*/ 56 w 247"/>
                    <a:gd name="T45" fmla="*/ 72 h 302"/>
                    <a:gd name="T46" fmla="*/ 53 w 247"/>
                    <a:gd name="T47" fmla="*/ 75 h 302"/>
                    <a:gd name="T48" fmla="*/ 51 w 247"/>
                    <a:gd name="T49" fmla="*/ 76 h 302"/>
                    <a:gd name="T50" fmla="*/ 51 w 247"/>
                    <a:gd name="T51" fmla="*/ 76 h 3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7"/>
                    <a:gd name="T79" fmla="*/ 0 h 302"/>
                    <a:gd name="T80" fmla="*/ 247 w 247"/>
                    <a:gd name="T81" fmla="*/ 302 h 30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7" h="302">
                      <a:moveTo>
                        <a:pt x="205" y="302"/>
                      </a:moveTo>
                      <a:lnTo>
                        <a:pt x="177" y="272"/>
                      </a:lnTo>
                      <a:lnTo>
                        <a:pt x="148" y="240"/>
                      </a:lnTo>
                      <a:lnTo>
                        <a:pt x="116" y="206"/>
                      </a:lnTo>
                      <a:lnTo>
                        <a:pt x="85" y="171"/>
                      </a:lnTo>
                      <a:lnTo>
                        <a:pt x="55" y="133"/>
                      </a:lnTo>
                      <a:lnTo>
                        <a:pt x="30" y="99"/>
                      </a:lnTo>
                      <a:lnTo>
                        <a:pt x="9" y="63"/>
                      </a:lnTo>
                      <a:lnTo>
                        <a:pt x="0" y="31"/>
                      </a:lnTo>
                      <a:lnTo>
                        <a:pt x="13" y="15"/>
                      </a:lnTo>
                      <a:lnTo>
                        <a:pt x="23" y="10"/>
                      </a:lnTo>
                      <a:lnTo>
                        <a:pt x="28" y="4"/>
                      </a:lnTo>
                      <a:lnTo>
                        <a:pt x="38" y="0"/>
                      </a:lnTo>
                      <a:lnTo>
                        <a:pt x="62" y="29"/>
                      </a:lnTo>
                      <a:lnTo>
                        <a:pt x="91" y="63"/>
                      </a:lnTo>
                      <a:lnTo>
                        <a:pt x="118" y="97"/>
                      </a:lnTo>
                      <a:lnTo>
                        <a:pt x="144" y="133"/>
                      </a:lnTo>
                      <a:lnTo>
                        <a:pt x="171" y="168"/>
                      </a:lnTo>
                      <a:lnTo>
                        <a:pt x="197" y="204"/>
                      </a:lnTo>
                      <a:lnTo>
                        <a:pt x="222" y="238"/>
                      </a:lnTo>
                      <a:lnTo>
                        <a:pt x="247" y="274"/>
                      </a:lnTo>
                      <a:lnTo>
                        <a:pt x="239" y="278"/>
                      </a:lnTo>
                      <a:lnTo>
                        <a:pt x="226" y="287"/>
                      </a:lnTo>
                      <a:lnTo>
                        <a:pt x="213" y="297"/>
                      </a:lnTo>
                      <a:lnTo>
                        <a:pt x="205" y="30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14" name="Freeform 1190"/>
                <p:cNvSpPr>
                  <a:spLocks/>
                </p:cNvSpPr>
                <p:nvPr/>
              </p:nvSpPr>
              <p:spPr bwMode="auto">
                <a:xfrm>
                  <a:off x="2199" y="2551"/>
                  <a:ext cx="182" cy="179"/>
                </a:xfrm>
                <a:custGeom>
                  <a:avLst/>
                  <a:gdLst>
                    <a:gd name="T0" fmla="*/ 54 w 363"/>
                    <a:gd name="T1" fmla="*/ 89 h 359"/>
                    <a:gd name="T2" fmla="*/ 46 w 363"/>
                    <a:gd name="T3" fmla="*/ 77 h 359"/>
                    <a:gd name="T4" fmla="*/ 56 w 363"/>
                    <a:gd name="T5" fmla="*/ 71 h 359"/>
                    <a:gd name="T6" fmla="*/ 65 w 363"/>
                    <a:gd name="T7" fmla="*/ 65 h 359"/>
                    <a:gd name="T8" fmla="*/ 73 w 363"/>
                    <a:gd name="T9" fmla="*/ 58 h 359"/>
                    <a:gd name="T10" fmla="*/ 79 w 363"/>
                    <a:gd name="T11" fmla="*/ 51 h 359"/>
                    <a:gd name="T12" fmla="*/ 82 w 363"/>
                    <a:gd name="T13" fmla="*/ 43 h 359"/>
                    <a:gd name="T14" fmla="*/ 82 w 363"/>
                    <a:gd name="T15" fmla="*/ 35 h 359"/>
                    <a:gd name="T16" fmla="*/ 78 w 363"/>
                    <a:gd name="T17" fmla="*/ 26 h 359"/>
                    <a:gd name="T18" fmla="*/ 70 w 363"/>
                    <a:gd name="T19" fmla="*/ 17 h 359"/>
                    <a:gd name="T20" fmla="*/ 62 w 363"/>
                    <a:gd name="T21" fmla="*/ 12 h 359"/>
                    <a:gd name="T22" fmla="*/ 54 w 363"/>
                    <a:gd name="T23" fmla="*/ 11 h 359"/>
                    <a:gd name="T24" fmla="*/ 46 w 363"/>
                    <a:gd name="T25" fmla="*/ 12 h 359"/>
                    <a:gd name="T26" fmla="*/ 39 w 363"/>
                    <a:gd name="T27" fmla="*/ 14 h 359"/>
                    <a:gd name="T28" fmla="*/ 32 w 363"/>
                    <a:gd name="T29" fmla="*/ 17 h 359"/>
                    <a:gd name="T30" fmla="*/ 25 w 363"/>
                    <a:gd name="T31" fmla="*/ 21 h 359"/>
                    <a:gd name="T32" fmla="*/ 18 w 363"/>
                    <a:gd name="T33" fmla="*/ 25 h 359"/>
                    <a:gd name="T34" fmla="*/ 13 w 363"/>
                    <a:gd name="T35" fmla="*/ 31 h 359"/>
                    <a:gd name="T36" fmla="*/ 10 w 363"/>
                    <a:gd name="T37" fmla="*/ 28 h 359"/>
                    <a:gd name="T38" fmla="*/ 6 w 363"/>
                    <a:gd name="T39" fmla="*/ 25 h 359"/>
                    <a:gd name="T40" fmla="*/ 2 w 363"/>
                    <a:gd name="T41" fmla="*/ 22 h 359"/>
                    <a:gd name="T42" fmla="*/ 0 w 363"/>
                    <a:gd name="T43" fmla="*/ 21 h 359"/>
                    <a:gd name="T44" fmla="*/ 9 w 363"/>
                    <a:gd name="T45" fmla="*/ 14 h 359"/>
                    <a:gd name="T46" fmla="*/ 19 w 363"/>
                    <a:gd name="T47" fmla="*/ 9 h 359"/>
                    <a:gd name="T48" fmla="*/ 30 w 363"/>
                    <a:gd name="T49" fmla="*/ 4 h 359"/>
                    <a:gd name="T50" fmla="*/ 42 w 363"/>
                    <a:gd name="T51" fmla="*/ 2 h 359"/>
                    <a:gd name="T52" fmla="*/ 53 w 363"/>
                    <a:gd name="T53" fmla="*/ 0 h 359"/>
                    <a:gd name="T54" fmla="*/ 64 w 363"/>
                    <a:gd name="T55" fmla="*/ 1 h 359"/>
                    <a:gd name="T56" fmla="*/ 74 w 363"/>
                    <a:gd name="T57" fmla="*/ 5 h 359"/>
                    <a:gd name="T58" fmla="*/ 83 w 363"/>
                    <a:gd name="T59" fmla="*/ 13 h 359"/>
                    <a:gd name="T60" fmla="*/ 89 w 363"/>
                    <a:gd name="T61" fmla="*/ 25 h 359"/>
                    <a:gd name="T62" fmla="*/ 91 w 363"/>
                    <a:gd name="T63" fmla="*/ 36 h 359"/>
                    <a:gd name="T64" fmla="*/ 90 w 363"/>
                    <a:gd name="T65" fmla="*/ 46 h 359"/>
                    <a:gd name="T66" fmla="*/ 87 w 363"/>
                    <a:gd name="T67" fmla="*/ 57 h 359"/>
                    <a:gd name="T68" fmla="*/ 81 w 363"/>
                    <a:gd name="T69" fmla="*/ 66 h 359"/>
                    <a:gd name="T70" fmla="*/ 73 w 363"/>
                    <a:gd name="T71" fmla="*/ 74 h 359"/>
                    <a:gd name="T72" fmla="*/ 64 w 363"/>
                    <a:gd name="T73" fmla="*/ 82 h 359"/>
                    <a:gd name="T74" fmla="*/ 54 w 363"/>
                    <a:gd name="T75" fmla="*/ 89 h 359"/>
                    <a:gd name="T76" fmla="*/ 54 w 363"/>
                    <a:gd name="T77" fmla="*/ 89 h 35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3"/>
                    <a:gd name="T118" fmla="*/ 0 h 359"/>
                    <a:gd name="T119" fmla="*/ 363 w 363"/>
                    <a:gd name="T120" fmla="*/ 359 h 35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3" h="359">
                      <a:moveTo>
                        <a:pt x="213" y="359"/>
                      </a:moveTo>
                      <a:lnTo>
                        <a:pt x="184" y="310"/>
                      </a:lnTo>
                      <a:lnTo>
                        <a:pt x="222" y="285"/>
                      </a:lnTo>
                      <a:lnTo>
                        <a:pt x="260" y="261"/>
                      </a:lnTo>
                      <a:lnTo>
                        <a:pt x="290" y="232"/>
                      </a:lnTo>
                      <a:lnTo>
                        <a:pt x="315" y="205"/>
                      </a:lnTo>
                      <a:lnTo>
                        <a:pt x="327" y="173"/>
                      </a:lnTo>
                      <a:lnTo>
                        <a:pt x="327" y="141"/>
                      </a:lnTo>
                      <a:lnTo>
                        <a:pt x="311" y="105"/>
                      </a:lnTo>
                      <a:lnTo>
                        <a:pt x="277" y="69"/>
                      </a:lnTo>
                      <a:lnTo>
                        <a:pt x="245" y="51"/>
                      </a:lnTo>
                      <a:lnTo>
                        <a:pt x="214" y="46"/>
                      </a:lnTo>
                      <a:lnTo>
                        <a:pt x="184" y="48"/>
                      </a:lnTo>
                      <a:lnTo>
                        <a:pt x="156" y="57"/>
                      </a:lnTo>
                      <a:lnTo>
                        <a:pt x="127" y="69"/>
                      </a:lnTo>
                      <a:lnTo>
                        <a:pt x="98" y="86"/>
                      </a:lnTo>
                      <a:lnTo>
                        <a:pt x="72" y="103"/>
                      </a:lnTo>
                      <a:lnTo>
                        <a:pt x="49" y="124"/>
                      </a:lnTo>
                      <a:lnTo>
                        <a:pt x="38" y="114"/>
                      </a:lnTo>
                      <a:lnTo>
                        <a:pt x="21" y="101"/>
                      </a:lnTo>
                      <a:lnTo>
                        <a:pt x="5" y="89"/>
                      </a:lnTo>
                      <a:lnTo>
                        <a:pt x="0" y="86"/>
                      </a:lnTo>
                      <a:lnTo>
                        <a:pt x="34" y="59"/>
                      </a:lnTo>
                      <a:lnTo>
                        <a:pt x="76" y="38"/>
                      </a:lnTo>
                      <a:lnTo>
                        <a:pt x="119" y="19"/>
                      </a:lnTo>
                      <a:lnTo>
                        <a:pt x="165" y="8"/>
                      </a:lnTo>
                      <a:lnTo>
                        <a:pt x="209" y="0"/>
                      </a:lnTo>
                      <a:lnTo>
                        <a:pt x="254" y="6"/>
                      </a:lnTo>
                      <a:lnTo>
                        <a:pt x="294" y="23"/>
                      </a:lnTo>
                      <a:lnTo>
                        <a:pt x="332" y="55"/>
                      </a:lnTo>
                      <a:lnTo>
                        <a:pt x="353" y="101"/>
                      </a:lnTo>
                      <a:lnTo>
                        <a:pt x="363" y="146"/>
                      </a:lnTo>
                      <a:lnTo>
                        <a:pt x="359" y="186"/>
                      </a:lnTo>
                      <a:lnTo>
                        <a:pt x="348" y="228"/>
                      </a:lnTo>
                      <a:lnTo>
                        <a:pt x="323" y="264"/>
                      </a:lnTo>
                      <a:lnTo>
                        <a:pt x="292" y="299"/>
                      </a:lnTo>
                      <a:lnTo>
                        <a:pt x="254" y="329"/>
                      </a:lnTo>
                      <a:lnTo>
                        <a:pt x="213" y="35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288" name="Group 1191"/>
              <p:cNvGrpSpPr>
                <a:grpSpLocks/>
              </p:cNvGrpSpPr>
              <p:nvPr/>
            </p:nvGrpSpPr>
            <p:grpSpPr bwMode="auto">
              <a:xfrm>
                <a:off x="4829" y="1567"/>
                <a:ext cx="404" cy="300"/>
                <a:chOff x="2023" y="2177"/>
                <a:chExt cx="404" cy="300"/>
              </a:xfrm>
            </p:grpSpPr>
            <p:sp>
              <p:nvSpPr>
                <p:cNvPr id="303" name="Freeform 1192"/>
                <p:cNvSpPr>
                  <a:spLocks/>
                </p:cNvSpPr>
                <p:nvPr/>
              </p:nvSpPr>
              <p:spPr bwMode="auto">
                <a:xfrm>
                  <a:off x="2028" y="2248"/>
                  <a:ext cx="250" cy="218"/>
                </a:xfrm>
                <a:custGeom>
                  <a:avLst/>
                  <a:gdLst>
                    <a:gd name="T0" fmla="*/ 83 w 500"/>
                    <a:gd name="T1" fmla="*/ 0 h 435"/>
                    <a:gd name="T2" fmla="*/ 125 w 500"/>
                    <a:gd name="T3" fmla="*/ 64 h 435"/>
                    <a:gd name="T4" fmla="*/ 72 w 500"/>
                    <a:gd name="T5" fmla="*/ 99 h 435"/>
                    <a:gd name="T6" fmla="*/ 33 w 500"/>
                    <a:gd name="T7" fmla="*/ 109 h 435"/>
                    <a:gd name="T8" fmla="*/ 9 w 500"/>
                    <a:gd name="T9" fmla="*/ 101 h 435"/>
                    <a:gd name="T10" fmla="*/ 0 w 500"/>
                    <a:gd name="T11" fmla="*/ 76 h 435"/>
                    <a:gd name="T12" fmla="*/ 12 w 500"/>
                    <a:gd name="T13" fmla="*/ 53 h 435"/>
                    <a:gd name="T14" fmla="*/ 34 w 500"/>
                    <a:gd name="T15" fmla="*/ 34 h 435"/>
                    <a:gd name="T16" fmla="*/ 83 w 500"/>
                    <a:gd name="T17" fmla="*/ 0 h 435"/>
                    <a:gd name="T18" fmla="*/ 83 w 500"/>
                    <a:gd name="T19" fmla="*/ 0 h 4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0"/>
                    <a:gd name="T31" fmla="*/ 0 h 435"/>
                    <a:gd name="T32" fmla="*/ 500 w 500"/>
                    <a:gd name="T33" fmla="*/ 435 h 4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0" h="435">
                      <a:moveTo>
                        <a:pt x="331" y="0"/>
                      </a:moveTo>
                      <a:lnTo>
                        <a:pt x="500" y="256"/>
                      </a:lnTo>
                      <a:lnTo>
                        <a:pt x="286" y="395"/>
                      </a:lnTo>
                      <a:lnTo>
                        <a:pt x="132" y="435"/>
                      </a:lnTo>
                      <a:lnTo>
                        <a:pt x="35" y="401"/>
                      </a:lnTo>
                      <a:lnTo>
                        <a:pt x="0" y="304"/>
                      </a:lnTo>
                      <a:lnTo>
                        <a:pt x="48" y="211"/>
                      </a:lnTo>
                      <a:lnTo>
                        <a:pt x="134" y="133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04" name="Freeform 1193"/>
                <p:cNvSpPr>
                  <a:spLocks/>
                </p:cNvSpPr>
                <p:nvPr/>
              </p:nvSpPr>
              <p:spPr bwMode="auto">
                <a:xfrm>
                  <a:off x="2249" y="2186"/>
                  <a:ext cx="168" cy="155"/>
                </a:xfrm>
                <a:custGeom>
                  <a:avLst/>
                  <a:gdLst>
                    <a:gd name="T0" fmla="*/ 0 w 337"/>
                    <a:gd name="T1" fmla="*/ 26 h 312"/>
                    <a:gd name="T2" fmla="*/ 38 w 337"/>
                    <a:gd name="T3" fmla="*/ 77 h 312"/>
                    <a:gd name="T4" fmla="*/ 73 w 337"/>
                    <a:gd name="T5" fmla="*/ 56 h 312"/>
                    <a:gd name="T6" fmla="*/ 84 w 337"/>
                    <a:gd name="T7" fmla="*/ 27 h 312"/>
                    <a:gd name="T8" fmla="*/ 74 w 337"/>
                    <a:gd name="T9" fmla="*/ 5 h 312"/>
                    <a:gd name="T10" fmla="*/ 48 w 337"/>
                    <a:gd name="T11" fmla="*/ 0 h 312"/>
                    <a:gd name="T12" fmla="*/ 20 w 337"/>
                    <a:gd name="T13" fmla="*/ 12 h 312"/>
                    <a:gd name="T14" fmla="*/ 0 w 337"/>
                    <a:gd name="T15" fmla="*/ 26 h 312"/>
                    <a:gd name="T16" fmla="*/ 0 w 337"/>
                    <a:gd name="T17" fmla="*/ 26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7"/>
                    <a:gd name="T28" fmla="*/ 0 h 312"/>
                    <a:gd name="T29" fmla="*/ 337 w 337"/>
                    <a:gd name="T30" fmla="*/ 312 h 3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7" h="312">
                      <a:moveTo>
                        <a:pt x="0" y="107"/>
                      </a:moveTo>
                      <a:lnTo>
                        <a:pt x="153" y="312"/>
                      </a:lnTo>
                      <a:lnTo>
                        <a:pt x="295" y="228"/>
                      </a:lnTo>
                      <a:lnTo>
                        <a:pt x="337" y="110"/>
                      </a:lnTo>
                      <a:lnTo>
                        <a:pt x="297" y="23"/>
                      </a:lnTo>
                      <a:lnTo>
                        <a:pt x="194" y="0"/>
                      </a:lnTo>
                      <a:lnTo>
                        <a:pt x="82" y="4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05" name="Freeform 1194"/>
                <p:cNvSpPr>
                  <a:spLocks/>
                </p:cNvSpPr>
                <p:nvPr/>
              </p:nvSpPr>
              <p:spPr bwMode="auto">
                <a:xfrm>
                  <a:off x="2023" y="2241"/>
                  <a:ext cx="264" cy="236"/>
                </a:xfrm>
                <a:custGeom>
                  <a:avLst/>
                  <a:gdLst>
                    <a:gd name="T0" fmla="*/ 6 w 529"/>
                    <a:gd name="T1" fmla="*/ 104 h 474"/>
                    <a:gd name="T2" fmla="*/ 0 w 529"/>
                    <a:gd name="T3" fmla="*/ 87 h 474"/>
                    <a:gd name="T4" fmla="*/ 2 w 529"/>
                    <a:gd name="T5" fmla="*/ 71 h 474"/>
                    <a:gd name="T6" fmla="*/ 11 w 529"/>
                    <a:gd name="T7" fmla="*/ 56 h 474"/>
                    <a:gd name="T8" fmla="*/ 24 w 529"/>
                    <a:gd name="T9" fmla="*/ 42 h 474"/>
                    <a:gd name="T10" fmla="*/ 39 w 529"/>
                    <a:gd name="T11" fmla="*/ 28 h 474"/>
                    <a:gd name="T12" fmla="*/ 56 w 529"/>
                    <a:gd name="T13" fmla="*/ 17 h 474"/>
                    <a:gd name="T14" fmla="*/ 71 w 529"/>
                    <a:gd name="T15" fmla="*/ 7 h 474"/>
                    <a:gd name="T16" fmla="*/ 85 w 529"/>
                    <a:gd name="T17" fmla="*/ 0 h 474"/>
                    <a:gd name="T18" fmla="*/ 87 w 529"/>
                    <a:gd name="T19" fmla="*/ 2 h 474"/>
                    <a:gd name="T20" fmla="*/ 88 w 529"/>
                    <a:gd name="T21" fmla="*/ 5 h 474"/>
                    <a:gd name="T22" fmla="*/ 89 w 529"/>
                    <a:gd name="T23" fmla="*/ 8 h 474"/>
                    <a:gd name="T24" fmla="*/ 91 w 529"/>
                    <a:gd name="T25" fmla="*/ 12 h 474"/>
                    <a:gd name="T26" fmla="*/ 82 w 529"/>
                    <a:gd name="T27" fmla="*/ 16 h 474"/>
                    <a:gd name="T28" fmla="*/ 69 w 529"/>
                    <a:gd name="T29" fmla="*/ 23 h 474"/>
                    <a:gd name="T30" fmla="*/ 53 w 529"/>
                    <a:gd name="T31" fmla="*/ 34 h 474"/>
                    <a:gd name="T32" fmla="*/ 38 w 529"/>
                    <a:gd name="T33" fmla="*/ 46 h 474"/>
                    <a:gd name="T34" fmla="*/ 23 w 529"/>
                    <a:gd name="T35" fmla="*/ 59 h 474"/>
                    <a:gd name="T36" fmla="*/ 13 w 529"/>
                    <a:gd name="T37" fmla="*/ 72 h 474"/>
                    <a:gd name="T38" fmla="*/ 10 w 529"/>
                    <a:gd name="T39" fmla="*/ 84 h 474"/>
                    <a:gd name="T40" fmla="*/ 15 w 529"/>
                    <a:gd name="T41" fmla="*/ 96 h 474"/>
                    <a:gd name="T42" fmla="*/ 27 w 529"/>
                    <a:gd name="T43" fmla="*/ 105 h 474"/>
                    <a:gd name="T44" fmla="*/ 40 w 529"/>
                    <a:gd name="T45" fmla="*/ 107 h 474"/>
                    <a:gd name="T46" fmla="*/ 54 w 529"/>
                    <a:gd name="T47" fmla="*/ 104 h 474"/>
                    <a:gd name="T48" fmla="*/ 69 w 529"/>
                    <a:gd name="T49" fmla="*/ 97 h 474"/>
                    <a:gd name="T50" fmla="*/ 82 w 529"/>
                    <a:gd name="T51" fmla="*/ 86 h 474"/>
                    <a:gd name="T52" fmla="*/ 96 w 529"/>
                    <a:gd name="T53" fmla="*/ 76 h 474"/>
                    <a:gd name="T54" fmla="*/ 109 w 529"/>
                    <a:gd name="T55" fmla="*/ 67 h 474"/>
                    <a:gd name="T56" fmla="*/ 123 w 529"/>
                    <a:gd name="T57" fmla="*/ 61 h 474"/>
                    <a:gd name="T58" fmla="*/ 132 w 529"/>
                    <a:gd name="T59" fmla="*/ 74 h 474"/>
                    <a:gd name="T60" fmla="*/ 120 w 529"/>
                    <a:gd name="T61" fmla="*/ 82 h 474"/>
                    <a:gd name="T62" fmla="*/ 106 w 529"/>
                    <a:gd name="T63" fmla="*/ 91 h 474"/>
                    <a:gd name="T64" fmla="*/ 89 w 529"/>
                    <a:gd name="T65" fmla="*/ 101 h 474"/>
                    <a:gd name="T66" fmla="*/ 70 w 529"/>
                    <a:gd name="T67" fmla="*/ 109 h 474"/>
                    <a:gd name="T68" fmla="*/ 51 w 529"/>
                    <a:gd name="T69" fmla="*/ 116 h 474"/>
                    <a:gd name="T70" fmla="*/ 33 w 529"/>
                    <a:gd name="T71" fmla="*/ 118 h 474"/>
                    <a:gd name="T72" fmla="*/ 18 w 529"/>
                    <a:gd name="T73" fmla="*/ 114 h 474"/>
                    <a:gd name="T74" fmla="*/ 6 w 529"/>
                    <a:gd name="T75" fmla="*/ 104 h 474"/>
                    <a:gd name="T76" fmla="*/ 6 w 529"/>
                    <a:gd name="T77" fmla="*/ 104 h 4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9"/>
                    <a:gd name="T118" fmla="*/ 0 h 474"/>
                    <a:gd name="T119" fmla="*/ 529 w 529"/>
                    <a:gd name="T120" fmla="*/ 474 h 4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9" h="474">
                      <a:moveTo>
                        <a:pt x="25" y="417"/>
                      </a:moveTo>
                      <a:lnTo>
                        <a:pt x="0" y="350"/>
                      </a:lnTo>
                      <a:lnTo>
                        <a:pt x="10" y="287"/>
                      </a:lnTo>
                      <a:lnTo>
                        <a:pt x="44" y="227"/>
                      </a:lnTo>
                      <a:lnTo>
                        <a:pt x="97" y="171"/>
                      </a:lnTo>
                      <a:lnTo>
                        <a:pt x="158" y="114"/>
                      </a:lnTo>
                      <a:lnTo>
                        <a:pt x="226" y="69"/>
                      </a:lnTo>
                      <a:lnTo>
                        <a:pt x="287" y="31"/>
                      </a:lnTo>
                      <a:lnTo>
                        <a:pt x="342" y="0"/>
                      </a:lnTo>
                      <a:lnTo>
                        <a:pt x="350" y="10"/>
                      </a:lnTo>
                      <a:lnTo>
                        <a:pt x="354" y="23"/>
                      </a:lnTo>
                      <a:lnTo>
                        <a:pt x="359" y="35"/>
                      </a:lnTo>
                      <a:lnTo>
                        <a:pt x="367" y="48"/>
                      </a:lnTo>
                      <a:lnTo>
                        <a:pt x="331" y="67"/>
                      </a:lnTo>
                      <a:lnTo>
                        <a:pt x="278" y="95"/>
                      </a:lnTo>
                      <a:lnTo>
                        <a:pt x="215" y="137"/>
                      </a:lnTo>
                      <a:lnTo>
                        <a:pt x="152" y="185"/>
                      </a:lnTo>
                      <a:lnTo>
                        <a:pt x="95" y="236"/>
                      </a:lnTo>
                      <a:lnTo>
                        <a:pt x="55" y="289"/>
                      </a:lnTo>
                      <a:lnTo>
                        <a:pt x="40" y="339"/>
                      </a:lnTo>
                      <a:lnTo>
                        <a:pt x="61" y="386"/>
                      </a:lnTo>
                      <a:lnTo>
                        <a:pt x="108" y="422"/>
                      </a:lnTo>
                      <a:lnTo>
                        <a:pt x="162" y="430"/>
                      </a:lnTo>
                      <a:lnTo>
                        <a:pt x="219" y="419"/>
                      </a:lnTo>
                      <a:lnTo>
                        <a:pt x="276" y="390"/>
                      </a:lnTo>
                      <a:lnTo>
                        <a:pt x="331" y="348"/>
                      </a:lnTo>
                      <a:lnTo>
                        <a:pt x="386" y="306"/>
                      </a:lnTo>
                      <a:lnTo>
                        <a:pt x="439" y="270"/>
                      </a:lnTo>
                      <a:lnTo>
                        <a:pt x="492" y="246"/>
                      </a:lnTo>
                      <a:lnTo>
                        <a:pt x="529" y="299"/>
                      </a:lnTo>
                      <a:lnTo>
                        <a:pt x="483" y="329"/>
                      </a:lnTo>
                      <a:lnTo>
                        <a:pt x="424" y="365"/>
                      </a:lnTo>
                      <a:lnTo>
                        <a:pt x="356" y="405"/>
                      </a:lnTo>
                      <a:lnTo>
                        <a:pt x="281" y="439"/>
                      </a:lnTo>
                      <a:lnTo>
                        <a:pt x="205" y="466"/>
                      </a:lnTo>
                      <a:lnTo>
                        <a:pt x="135" y="474"/>
                      </a:lnTo>
                      <a:lnTo>
                        <a:pt x="72" y="457"/>
                      </a:lnTo>
                      <a:lnTo>
                        <a:pt x="25" y="41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06" name="Freeform 1195"/>
                <p:cNvSpPr>
                  <a:spLocks/>
                </p:cNvSpPr>
                <p:nvPr/>
              </p:nvSpPr>
              <p:spPr bwMode="auto">
                <a:xfrm>
                  <a:off x="2190" y="2236"/>
                  <a:ext cx="107" cy="158"/>
                </a:xfrm>
                <a:custGeom>
                  <a:avLst/>
                  <a:gdLst>
                    <a:gd name="T0" fmla="*/ 0 w 214"/>
                    <a:gd name="T1" fmla="*/ 4 h 315"/>
                    <a:gd name="T2" fmla="*/ 2 w 214"/>
                    <a:gd name="T3" fmla="*/ 2 h 315"/>
                    <a:gd name="T4" fmla="*/ 5 w 214"/>
                    <a:gd name="T5" fmla="*/ 2 h 315"/>
                    <a:gd name="T6" fmla="*/ 7 w 214"/>
                    <a:gd name="T7" fmla="*/ 0 h 315"/>
                    <a:gd name="T8" fmla="*/ 11 w 214"/>
                    <a:gd name="T9" fmla="*/ 2 h 315"/>
                    <a:gd name="T10" fmla="*/ 14 w 214"/>
                    <a:gd name="T11" fmla="*/ 10 h 315"/>
                    <a:gd name="T12" fmla="*/ 21 w 214"/>
                    <a:gd name="T13" fmla="*/ 19 h 315"/>
                    <a:gd name="T14" fmla="*/ 26 w 214"/>
                    <a:gd name="T15" fmla="*/ 28 h 315"/>
                    <a:gd name="T16" fmla="*/ 33 w 214"/>
                    <a:gd name="T17" fmla="*/ 37 h 315"/>
                    <a:gd name="T18" fmla="*/ 38 w 214"/>
                    <a:gd name="T19" fmla="*/ 45 h 315"/>
                    <a:gd name="T20" fmla="*/ 44 w 214"/>
                    <a:gd name="T21" fmla="*/ 55 h 315"/>
                    <a:gd name="T22" fmla="*/ 49 w 214"/>
                    <a:gd name="T23" fmla="*/ 63 h 315"/>
                    <a:gd name="T24" fmla="*/ 54 w 214"/>
                    <a:gd name="T25" fmla="*/ 72 h 315"/>
                    <a:gd name="T26" fmla="*/ 50 w 214"/>
                    <a:gd name="T27" fmla="*/ 76 h 315"/>
                    <a:gd name="T28" fmla="*/ 46 w 214"/>
                    <a:gd name="T29" fmla="*/ 79 h 315"/>
                    <a:gd name="T30" fmla="*/ 40 w 214"/>
                    <a:gd name="T31" fmla="*/ 72 h 315"/>
                    <a:gd name="T32" fmla="*/ 34 w 214"/>
                    <a:gd name="T33" fmla="*/ 62 h 315"/>
                    <a:gd name="T34" fmla="*/ 26 w 214"/>
                    <a:gd name="T35" fmla="*/ 51 h 315"/>
                    <a:gd name="T36" fmla="*/ 19 w 214"/>
                    <a:gd name="T37" fmla="*/ 40 h 315"/>
                    <a:gd name="T38" fmla="*/ 12 w 214"/>
                    <a:gd name="T39" fmla="*/ 28 h 315"/>
                    <a:gd name="T40" fmla="*/ 6 w 214"/>
                    <a:gd name="T41" fmla="*/ 19 h 315"/>
                    <a:gd name="T42" fmla="*/ 2 w 214"/>
                    <a:gd name="T43" fmla="*/ 10 h 315"/>
                    <a:gd name="T44" fmla="*/ 0 w 214"/>
                    <a:gd name="T45" fmla="*/ 4 h 315"/>
                    <a:gd name="T46" fmla="*/ 0 w 214"/>
                    <a:gd name="T47" fmla="*/ 4 h 3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4"/>
                    <a:gd name="T73" fmla="*/ 0 h 315"/>
                    <a:gd name="T74" fmla="*/ 214 w 214"/>
                    <a:gd name="T75" fmla="*/ 315 h 31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4" h="315">
                      <a:moveTo>
                        <a:pt x="0" y="15"/>
                      </a:moveTo>
                      <a:lnTo>
                        <a:pt x="7" y="7"/>
                      </a:lnTo>
                      <a:lnTo>
                        <a:pt x="17" y="6"/>
                      </a:lnTo>
                      <a:lnTo>
                        <a:pt x="28" y="0"/>
                      </a:lnTo>
                      <a:lnTo>
                        <a:pt x="41" y="6"/>
                      </a:lnTo>
                      <a:lnTo>
                        <a:pt x="59" y="40"/>
                      </a:lnTo>
                      <a:lnTo>
                        <a:pt x="81" y="76"/>
                      </a:lnTo>
                      <a:lnTo>
                        <a:pt x="104" y="110"/>
                      </a:lnTo>
                      <a:lnTo>
                        <a:pt x="129" y="146"/>
                      </a:lnTo>
                      <a:lnTo>
                        <a:pt x="152" y="180"/>
                      </a:lnTo>
                      <a:lnTo>
                        <a:pt x="175" y="217"/>
                      </a:lnTo>
                      <a:lnTo>
                        <a:pt x="194" y="251"/>
                      </a:lnTo>
                      <a:lnTo>
                        <a:pt x="214" y="287"/>
                      </a:lnTo>
                      <a:lnTo>
                        <a:pt x="199" y="302"/>
                      </a:lnTo>
                      <a:lnTo>
                        <a:pt x="182" y="315"/>
                      </a:lnTo>
                      <a:lnTo>
                        <a:pt x="159" y="285"/>
                      </a:lnTo>
                      <a:lnTo>
                        <a:pt x="133" y="245"/>
                      </a:lnTo>
                      <a:lnTo>
                        <a:pt x="102" y="201"/>
                      </a:lnTo>
                      <a:lnTo>
                        <a:pt x="74" y="158"/>
                      </a:lnTo>
                      <a:lnTo>
                        <a:pt x="45" y="112"/>
                      </a:lnTo>
                      <a:lnTo>
                        <a:pt x="24" y="76"/>
                      </a:lnTo>
                      <a:lnTo>
                        <a:pt x="5" y="4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07" name="Freeform 1196"/>
                <p:cNvSpPr>
                  <a:spLocks/>
                </p:cNvSpPr>
                <p:nvPr/>
              </p:nvSpPr>
              <p:spPr bwMode="auto">
                <a:xfrm>
                  <a:off x="2233" y="2227"/>
                  <a:ext cx="113" cy="139"/>
                </a:xfrm>
                <a:custGeom>
                  <a:avLst/>
                  <a:gdLst>
                    <a:gd name="T0" fmla="*/ 0 w 226"/>
                    <a:gd name="T1" fmla="*/ 5 h 277"/>
                    <a:gd name="T2" fmla="*/ 5 w 226"/>
                    <a:gd name="T3" fmla="*/ 2 h 277"/>
                    <a:gd name="T4" fmla="*/ 7 w 226"/>
                    <a:gd name="T5" fmla="*/ 0 h 277"/>
                    <a:gd name="T6" fmla="*/ 14 w 226"/>
                    <a:gd name="T7" fmla="*/ 6 h 277"/>
                    <a:gd name="T8" fmla="*/ 20 w 226"/>
                    <a:gd name="T9" fmla="*/ 12 h 277"/>
                    <a:gd name="T10" fmla="*/ 27 w 226"/>
                    <a:gd name="T11" fmla="*/ 20 h 277"/>
                    <a:gd name="T12" fmla="*/ 34 w 226"/>
                    <a:gd name="T13" fmla="*/ 30 h 277"/>
                    <a:gd name="T14" fmla="*/ 40 w 226"/>
                    <a:gd name="T15" fmla="*/ 39 h 277"/>
                    <a:gd name="T16" fmla="*/ 47 w 226"/>
                    <a:gd name="T17" fmla="*/ 48 h 277"/>
                    <a:gd name="T18" fmla="*/ 52 w 226"/>
                    <a:gd name="T19" fmla="*/ 56 h 277"/>
                    <a:gd name="T20" fmla="*/ 57 w 226"/>
                    <a:gd name="T21" fmla="*/ 64 h 277"/>
                    <a:gd name="T22" fmla="*/ 54 w 226"/>
                    <a:gd name="T23" fmla="*/ 65 h 277"/>
                    <a:gd name="T24" fmla="*/ 52 w 226"/>
                    <a:gd name="T25" fmla="*/ 67 h 277"/>
                    <a:gd name="T26" fmla="*/ 49 w 226"/>
                    <a:gd name="T27" fmla="*/ 68 h 277"/>
                    <a:gd name="T28" fmla="*/ 47 w 226"/>
                    <a:gd name="T29" fmla="*/ 70 h 277"/>
                    <a:gd name="T30" fmla="*/ 42 w 226"/>
                    <a:gd name="T31" fmla="*/ 66 h 277"/>
                    <a:gd name="T32" fmla="*/ 37 w 226"/>
                    <a:gd name="T33" fmla="*/ 61 h 277"/>
                    <a:gd name="T34" fmla="*/ 30 w 226"/>
                    <a:gd name="T35" fmla="*/ 51 h 277"/>
                    <a:gd name="T36" fmla="*/ 23 w 226"/>
                    <a:gd name="T37" fmla="*/ 41 h 277"/>
                    <a:gd name="T38" fmla="*/ 15 w 226"/>
                    <a:gd name="T39" fmla="*/ 29 h 277"/>
                    <a:gd name="T40" fmla="*/ 9 w 226"/>
                    <a:gd name="T41" fmla="*/ 19 h 277"/>
                    <a:gd name="T42" fmla="*/ 3 w 226"/>
                    <a:gd name="T43" fmla="*/ 10 h 277"/>
                    <a:gd name="T44" fmla="*/ 0 w 226"/>
                    <a:gd name="T45" fmla="*/ 5 h 277"/>
                    <a:gd name="T46" fmla="*/ 0 w 226"/>
                    <a:gd name="T47" fmla="*/ 5 h 2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6"/>
                    <a:gd name="T73" fmla="*/ 0 h 277"/>
                    <a:gd name="T74" fmla="*/ 226 w 226"/>
                    <a:gd name="T75" fmla="*/ 277 h 2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6" h="277">
                      <a:moveTo>
                        <a:pt x="0" y="17"/>
                      </a:moveTo>
                      <a:lnTo>
                        <a:pt x="17" y="5"/>
                      </a:lnTo>
                      <a:lnTo>
                        <a:pt x="31" y="0"/>
                      </a:lnTo>
                      <a:lnTo>
                        <a:pt x="53" y="21"/>
                      </a:lnTo>
                      <a:lnTo>
                        <a:pt x="78" y="47"/>
                      </a:lnTo>
                      <a:lnTo>
                        <a:pt x="105" y="78"/>
                      </a:lnTo>
                      <a:lnTo>
                        <a:pt x="133" y="118"/>
                      </a:lnTo>
                      <a:lnTo>
                        <a:pt x="158" y="154"/>
                      </a:lnTo>
                      <a:lnTo>
                        <a:pt x="185" y="192"/>
                      </a:lnTo>
                      <a:lnTo>
                        <a:pt x="205" y="224"/>
                      </a:lnTo>
                      <a:lnTo>
                        <a:pt x="226" y="253"/>
                      </a:lnTo>
                      <a:lnTo>
                        <a:pt x="215" y="258"/>
                      </a:lnTo>
                      <a:lnTo>
                        <a:pt x="205" y="268"/>
                      </a:lnTo>
                      <a:lnTo>
                        <a:pt x="194" y="272"/>
                      </a:lnTo>
                      <a:lnTo>
                        <a:pt x="185" y="277"/>
                      </a:lnTo>
                      <a:lnTo>
                        <a:pt x="167" y="264"/>
                      </a:lnTo>
                      <a:lnTo>
                        <a:pt x="147" y="241"/>
                      </a:lnTo>
                      <a:lnTo>
                        <a:pt x="120" y="201"/>
                      </a:lnTo>
                      <a:lnTo>
                        <a:pt x="91" y="161"/>
                      </a:lnTo>
                      <a:lnTo>
                        <a:pt x="61" y="114"/>
                      </a:lnTo>
                      <a:lnTo>
                        <a:pt x="34" y="74"/>
                      </a:lnTo>
                      <a:lnTo>
                        <a:pt x="12" y="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08" name="Freeform 1197"/>
                <p:cNvSpPr>
                  <a:spLocks/>
                </p:cNvSpPr>
                <p:nvPr/>
              </p:nvSpPr>
              <p:spPr bwMode="auto">
                <a:xfrm>
                  <a:off x="2241" y="2177"/>
                  <a:ext cx="186" cy="181"/>
                </a:xfrm>
                <a:custGeom>
                  <a:avLst/>
                  <a:gdLst>
                    <a:gd name="T0" fmla="*/ 50 w 373"/>
                    <a:gd name="T1" fmla="*/ 91 h 361"/>
                    <a:gd name="T2" fmla="*/ 41 w 373"/>
                    <a:gd name="T3" fmla="*/ 78 h 361"/>
                    <a:gd name="T4" fmla="*/ 47 w 373"/>
                    <a:gd name="T5" fmla="*/ 74 h 361"/>
                    <a:gd name="T6" fmla="*/ 55 w 373"/>
                    <a:gd name="T7" fmla="*/ 71 h 361"/>
                    <a:gd name="T8" fmla="*/ 62 w 373"/>
                    <a:gd name="T9" fmla="*/ 66 h 361"/>
                    <a:gd name="T10" fmla="*/ 70 w 373"/>
                    <a:gd name="T11" fmla="*/ 60 h 361"/>
                    <a:gd name="T12" fmla="*/ 76 w 373"/>
                    <a:gd name="T13" fmla="*/ 54 h 361"/>
                    <a:gd name="T14" fmla="*/ 80 w 373"/>
                    <a:gd name="T15" fmla="*/ 47 h 361"/>
                    <a:gd name="T16" fmla="*/ 82 w 373"/>
                    <a:gd name="T17" fmla="*/ 40 h 361"/>
                    <a:gd name="T18" fmla="*/ 82 w 373"/>
                    <a:gd name="T19" fmla="*/ 31 h 361"/>
                    <a:gd name="T20" fmla="*/ 75 w 373"/>
                    <a:gd name="T21" fmla="*/ 18 h 361"/>
                    <a:gd name="T22" fmla="*/ 68 w 373"/>
                    <a:gd name="T23" fmla="*/ 12 h 361"/>
                    <a:gd name="T24" fmla="*/ 59 w 373"/>
                    <a:gd name="T25" fmla="*/ 10 h 361"/>
                    <a:gd name="T26" fmla="*/ 49 w 373"/>
                    <a:gd name="T27" fmla="*/ 12 h 361"/>
                    <a:gd name="T28" fmla="*/ 39 w 373"/>
                    <a:gd name="T29" fmla="*/ 16 h 361"/>
                    <a:gd name="T30" fmla="*/ 29 w 373"/>
                    <a:gd name="T31" fmla="*/ 23 h 361"/>
                    <a:gd name="T32" fmla="*/ 19 w 373"/>
                    <a:gd name="T33" fmla="*/ 29 h 361"/>
                    <a:gd name="T34" fmla="*/ 11 w 373"/>
                    <a:gd name="T35" fmla="*/ 38 h 361"/>
                    <a:gd name="T36" fmla="*/ 0 w 373"/>
                    <a:gd name="T37" fmla="*/ 28 h 361"/>
                    <a:gd name="T38" fmla="*/ 10 w 373"/>
                    <a:gd name="T39" fmla="*/ 20 h 361"/>
                    <a:gd name="T40" fmla="*/ 21 w 373"/>
                    <a:gd name="T41" fmla="*/ 14 h 361"/>
                    <a:gd name="T42" fmla="*/ 33 w 373"/>
                    <a:gd name="T43" fmla="*/ 7 h 361"/>
                    <a:gd name="T44" fmla="*/ 45 w 373"/>
                    <a:gd name="T45" fmla="*/ 3 h 361"/>
                    <a:gd name="T46" fmla="*/ 57 w 373"/>
                    <a:gd name="T47" fmla="*/ 0 h 361"/>
                    <a:gd name="T48" fmla="*/ 69 w 373"/>
                    <a:gd name="T49" fmla="*/ 1 h 361"/>
                    <a:gd name="T50" fmla="*/ 79 w 373"/>
                    <a:gd name="T51" fmla="*/ 6 h 361"/>
                    <a:gd name="T52" fmla="*/ 88 w 373"/>
                    <a:gd name="T53" fmla="*/ 15 h 361"/>
                    <a:gd name="T54" fmla="*/ 92 w 373"/>
                    <a:gd name="T55" fmla="*/ 25 h 361"/>
                    <a:gd name="T56" fmla="*/ 93 w 373"/>
                    <a:gd name="T57" fmla="*/ 36 h 361"/>
                    <a:gd name="T58" fmla="*/ 90 w 373"/>
                    <a:gd name="T59" fmla="*/ 47 h 361"/>
                    <a:gd name="T60" fmla="*/ 84 w 373"/>
                    <a:gd name="T61" fmla="*/ 58 h 361"/>
                    <a:gd name="T62" fmla="*/ 76 w 373"/>
                    <a:gd name="T63" fmla="*/ 67 h 361"/>
                    <a:gd name="T64" fmla="*/ 67 w 373"/>
                    <a:gd name="T65" fmla="*/ 77 h 361"/>
                    <a:gd name="T66" fmla="*/ 58 w 373"/>
                    <a:gd name="T67" fmla="*/ 84 h 361"/>
                    <a:gd name="T68" fmla="*/ 50 w 373"/>
                    <a:gd name="T69" fmla="*/ 91 h 361"/>
                    <a:gd name="T70" fmla="*/ 50 w 373"/>
                    <a:gd name="T71" fmla="*/ 91 h 3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3"/>
                    <a:gd name="T109" fmla="*/ 0 h 361"/>
                    <a:gd name="T110" fmla="*/ 373 w 373"/>
                    <a:gd name="T111" fmla="*/ 361 h 3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3" h="361">
                      <a:moveTo>
                        <a:pt x="202" y="361"/>
                      </a:moveTo>
                      <a:lnTo>
                        <a:pt x="166" y="312"/>
                      </a:lnTo>
                      <a:lnTo>
                        <a:pt x="190" y="295"/>
                      </a:lnTo>
                      <a:lnTo>
                        <a:pt x="221" y="281"/>
                      </a:lnTo>
                      <a:lnTo>
                        <a:pt x="251" y="262"/>
                      </a:lnTo>
                      <a:lnTo>
                        <a:pt x="282" y="239"/>
                      </a:lnTo>
                      <a:lnTo>
                        <a:pt x="304" y="215"/>
                      </a:lnTo>
                      <a:lnTo>
                        <a:pt x="322" y="186"/>
                      </a:lnTo>
                      <a:lnTo>
                        <a:pt x="331" y="158"/>
                      </a:lnTo>
                      <a:lnTo>
                        <a:pt x="329" y="124"/>
                      </a:lnTo>
                      <a:lnTo>
                        <a:pt x="303" y="72"/>
                      </a:lnTo>
                      <a:lnTo>
                        <a:pt x="272" y="46"/>
                      </a:lnTo>
                      <a:lnTo>
                        <a:pt x="236" y="38"/>
                      </a:lnTo>
                      <a:lnTo>
                        <a:pt x="198" y="46"/>
                      </a:lnTo>
                      <a:lnTo>
                        <a:pt x="156" y="63"/>
                      </a:lnTo>
                      <a:lnTo>
                        <a:pt x="116" y="89"/>
                      </a:lnTo>
                      <a:lnTo>
                        <a:pt x="78" y="116"/>
                      </a:lnTo>
                      <a:lnTo>
                        <a:pt x="46" y="150"/>
                      </a:lnTo>
                      <a:lnTo>
                        <a:pt x="0" y="110"/>
                      </a:lnTo>
                      <a:lnTo>
                        <a:pt x="40" y="80"/>
                      </a:lnTo>
                      <a:lnTo>
                        <a:pt x="86" y="53"/>
                      </a:lnTo>
                      <a:lnTo>
                        <a:pt x="133" y="27"/>
                      </a:lnTo>
                      <a:lnTo>
                        <a:pt x="183" y="9"/>
                      </a:lnTo>
                      <a:lnTo>
                        <a:pt x="230" y="0"/>
                      </a:lnTo>
                      <a:lnTo>
                        <a:pt x="278" y="2"/>
                      </a:lnTo>
                      <a:lnTo>
                        <a:pt x="318" y="21"/>
                      </a:lnTo>
                      <a:lnTo>
                        <a:pt x="354" y="57"/>
                      </a:lnTo>
                      <a:lnTo>
                        <a:pt x="371" y="99"/>
                      </a:lnTo>
                      <a:lnTo>
                        <a:pt x="373" y="143"/>
                      </a:lnTo>
                      <a:lnTo>
                        <a:pt x="360" y="186"/>
                      </a:lnTo>
                      <a:lnTo>
                        <a:pt x="337" y="230"/>
                      </a:lnTo>
                      <a:lnTo>
                        <a:pt x="304" y="268"/>
                      </a:lnTo>
                      <a:lnTo>
                        <a:pt x="270" y="308"/>
                      </a:lnTo>
                      <a:lnTo>
                        <a:pt x="234" y="336"/>
                      </a:lnTo>
                      <a:lnTo>
                        <a:pt x="202" y="36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289" name="Group 1198"/>
              <p:cNvGrpSpPr>
                <a:grpSpLocks/>
              </p:cNvGrpSpPr>
              <p:nvPr/>
            </p:nvGrpSpPr>
            <p:grpSpPr bwMode="auto">
              <a:xfrm>
                <a:off x="2501" y="3463"/>
                <a:ext cx="401" cy="327"/>
                <a:chOff x="1980" y="2551"/>
                <a:chExt cx="401" cy="327"/>
              </a:xfrm>
            </p:grpSpPr>
            <p:sp>
              <p:nvSpPr>
                <p:cNvPr id="297" name="Freeform 1199"/>
                <p:cNvSpPr>
                  <a:spLocks/>
                </p:cNvSpPr>
                <p:nvPr/>
              </p:nvSpPr>
              <p:spPr bwMode="auto">
                <a:xfrm>
                  <a:off x="1991" y="2619"/>
                  <a:ext cx="263" cy="251"/>
                </a:xfrm>
                <a:custGeom>
                  <a:avLst/>
                  <a:gdLst>
                    <a:gd name="T0" fmla="*/ 78 w 527"/>
                    <a:gd name="T1" fmla="*/ 0 h 502"/>
                    <a:gd name="T2" fmla="*/ 131 w 527"/>
                    <a:gd name="T3" fmla="*/ 63 h 502"/>
                    <a:gd name="T4" fmla="*/ 75 w 527"/>
                    <a:gd name="T5" fmla="*/ 111 h 502"/>
                    <a:gd name="T6" fmla="*/ 32 w 527"/>
                    <a:gd name="T7" fmla="*/ 126 h 502"/>
                    <a:gd name="T8" fmla="*/ 6 w 527"/>
                    <a:gd name="T9" fmla="*/ 115 h 502"/>
                    <a:gd name="T10" fmla="*/ 0 w 527"/>
                    <a:gd name="T11" fmla="*/ 88 h 502"/>
                    <a:gd name="T12" fmla="*/ 18 w 527"/>
                    <a:gd name="T13" fmla="*/ 55 h 502"/>
                    <a:gd name="T14" fmla="*/ 60 w 527"/>
                    <a:gd name="T15" fmla="*/ 18 h 502"/>
                    <a:gd name="T16" fmla="*/ 78 w 527"/>
                    <a:gd name="T17" fmla="*/ 0 h 502"/>
                    <a:gd name="T18" fmla="*/ 78 w 527"/>
                    <a:gd name="T19" fmla="*/ 0 h 5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7"/>
                    <a:gd name="T31" fmla="*/ 0 h 502"/>
                    <a:gd name="T32" fmla="*/ 527 w 527"/>
                    <a:gd name="T33" fmla="*/ 502 h 5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7" h="502">
                      <a:moveTo>
                        <a:pt x="312" y="0"/>
                      </a:moveTo>
                      <a:lnTo>
                        <a:pt x="527" y="253"/>
                      </a:lnTo>
                      <a:lnTo>
                        <a:pt x="303" y="441"/>
                      </a:lnTo>
                      <a:lnTo>
                        <a:pt x="128" y="502"/>
                      </a:lnTo>
                      <a:lnTo>
                        <a:pt x="25" y="460"/>
                      </a:lnTo>
                      <a:lnTo>
                        <a:pt x="0" y="350"/>
                      </a:lnTo>
                      <a:lnTo>
                        <a:pt x="74" y="217"/>
                      </a:lnTo>
                      <a:lnTo>
                        <a:pt x="242" y="72"/>
                      </a:lnTo>
                      <a:lnTo>
                        <a:pt x="312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298" name="Freeform 1200"/>
                <p:cNvSpPr>
                  <a:spLocks/>
                </p:cNvSpPr>
                <p:nvPr/>
              </p:nvSpPr>
              <p:spPr bwMode="auto">
                <a:xfrm>
                  <a:off x="2205" y="2555"/>
                  <a:ext cx="168" cy="167"/>
                </a:xfrm>
                <a:custGeom>
                  <a:avLst/>
                  <a:gdLst>
                    <a:gd name="T0" fmla="*/ 0 w 337"/>
                    <a:gd name="T1" fmla="*/ 24 h 332"/>
                    <a:gd name="T2" fmla="*/ 44 w 337"/>
                    <a:gd name="T3" fmla="*/ 84 h 332"/>
                    <a:gd name="T4" fmla="*/ 77 w 337"/>
                    <a:gd name="T5" fmla="*/ 58 h 332"/>
                    <a:gd name="T6" fmla="*/ 84 w 337"/>
                    <a:gd name="T7" fmla="*/ 32 h 332"/>
                    <a:gd name="T8" fmla="*/ 71 w 337"/>
                    <a:gd name="T9" fmla="*/ 10 h 332"/>
                    <a:gd name="T10" fmla="*/ 48 w 337"/>
                    <a:gd name="T11" fmla="*/ 0 h 332"/>
                    <a:gd name="T12" fmla="*/ 0 w 337"/>
                    <a:gd name="T13" fmla="*/ 24 h 332"/>
                    <a:gd name="T14" fmla="*/ 0 w 337"/>
                    <a:gd name="T15" fmla="*/ 24 h 3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7"/>
                    <a:gd name="T25" fmla="*/ 0 h 332"/>
                    <a:gd name="T26" fmla="*/ 337 w 337"/>
                    <a:gd name="T27" fmla="*/ 332 h 3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7" h="332">
                      <a:moveTo>
                        <a:pt x="0" y="95"/>
                      </a:moveTo>
                      <a:lnTo>
                        <a:pt x="179" y="332"/>
                      </a:lnTo>
                      <a:lnTo>
                        <a:pt x="310" y="230"/>
                      </a:lnTo>
                      <a:lnTo>
                        <a:pt x="337" y="127"/>
                      </a:lnTo>
                      <a:lnTo>
                        <a:pt x="287" y="40"/>
                      </a:lnTo>
                      <a:lnTo>
                        <a:pt x="194" y="0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299" name="Freeform 1201"/>
                <p:cNvSpPr>
                  <a:spLocks/>
                </p:cNvSpPr>
                <p:nvPr/>
              </p:nvSpPr>
              <p:spPr bwMode="auto">
                <a:xfrm>
                  <a:off x="1980" y="2616"/>
                  <a:ext cx="283" cy="262"/>
                </a:xfrm>
                <a:custGeom>
                  <a:avLst/>
                  <a:gdLst>
                    <a:gd name="T0" fmla="*/ 4 w 567"/>
                    <a:gd name="T1" fmla="*/ 120 h 523"/>
                    <a:gd name="T2" fmla="*/ 0 w 567"/>
                    <a:gd name="T3" fmla="*/ 103 h 523"/>
                    <a:gd name="T4" fmla="*/ 2 w 567"/>
                    <a:gd name="T5" fmla="*/ 86 h 523"/>
                    <a:gd name="T6" fmla="*/ 10 w 567"/>
                    <a:gd name="T7" fmla="*/ 69 h 523"/>
                    <a:gd name="T8" fmla="*/ 23 w 567"/>
                    <a:gd name="T9" fmla="*/ 53 h 523"/>
                    <a:gd name="T10" fmla="*/ 37 w 567"/>
                    <a:gd name="T11" fmla="*/ 37 h 523"/>
                    <a:gd name="T12" fmla="*/ 53 w 567"/>
                    <a:gd name="T13" fmla="*/ 23 h 523"/>
                    <a:gd name="T14" fmla="*/ 68 w 567"/>
                    <a:gd name="T15" fmla="*/ 10 h 523"/>
                    <a:gd name="T16" fmla="*/ 81 w 567"/>
                    <a:gd name="T17" fmla="*/ 0 h 523"/>
                    <a:gd name="T18" fmla="*/ 83 w 567"/>
                    <a:gd name="T19" fmla="*/ 3 h 523"/>
                    <a:gd name="T20" fmla="*/ 84 w 567"/>
                    <a:gd name="T21" fmla="*/ 6 h 523"/>
                    <a:gd name="T22" fmla="*/ 86 w 567"/>
                    <a:gd name="T23" fmla="*/ 9 h 523"/>
                    <a:gd name="T24" fmla="*/ 89 w 567"/>
                    <a:gd name="T25" fmla="*/ 11 h 523"/>
                    <a:gd name="T26" fmla="*/ 78 w 567"/>
                    <a:gd name="T27" fmla="*/ 18 h 523"/>
                    <a:gd name="T28" fmla="*/ 64 w 567"/>
                    <a:gd name="T29" fmla="*/ 28 h 523"/>
                    <a:gd name="T30" fmla="*/ 48 w 567"/>
                    <a:gd name="T31" fmla="*/ 41 h 523"/>
                    <a:gd name="T32" fmla="*/ 33 w 567"/>
                    <a:gd name="T33" fmla="*/ 56 h 523"/>
                    <a:gd name="T34" fmla="*/ 21 w 567"/>
                    <a:gd name="T35" fmla="*/ 70 h 523"/>
                    <a:gd name="T36" fmla="*/ 13 w 567"/>
                    <a:gd name="T37" fmla="*/ 86 h 523"/>
                    <a:gd name="T38" fmla="*/ 12 w 567"/>
                    <a:gd name="T39" fmla="*/ 103 h 523"/>
                    <a:gd name="T40" fmla="*/ 19 w 567"/>
                    <a:gd name="T41" fmla="*/ 119 h 523"/>
                    <a:gd name="T42" fmla="*/ 31 w 567"/>
                    <a:gd name="T43" fmla="*/ 122 h 523"/>
                    <a:gd name="T44" fmla="*/ 46 w 567"/>
                    <a:gd name="T45" fmla="*/ 119 h 523"/>
                    <a:gd name="T46" fmla="*/ 62 w 567"/>
                    <a:gd name="T47" fmla="*/ 111 h 523"/>
                    <a:gd name="T48" fmla="*/ 79 w 567"/>
                    <a:gd name="T49" fmla="*/ 101 h 523"/>
                    <a:gd name="T50" fmla="*/ 94 w 567"/>
                    <a:gd name="T51" fmla="*/ 89 h 523"/>
                    <a:gd name="T52" fmla="*/ 109 w 567"/>
                    <a:gd name="T53" fmla="*/ 77 h 523"/>
                    <a:gd name="T54" fmla="*/ 120 w 567"/>
                    <a:gd name="T55" fmla="*/ 67 h 523"/>
                    <a:gd name="T56" fmla="*/ 129 w 567"/>
                    <a:gd name="T57" fmla="*/ 59 h 523"/>
                    <a:gd name="T58" fmla="*/ 141 w 567"/>
                    <a:gd name="T59" fmla="*/ 71 h 523"/>
                    <a:gd name="T60" fmla="*/ 129 w 567"/>
                    <a:gd name="T61" fmla="*/ 82 h 523"/>
                    <a:gd name="T62" fmla="*/ 114 w 567"/>
                    <a:gd name="T63" fmla="*/ 95 h 523"/>
                    <a:gd name="T64" fmla="*/ 96 w 567"/>
                    <a:gd name="T65" fmla="*/ 108 h 523"/>
                    <a:gd name="T66" fmla="*/ 77 w 567"/>
                    <a:gd name="T67" fmla="*/ 120 h 523"/>
                    <a:gd name="T68" fmla="*/ 57 w 567"/>
                    <a:gd name="T69" fmla="*/ 127 h 523"/>
                    <a:gd name="T70" fmla="*/ 38 w 567"/>
                    <a:gd name="T71" fmla="*/ 131 h 523"/>
                    <a:gd name="T72" fmla="*/ 20 w 567"/>
                    <a:gd name="T73" fmla="*/ 129 h 523"/>
                    <a:gd name="T74" fmla="*/ 4 w 567"/>
                    <a:gd name="T75" fmla="*/ 120 h 523"/>
                    <a:gd name="T76" fmla="*/ 4 w 567"/>
                    <a:gd name="T77" fmla="*/ 120 h 5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7"/>
                    <a:gd name="T118" fmla="*/ 0 h 523"/>
                    <a:gd name="T119" fmla="*/ 567 w 567"/>
                    <a:gd name="T120" fmla="*/ 523 h 5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7" h="523">
                      <a:moveTo>
                        <a:pt x="19" y="477"/>
                      </a:moveTo>
                      <a:lnTo>
                        <a:pt x="0" y="409"/>
                      </a:lnTo>
                      <a:lnTo>
                        <a:pt x="10" y="341"/>
                      </a:lnTo>
                      <a:lnTo>
                        <a:pt x="42" y="274"/>
                      </a:lnTo>
                      <a:lnTo>
                        <a:pt x="92" y="209"/>
                      </a:lnTo>
                      <a:lnTo>
                        <a:pt x="149" y="147"/>
                      </a:lnTo>
                      <a:lnTo>
                        <a:pt x="213" y="92"/>
                      </a:lnTo>
                      <a:lnTo>
                        <a:pt x="272" y="40"/>
                      </a:lnTo>
                      <a:lnTo>
                        <a:pt x="327" y="0"/>
                      </a:lnTo>
                      <a:lnTo>
                        <a:pt x="333" y="10"/>
                      </a:lnTo>
                      <a:lnTo>
                        <a:pt x="339" y="21"/>
                      </a:lnTo>
                      <a:lnTo>
                        <a:pt x="346" y="33"/>
                      </a:lnTo>
                      <a:lnTo>
                        <a:pt x="356" y="42"/>
                      </a:lnTo>
                      <a:lnTo>
                        <a:pt x="312" y="71"/>
                      </a:lnTo>
                      <a:lnTo>
                        <a:pt x="257" y="112"/>
                      </a:lnTo>
                      <a:lnTo>
                        <a:pt x="192" y="162"/>
                      </a:lnTo>
                      <a:lnTo>
                        <a:pt x="135" y="221"/>
                      </a:lnTo>
                      <a:lnTo>
                        <a:pt x="84" y="280"/>
                      </a:lnTo>
                      <a:lnTo>
                        <a:pt x="54" y="344"/>
                      </a:lnTo>
                      <a:lnTo>
                        <a:pt x="48" y="409"/>
                      </a:lnTo>
                      <a:lnTo>
                        <a:pt x="78" y="476"/>
                      </a:lnTo>
                      <a:lnTo>
                        <a:pt x="126" y="485"/>
                      </a:lnTo>
                      <a:lnTo>
                        <a:pt x="185" y="474"/>
                      </a:lnTo>
                      <a:lnTo>
                        <a:pt x="250" y="443"/>
                      </a:lnTo>
                      <a:lnTo>
                        <a:pt x="316" y="403"/>
                      </a:lnTo>
                      <a:lnTo>
                        <a:pt x="377" y="356"/>
                      </a:lnTo>
                      <a:lnTo>
                        <a:pt x="436" y="308"/>
                      </a:lnTo>
                      <a:lnTo>
                        <a:pt x="483" y="265"/>
                      </a:lnTo>
                      <a:lnTo>
                        <a:pt x="518" y="234"/>
                      </a:lnTo>
                      <a:lnTo>
                        <a:pt x="567" y="282"/>
                      </a:lnTo>
                      <a:lnTo>
                        <a:pt x="518" y="327"/>
                      </a:lnTo>
                      <a:lnTo>
                        <a:pt x="457" y="380"/>
                      </a:lnTo>
                      <a:lnTo>
                        <a:pt x="384" y="432"/>
                      </a:lnTo>
                      <a:lnTo>
                        <a:pt x="310" y="477"/>
                      </a:lnTo>
                      <a:lnTo>
                        <a:pt x="231" y="508"/>
                      </a:lnTo>
                      <a:lnTo>
                        <a:pt x="153" y="523"/>
                      </a:lnTo>
                      <a:lnTo>
                        <a:pt x="80" y="514"/>
                      </a:lnTo>
                      <a:lnTo>
                        <a:pt x="19" y="47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00" name="Freeform 1202"/>
                <p:cNvSpPr>
                  <a:spLocks/>
                </p:cNvSpPr>
                <p:nvPr/>
              </p:nvSpPr>
              <p:spPr bwMode="auto">
                <a:xfrm>
                  <a:off x="2139" y="2610"/>
                  <a:ext cx="134" cy="153"/>
                </a:xfrm>
                <a:custGeom>
                  <a:avLst/>
                  <a:gdLst>
                    <a:gd name="T0" fmla="*/ 59 w 266"/>
                    <a:gd name="T1" fmla="*/ 77 h 306"/>
                    <a:gd name="T2" fmla="*/ 52 w 266"/>
                    <a:gd name="T3" fmla="*/ 69 h 306"/>
                    <a:gd name="T4" fmla="*/ 45 w 266"/>
                    <a:gd name="T5" fmla="*/ 60 h 306"/>
                    <a:gd name="T6" fmla="*/ 37 w 266"/>
                    <a:gd name="T7" fmla="*/ 50 h 306"/>
                    <a:gd name="T8" fmla="*/ 28 w 266"/>
                    <a:gd name="T9" fmla="*/ 40 h 306"/>
                    <a:gd name="T10" fmla="*/ 20 w 266"/>
                    <a:gd name="T11" fmla="*/ 30 h 306"/>
                    <a:gd name="T12" fmla="*/ 12 w 266"/>
                    <a:gd name="T13" fmla="*/ 20 h 306"/>
                    <a:gd name="T14" fmla="*/ 5 w 266"/>
                    <a:gd name="T15" fmla="*/ 11 h 306"/>
                    <a:gd name="T16" fmla="*/ 0 w 266"/>
                    <a:gd name="T17" fmla="*/ 5 h 306"/>
                    <a:gd name="T18" fmla="*/ 2 w 266"/>
                    <a:gd name="T19" fmla="*/ 2 h 306"/>
                    <a:gd name="T20" fmla="*/ 4 w 266"/>
                    <a:gd name="T21" fmla="*/ 1 h 306"/>
                    <a:gd name="T22" fmla="*/ 7 w 266"/>
                    <a:gd name="T23" fmla="*/ 0 h 306"/>
                    <a:gd name="T24" fmla="*/ 9 w 266"/>
                    <a:gd name="T25" fmla="*/ 1 h 306"/>
                    <a:gd name="T26" fmla="*/ 13 w 266"/>
                    <a:gd name="T27" fmla="*/ 5 h 306"/>
                    <a:gd name="T28" fmla="*/ 20 w 266"/>
                    <a:gd name="T29" fmla="*/ 12 h 306"/>
                    <a:gd name="T30" fmla="*/ 27 w 266"/>
                    <a:gd name="T31" fmla="*/ 21 h 306"/>
                    <a:gd name="T32" fmla="*/ 36 w 266"/>
                    <a:gd name="T33" fmla="*/ 31 h 306"/>
                    <a:gd name="T34" fmla="*/ 45 w 266"/>
                    <a:gd name="T35" fmla="*/ 41 h 306"/>
                    <a:gd name="T36" fmla="*/ 54 w 266"/>
                    <a:gd name="T37" fmla="*/ 51 h 306"/>
                    <a:gd name="T38" fmla="*/ 61 w 266"/>
                    <a:gd name="T39" fmla="*/ 60 h 306"/>
                    <a:gd name="T40" fmla="*/ 68 w 266"/>
                    <a:gd name="T41" fmla="*/ 68 h 306"/>
                    <a:gd name="T42" fmla="*/ 66 w 266"/>
                    <a:gd name="T43" fmla="*/ 71 h 306"/>
                    <a:gd name="T44" fmla="*/ 64 w 266"/>
                    <a:gd name="T45" fmla="*/ 73 h 306"/>
                    <a:gd name="T46" fmla="*/ 61 w 266"/>
                    <a:gd name="T47" fmla="*/ 74 h 306"/>
                    <a:gd name="T48" fmla="*/ 59 w 266"/>
                    <a:gd name="T49" fmla="*/ 77 h 306"/>
                    <a:gd name="T50" fmla="*/ 59 w 266"/>
                    <a:gd name="T51" fmla="*/ 77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66"/>
                    <a:gd name="T79" fmla="*/ 0 h 306"/>
                    <a:gd name="T80" fmla="*/ 266 w 266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66" h="306">
                      <a:moveTo>
                        <a:pt x="234" y="306"/>
                      </a:moveTo>
                      <a:lnTo>
                        <a:pt x="207" y="276"/>
                      </a:lnTo>
                      <a:lnTo>
                        <a:pt x="179" y="241"/>
                      </a:lnTo>
                      <a:lnTo>
                        <a:pt x="144" y="201"/>
                      </a:lnTo>
                      <a:lnTo>
                        <a:pt x="112" y="163"/>
                      </a:lnTo>
                      <a:lnTo>
                        <a:pt x="80" y="122"/>
                      </a:lnTo>
                      <a:lnTo>
                        <a:pt x="45" y="82"/>
                      </a:lnTo>
                      <a:lnTo>
                        <a:pt x="19" y="45"/>
                      </a:lnTo>
                      <a:lnTo>
                        <a:pt x="0" y="17"/>
                      </a:lnTo>
                      <a:lnTo>
                        <a:pt x="6" y="9"/>
                      </a:lnTo>
                      <a:lnTo>
                        <a:pt x="15" y="4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51" y="21"/>
                      </a:lnTo>
                      <a:lnTo>
                        <a:pt x="78" y="49"/>
                      </a:lnTo>
                      <a:lnTo>
                        <a:pt x="106" y="85"/>
                      </a:lnTo>
                      <a:lnTo>
                        <a:pt x="142" y="125"/>
                      </a:lnTo>
                      <a:lnTo>
                        <a:pt x="177" y="165"/>
                      </a:lnTo>
                      <a:lnTo>
                        <a:pt x="213" y="205"/>
                      </a:lnTo>
                      <a:lnTo>
                        <a:pt x="241" y="241"/>
                      </a:lnTo>
                      <a:lnTo>
                        <a:pt x="266" y="272"/>
                      </a:lnTo>
                      <a:lnTo>
                        <a:pt x="262" y="281"/>
                      </a:lnTo>
                      <a:lnTo>
                        <a:pt x="253" y="291"/>
                      </a:lnTo>
                      <a:lnTo>
                        <a:pt x="241" y="296"/>
                      </a:lnTo>
                      <a:lnTo>
                        <a:pt x="234" y="306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01" name="Freeform 1203"/>
                <p:cNvSpPr>
                  <a:spLocks/>
                </p:cNvSpPr>
                <p:nvPr/>
              </p:nvSpPr>
              <p:spPr bwMode="auto">
                <a:xfrm>
                  <a:off x="2189" y="2588"/>
                  <a:ext cx="123" cy="151"/>
                </a:xfrm>
                <a:custGeom>
                  <a:avLst/>
                  <a:gdLst>
                    <a:gd name="T0" fmla="*/ 51 w 247"/>
                    <a:gd name="T1" fmla="*/ 76 h 302"/>
                    <a:gd name="T2" fmla="*/ 44 w 247"/>
                    <a:gd name="T3" fmla="*/ 68 h 302"/>
                    <a:gd name="T4" fmla="*/ 37 w 247"/>
                    <a:gd name="T5" fmla="*/ 60 h 302"/>
                    <a:gd name="T6" fmla="*/ 29 w 247"/>
                    <a:gd name="T7" fmla="*/ 51 h 302"/>
                    <a:gd name="T8" fmla="*/ 21 w 247"/>
                    <a:gd name="T9" fmla="*/ 42 h 302"/>
                    <a:gd name="T10" fmla="*/ 13 w 247"/>
                    <a:gd name="T11" fmla="*/ 34 h 302"/>
                    <a:gd name="T12" fmla="*/ 7 w 247"/>
                    <a:gd name="T13" fmla="*/ 24 h 302"/>
                    <a:gd name="T14" fmla="*/ 2 w 247"/>
                    <a:gd name="T15" fmla="*/ 15 h 302"/>
                    <a:gd name="T16" fmla="*/ 0 w 247"/>
                    <a:gd name="T17" fmla="*/ 7 h 302"/>
                    <a:gd name="T18" fmla="*/ 3 w 247"/>
                    <a:gd name="T19" fmla="*/ 3 h 302"/>
                    <a:gd name="T20" fmla="*/ 5 w 247"/>
                    <a:gd name="T21" fmla="*/ 2 h 302"/>
                    <a:gd name="T22" fmla="*/ 7 w 247"/>
                    <a:gd name="T23" fmla="*/ 1 h 302"/>
                    <a:gd name="T24" fmla="*/ 9 w 247"/>
                    <a:gd name="T25" fmla="*/ 0 h 302"/>
                    <a:gd name="T26" fmla="*/ 15 w 247"/>
                    <a:gd name="T27" fmla="*/ 7 h 302"/>
                    <a:gd name="T28" fmla="*/ 22 w 247"/>
                    <a:gd name="T29" fmla="*/ 15 h 302"/>
                    <a:gd name="T30" fmla="*/ 29 w 247"/>
                    <a:gd name="T31" fmla="*/ 24 h 302"/>
                    <a:gd name="T32" fmla="*/ 36 w 247"/>
                    <a:gd name="T33" fmla="*/ 34 h 302"/>
                    <a:gd name="T34" fmla="*/ 42 w 247"/>
                    <a:gd name="T35" fmla="*/ 42 h 302"/>
                    <a:gd name="T36" fmla="*/ 49 w 247"/>
                    <a:gd name="T37" fmla="*/ 51 h 302"/>
                    <a:gd name="T38" fmla="*/ 55 w 247"/>
                    <a:gd name="T39" fmla="*/ 59 h 302"/>
                    <a:gd name="T40" fmla="*/ 61 w 247"/>
                    <a:gd name="T41" fmla="*/ 69 h 302"/>
                    <a:gd name="T42" fmla="*/ 59 w 247"/>
                    <a:gd name="T43" fmla="*/ 70 h 302"/>
                    <a:gd name="T44" fmla="*/ 56 w 247"/>
                    <a:gd name="T45" fmla="*/ 72 h 302"/>
                    <a:gd name="T46" fmla="*/ 53 w 247"/>
                    <a:gd name="T47" fmla="*/ 75 h 302"/>
                    <a:gd name="T48" fmla="*/ 51 w 247"/>
                    <a:gd name="T49" fmla="*/ 76 h 302"/>
                    <a:gd name="T50" fmla="*/ 51 w 247"/>
                    <a:gd name="T51" fmla="*/ 76 h 30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7"/>
                    <a:gd name="T79" fmla="*/ 0 h 302"/>
                    <a:gd name="T80" fmla="*/ 247 w 247"/>
                    <a:gd name="T81" fmla="*/ 302 h 30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7" h="302">
                      <a:moveTo>
                        <a:pt x="205" y="302"/>
                      </a:moveTo>
                      <a:lnTo>
                        <a:pt x="177" y="272"/>
                      </a:lnTo>
                      <a:lnTo>
                        <a:pt x="148" y="240"/>
                      </a:lnTo>
                      <a:lnTo>
                        <a:pt x="116" y="206"/>
                      </a:lnTo>
                      <a:lnTo>
                        <a:pt x="85" y="171"/>
                      </a:lnTo>
                      <a:lnTo>
                        <a:pt x="55" y="133"/>
                      </a:lnTo>
                      <a:lnTo>
                        <a:pt x="30" y="99"/>
                      </a:lnTo>
                      <a:lnTo>
                        <a:pt x="9" y="63"/>
                      </a:lnTo>
                      <a:lnTo>
                        <a:pt x="0" y="31"/>
                      </a:lnTo>
                      <a:lnTo>
                        <a:pt x="13" y="15"/>
                      </a:lnTo>
                      <a:lnTo>
                        <a:pt x="23" y="10"/>
                      </a:lnTo>
                      <a:lnTo>
                        <a:pt x="28" y="4"/>
                      </a:lnTo>
                      <a:lnTo>
                        <a:pt x="38" y="0"/>
                      </a:lnTo>
                      <a:lnTo>
                        <a:pt x="62" y="29"/>
                      </a:lnTo>
                      <a:lnTo>
                        <a:pt x="91" y="63"/>
                      </a:lnTo>
                      <a:lnTo>
                        <a:pt x="118" y="97"/>
                      </a:lnTo>
                      <a:lnTo>
                        <a:pt x="144" y="133"/>
                      </a:lnTo>
                      <a:lnTo>
                        <a:pt x="171" y="168"/>
                      </a:lnTo>
                      <a:lnTo>
                        <a:pt x="197" y="204"/>
                      </a:lnTo>
                      <a:lnTo>
                        <a:pt x="222" y="238"/>
                      </a:lnTo>
                      <a:lnTo>
                        <a:pt x="247" y="274"/>
                      </a:lnTo>
                      <a:lnTo>
                        <a:pt x="239" y="278"/>
                      </a:lnTo>
                      <a:lnTo>
                        <a:pt x="226" y="287"/>
                      </a:lnTo>
                      <a:lnTo>
                        <a:pt x="213" y="297"/>
                      </a:lnTo>
                      <a:lnTo>
                        <a:pt x="205" y="30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302" name="Freeform 1204"/>
                <p:cNvSpPr>
                  <a:spLocks/>
                </p:cNvSpPr>
                <p:nvPr/>
              </p:nvSpPr>
              <p:spPr bwMode="auto">
                <a:xfrm>
                  <a:off x="2199" y="2551"/>
                  <a:ext cx="182" cy="179"/>
                </a:xfrm>
                <a:custGeom>
                  <a:avLst/>
                  <a:gdLst>
                    <a:gd name="T0" fmla="*/ 54 w 363"/>
                    <a:gd name="T1" fmla="*/ 89 h 359"/>
                    <a:gd name="T2" fmla="*/ 46 w 363"/>
                    <a:gd name="T3" fmla="*/ 77 h 359"/>
                    <a:gd name="T4" fmla="*/ 56 w 363"/>
                    <a:gd name="T5" fmla="*/ 71 h 359"/>
                    <a:gd name="T6" fmla="*/ 65 w 363"/>
                    <a:gd name="T7" fmla="*/ 65 h 359"/>
                    <a:gd name="T8" fmla="*/ 73 w 363"/>
                    <a:gd name="T9" fmla="*/ 58 h 359"/>
                    <a:gd name="T10" fmla="*/ 79 w 363"/>
                    <a:gd name="T11" fmla="*/ 51 h 359"/>
                    <a:gd name="T12" fmla="*/ 82 w 363"/>
                    <a:gd name="T13" fmla="*/ 43 h 359"/>
                    <a:gd name="T14" fmla="*/ 82 w 363"/>
                    <a:gd name="T15" fmla="*/ 35 h 359"/>
                    <a:gd name="T16" fmla="*/ 78 w 363"/>
                    <a:gd name="T17" fmla="*/ 26 h 359"/>
                    <a:gd name="T18" fmla="*/ 70 w 363"/>
                    <a:gd name="T19" fmla="*/ 17 h 359"/>
                    <a:gd name="T20" fmla="*/ 62 w 363"/>
                    <a:gd name="T21" fmla="*/ 12 h 359"/>
                    <a:gd name="T22" fmla="*/ 54 w 363"/>
                    <a:gd name="T23" fmla="*/ 11 h 359"/>
                    <a:gd name="T24" fmla="*/ 46 w 363"/>
                    <a:gd name="T25" fmla="*/ 12 h 359"/>
                    <a:gd name="T26" fmla="*/ 39 w 363"/>
                    <a:gd name="T27" fmla="*/ 14 h 359"/>
                    <a:gd name="T28" fmla="*/ 32 w 363"/>
                    <a:gd name="T29" fmla="*/ 17 h 359"/>
                    <a:gd name="T30" fmla="*/ 25 w 363"/>
                    <a:gd name="T31" fmla="*/ 21 h 359"/>
                    <a:gd name="T32" fmla="*/ 18 w 363"/>
                    <a:gd name="T33" fmla="*/ 25 h 359"/>
                    <a:gd name="T34" fmla="*/ 13 w 363"/>
                    <a:gd name="T35" fmla="*/ 31 h 359"/>
                    <a:gd name="T36" fmla="*/ 10 w 363"/>
                    <a:gd name="T37" fmla="*/ 28 h 359"/>
                    <a:gd name="T38" fmla="*/ 6 w 363"/>
                    <a:gd name="T39" fmla="*/ 25 h 359"/>
                    <a:gd name="T40" fmla="*/ 2 w 363"/>
                    <a:gd name="T41" fmla="*/ 22 h 359"/>
                    <a:gd name="T42" fmla="*/ 0 w 363"/>
                    <a:gd name="T43" fmla="*/ 21 h 359"/>
                    <a:gd name="T44" fmla="*/ 9 w 363"/>
                    <a:gd name="T45" fmla="*/ 14 h 359"/>
                    <a:gd name="T46" fmla="*/ 19 w 363"/>
                    <a:gd name="T47" fmla="*/ 9 h 359"/>
                    <a:gd name="T48" fmla="*/ 30 w 363"/>
                    <a:gd name="T49" fmla="*/ 4 h 359"/>
                    <a:gd name="T50" fmla="*/ 42 w 363"/>
                    <a:gd name="T51" fmla="*/ 2 h 359"/>
                    <a:gd name="T52" fmla="*/ 53 w 363"/>
                    <a:gd name="T53" fmla="*/ 0 h 359"/>
                    <a:gd name="T54" fmla="*/ 64 w 363"/>
                    <a:gd name="T55" fmla="*/ 1 h 359"/>
                    <a:gd name="T56" fmla="*/ 74 w 363"/>
                    <a:gd name="T57" fmla="*/ 5 h 359"/>
                    <a:gd name="T58" fmla="*/ 83 w 363"/>
                    <a:gd name="T59" fmla="*/ 13 h 359"/>
                    <a:gd name="T60" fmla="*/ 89 w 363"/>
                    <a:gd name="T61" fmla="*/ 25 h 359"/>
                    <a:gd name="T62" fmla="*/ 91 w 363"/>
                    <a:gd name="T63" fmla="*/ 36 h 359"/>
                    <a:gd name="T64" fmla="*/ 90 w 363"/>
                    <a:gd name="T65" fmla="*/ 46 h 359"/>
                    <a:gd name="T66" fmla="*/ 87 w 363"/>
                    <a:gd name="T67" fmla="*/ 57 h 359"/>
                    <a:gd name="T68" fmla="*/ 81 w 363"/>
                    <a:gd name="T69" fmla="*/ 66 h 359"/>
                    <a:gd name="T70" fmla="*/ 73 w 363"/>
                    <a:gd name="T71" fmla="*/ 74 h 359"/>
                    <a:gd name="T72" fmla="*/ 64 w 363"/>
                    <a:gd name="T73" fmla="*/ 82 h 359"/>
                    <a:gd name="T74" fmla="*/ 54 w 363"/>
                    <a:gd name="T75" fmla="*/ 89 h 359"/>
                    <a:gd name="T76" fmla="*/ 54 w 363"/>
                    <a:gd name="T77" fmla="*/ 89 h 35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3"/>
                    <a:gd name="T118" fmla="*/ 0 h 359"/>
                    <a:gd name="T119" fmla="*/ 363 w 363"/>
                    <a:gd name="T120" fmla="*/ 359 h 35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3" h="359">
                      <a:moveTo>
                        <a:pt x="213" y="359"/>
                      </a:moveTo>
                      <a:lnTo>
                        <a:pt x="184" y="310"/>
                      </a:lnTo>
                      <a:lnTo>
                        <a:pt x="222" y="285"/>
                      </a:lnTo>
                      <a:lnTo>
                        <a:pt x="260" y="261"/>
                      </a:lnTo>
                      <a:lnTo>
                        <a:pt x="290" y="232"/>
                      </a:lnTo>
                      <a:lnTo>
                        <a:pt x="315" y="205"/>
                      </a:lnTo>
                      <a:lnTo>
                        <a:pt x="327" y="173"/>
                      </a:lnTo>
                      <a:lnTo>
                        <a:pt x="327" y="141"/>
                      </a:lnTo>
                      <a:lnTo>
                        <a:pt x="311" y="105"/>
                      </a:lnTo>
                      <a:lnTo>
                        <a:pt x="277" y="69"/>
                      </a:lnTo>
                      <a:lnTo>
                        <a:pt x="245" y="51"/>
                      </a:lnTo>
                      <a:lnTo>
                        <a:pt x="214" y="46"/>
                      </a:lnTo>
                      <a:lnTo>
                        <a:pt x="184" y="48"/>
                      </a:lnTo>
                      <a:lnTo>
                        <a:pt x="156" y="57"/>
                      </a:lnTo>
                      <a:lnTo>
                        <a:pt x="127" y="69"/>
                      </a:lnTo>
                      <a:lnTo>
                        <a:pt x="98" y="86"/>
                      </a:lnTo>
                      <a:lnTo>
                        <a:pt x="72" y="103"/>
                      </a:lnTo>
                      <a:lnTo>
                        <a:pt x="49" y="124"/>
                      </a:lnTo>
                      <a:lnTo>
                        <a:pt x="38" y="114"/>
                      </a:lnTo>
                      <a:lnTo>
                        <a:pt x="21" y="101"/>
                      </a:lnTo>
                      <a:lnTo>
                        <a:pt x="5" y="89"/>
                      </a:lnTo>
                      <a:lnTo>
                        <a:pt x="0" y="86"/>
                      </a:lnTo>
                      <a:lnTo>
                        <a:pt x="34" y="59"/>
                      </a:lnTo>
                      <a:lnTo>
                        <a:pt x="76" y="38"/>
                      </a:lnTo>
                      <a:lnTo>
                        <a:pt x="119" y="19"/>
                      </a:lnTo>
                      <a:lnTo>
                        <a:pt x="165" y="8"/>
                      </a:lnTo>
                      <a:lnTo>
                        <a:pt x="209" y="0"/>
                      </a:lnTo>
                      <a:lnTo>
                        <a:pt x="254" y="6"/>
                      </a:lnTo>
                      <a:lnTo>
                        <a:pt x="294" y="23"/>
                      </a:lnTo>
                      <a:lnTo>
                        <a:pt x="332" y="55"/>
                      </a:lnTo>
                      <a:lnTo>
                        <a:pt x="353" y="101"/>
                      </a:lnTo>
                      <a:lnTo>
                        <a:pt x="363" y="146"/>
                      </a:lnTo>
                      <a:lnTo>
                        <a:pt x="359" y="186"/>
                      </a:lnTo>
                      <a:lnTo>
                        <a:pt x="348" y="228"/>
                      </a:lnTo>
                      <a:lnTo>
                        <a:pt x="323" y="264"/>
                      </a:lnTo>
                      <a:lnTo>
                        <a:pt x="292" y="299"/>
                      </a:lnTo>
                      <a:lnTo>
                        <a:pt x="254" y="329"/>
                      </a:lnTo>
                      <a:lnTo>
                        <a:pt x="213" y="35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</p:grpSp>
          <p:grpSp>
            <p:nvGrpSpPr>
              <p:cNvPr id="290" name="Group 1205"/>
              <p:cNvGrpSpPr>
                <a:grpSpLocks/>
              </p:cNvGrpSpPr>
              <p:nvPr/>
            </p:nvGrpSpPr>
            <p:grpSpPr bwMode="auto">
              <a:xfrm>
                <a:off x="2544" y="3089"/>
                <a:ext cx="404" cy="300"/>
                <a:chOff x="2023" y="2177"/>
                <a:chExt cx="404" cy="300"/>
              </a:xfrm>
            </p:grpSpPr>
            <p:sp>
              <p:nvSpPr>
                <p:cNvPr id="291" name="Freeform 1206"/>
                <p:cNvSpPr>
                  <a:spLocks/>
                </p:cNvSpPr>
                <p:nvPr/>
              </p:nvSpPr>
              <p:spPr bwMode="auto">
                <a:xfrm>
                  <a:off x="2028" y="2248"/>
                  <a:ext cx="250" cy="218"/>
                </a:xfrm>
                <a:custGeom>
                  <a:avLst/>
                  <a:gdLst>
                    <a:gd name="T0" fmla="*/ 83 w 500"/>
                    <a:gd name="T1" fmla="*/ 0 h 435"/>
                    <a:gd name="T2" fmla="*/ 125 w 500"/>
                    <a:gd name="T3" fmla="*/ 64 h 435"/>
                    <a:gd name="T4" fmla="*/ 72 w 500"/>
                    <a:gd name="T5" fmla="*/ 99 h 435"/>
                    <a:gd name="T6" fmla="*/ 33 w 500"/>
                    <a:gd name="T7" fmla="*/ 109 h 435"/>
                    <a:gd name="T8" fmla="*/ 9 w 500"/>
                    <a:gd name="T9" fmla="*/ 101 h 435"/>
                    <a:gd name="T10" fmla="*/ 0 w 500"/>
                    <a:gd name="T11" fmla="*/ 76 h 435"/>
                    <a:gd name="T12" fmla="*/ 12 w 500"/>
                    <a:gd name="T13" fmla="*/ 53 h 435"/>
                    <a:gd name="T14" fmla="*/ 34 w 500"/>
                    <a:gd name="T15" fmla="*/ 34 h 435"/>
                    <a:gd name="T16" fmla="*/ 83 w 500"/>
                    <a:gd name="T17" fmla="*/ 0 h 435"/>
                    <a:gd name="T18" fmla="*/ 83 w 500"/>
                    <a:gd name="T19" fmla="*/ 0 h 4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0"/>
                    <a:gd name="T31" fmla="*/ 0 h 435"/>
                    <a:gd name="T32" fmla="*/ 500 w 500"/>
                    <a:gd name="T33" fmla="*/ 435 h 43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0" h="435">
                      <a:moveTo>
                        <a:pt x="331" y="0"/>
                      </a:moveTo>
                      <a:lnTo>
                        <a:pt x="500" y="256"/>
                      </a:lnTo>
                      <a:lnTo>
                        <a:pt x="286" y="395"/>
                      </a:lnTo>
                      <a:lnTo>
                        <a:pt x="132" y="435"/>
                      </a:lnTo>
                      <a:lnTo>
                        <a:pt x="35" y="401"/>
                      </a:lnTo>
                      <a:lnTo>
                        <a:pt x="0" y="304"/>
                      </a:lnTo>
                      <a:lnTo>
                        <a:pt x="48" y="211"/>
                      </a:lnTo>
                      <a:lnTo>
                        <a:pt x="134" y="133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292" name="Freeform 1207"/>
                <p:cNvSpPr>
                  <a:spLocks/>
                </p:cNvSpPr>
                <p:nvPr/>
              </p:nvSpPr>
              <p:spPr bwMode="auto">
                <a:xfrm>
                  <a:off x="2249" y="2186"/>
                  <a:ext cx="168" cy="155"/>
                </a:xfrm>
                <a:custGeom>
                  <a:avLst/>
                  <a:gdLst>
                    <a:gd name="T0" fmla="*/ 0 w 337"/>
                    <a:gd name="T1" fmla="*/ 26 h 312"/>
                    <a:gd name="T2" fmla="*/ 38 w 337"/>
                    <a:gd name="T3" fmla="*/ 77 h 312"/>
                    <a:gd name="T4" fmla="*/ 73 w 337"/>
                    <a:gd name="T5" fmla="*/ 56 h 312"/>
                    <a:gd name="T6" fmla="*/ 84 w 337"/>
                    <a:gd name="T7" fmla="*/ 27 h 312"/>
                    <a:gd name="T8" fmla="*/ 74 w 337"/>
                    <a:gd name="T9" fmla="*/ 5 h 312"/>
                    <a:gd name="T10" fmla="*/ 48 w 337"/>
                    <a:gd name="T11" fmla="*/ 0 h 312"/>
                    <a:gd name="T12" fmla="*/ 20 w 337"/>
                    <a:gd name="T13" fmla="*/ 12 h 312"/>
                    <a:gd name="T14" fmla="*/ 0 w 337"/>
                    <a:gd name="T15" fmla="*/ 26 h 312"/>
                    <a:gd name="T16" fmla="*/ 0 w 337"/>
                    <a:gd name="T17" fmla="*/ 26 h 3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7"/>
                    <a:gd name="T28" fmla="*/ 0 h 312"/>
                    <a:gd name="T29" fmla="*/ 337 w 337"/>
                    <a:gd name="T30" fmla="*/ 312 h 3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7" h="312">
                      <a:moveTo>
                        <a:pt x="0" y="107"/>
                      </a:moveTo>
                      <a:lnTo>
                        <a:pt x="153" y="312"/>
                      </a:lnTo>
                      <a:lnTo>
                        <a:pt x="295" y="228"/>
                      </a:lnTo>
                      <a:lnTo>
                        <a:pt x="337" y="110"/>
                      </a:lnTo>
                      <a:lnTo>
                        <a:pt x="297" y="23"/>
                      </a:lnTo>
                      <a:lnTo>
                        <a:pt x="194" y="0"/>
                      </a:lnTo>
                      <a:lnTo>
                        <a:pt x="82" y="48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293" name="Freeform 1208"/>
                <p:cNvSpPr>
                  <a:spLocks/>
                </p:cNvSpPr>
                <p:nvPr/>
              </p:nvSpPr>
              <p:spPr bwMode="auto">
                <a:xfrm>
                  <a:off x="2023" y="2241"/>
                  <a:ext cx="264" cy="236"/>
                </a:xfrm>
                <a:custGeom>
                  <a:avLst/>
                  <a:gdLst>
                    <a:gd name="T0" fmla="*/ 6 w 529"/>
                    <a:gd name="T1" fmla="*/ 104 h 474"/>
                    <a:gd name="T2" fmla="*/ 0 w 529"/>
                    <a:gd name="T3" fmla="*/ 87 h 474"/>
                    <a:gd name="T4" fmla="*/ 2 w 529"/>
                    <a:gd name="T5" fmla="*/ 71 h 474"/>
                    <a:gd name="T6" fmla="*/ 11 w 529"/>
                    <a:gd name="T7" fmla="*/ 56 h 474"/>
                    <a:gd name="T8" fmla="*/ 24 w 529"/>
                    <a:gd name="T9" fmla="*/ 42 h 474"/>
                    <a:gd name="T10" fmla="*/ 39 w 529"/>
                    <a:gd name="T11" fmla="*/ 28 h 474"/>
                    <a:gd name="T12" fmla="*/ 56 w 529"/>
                    <a:gd name="T13" fmla="*/ 17 h 474"/>
                    <a:gd name="T14" fmla="*/ 71 w 529"/>
                    <a:gd name="T15" fmla="*/ 7 h 474"/>
                    <a:gd name="T16" fmla="*/ 85 w 529"/>
                    <a:gd name="T17" fmla="*/ 0 h 474"/>
                    <a:gd name="T18" fmla="*/ 87 w 529"/>
                    <a:gd name="T19" fmla="*/ 2 h 474"/>
                    <a:gd name="T20" fmla="*/ 88 w 529"/>
                    <a:gd name="T21" fmla="*/ 5 h 474"/>
                    <a:gd name="T22" fmla="*/ 89 w 529"/>
                    <a:gd name="T23" fmla="*/ 8 h 474"/>
                    <a:gd name="T24" fmla="*/ 91 w 529"/>
                    <a:gd name="T25" fmla="*/ 12 h 474"/>
                    <a:gd name="T26" fmla="*/ 82 w 529"/>
                    <a:gd name="T27" fmla="*/ 16 h 474"/>
                    <a:gd name="T28" fmla="*/ 69 w 529"/>
                    <a:gd name="T29" fmla="*/ 23 h 474"/>
                    <a:gd name="T30" fmla="*/ 53 w 529"/>
                    <a:gd name="T31" fmla="*/ 34 h 474"/>
                    <a:gd name="T32" fmla="*/ 38 w 529"/>
                    <a:gd name="T33" fmla="*/ 46 h 474"/>
                    <a:gd name="T34" fmla="*/ 23 w 529"/>
                    <a:gd name="T35" fmla="*/ 59 h 474"/>
                    <a:gd name="T36" fmla="*/ 13 w 529"/>
                    <a:gd name="T37" fmla="*/ 72 h 474"/>
                    <a:gd name="T38" fmla="*/ 10 w 529"/>
                    <a:gd name="T39" fmla="*/ 84 h 474"/>
                    <a:gd name="T40" fmla="*/ 15 w 529"/>
                    <a:gd name="T41" fmla="*/ 96 h 474"/>
                    <a:gd name="T42" fmla="*/ 27 w 529"/>
                    <a:gd name="T43" fmla="*/ 105 h 474"/>
                    <a:gd name="T44" fmla="*/ 40 w 529"/>
                    <a:gd name="T45" fmla="*/ 107 h 474"/>
                    <a:gd name="T46" fmla="*/ 54 w 529"/>
                    <a:gd name="T47" fmla="*/ 104 h 474"/>
                    <a:gd name="T48" fmla="*/ 69 w 529"/>
                    <a:gd name="T49" fmla="*/ 97 h 474"/>
                    <a:gd name="T50" fmla="*/ 82 w 529"/>
                    <a:gd name="T51" fmla="*/ 86 h 474"/>
                    <a:gd name="T52" fmla="*/ 96 w 529"/>
                    <a:gd name="T53" fmla="*/ 76 h 474"/>
                    <a:gd name="T54" fmla="*/ 109 w 529"/>
                    <a:gd name="T55" fmla="*/ 67 h 474"/>
                    <a:gd name="T56" fmla="*/ 123 w 529"/>
                    <a:gd name="T57" fmla="*/ 61 h 474"/>
                    <a:gd name="T58" fmla="*/ 132 w 529"/>
                    <a:gd name="T59" fmla="*/ 74 h 474"/>
                    <a:gd name="T60" fmla="*/ 120 w 529"/>
                    <a:gd name="T61" fmla="*/ 82 h 474"/>
                    <a:gd name="T62" fmla="*/ 106 w 529"/>
                    <a:gd name="T63" fmla="*/ 91 h 474"/>
                    <a:gd name="T64" fmla="*/ 89 w 529"/>
                    <a:gd name="T65" fmla="*/ 101 h 474"/>
                    <a:gd name="T66" fmla="*/ 70 w 529"/>
                    <a:gd name="T67" fmla="*/ 109 h 474"/>
                    <a:gd name="T68" fmla="*/ 51 w 529"/>
                    <a:gd name="T69" fmla="*/ 116 h 474"/>
                    <a:gd name="T70" fmla="*/ 33 w 529"/>
                    <a:gd name="T71" fmla="*/ 118 h 474"/>
                    <a:gd name="T72" fmla="*/ 18 w 529"/>
                    <a:gd name="T73" fmla="*/ 114 h 474"/>
                    <a:gd name="T74" fmla="*/ 6 w 529"/>
                    <a:gd name="T75" fmla="*/ 104 h 474"/>
                    <a:gd name="T76" fmla="*/ 6 w 529"/>
                    <a:gd name="T77" fmla="*/ 104 h 4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29"/>
                    <a:gd name="T118" fmla="*/ 0 h 474"/>
                    <a:gd name="T119" fmla="*/ 529 w 529"/>
                    <a:gd name="T120" fmla="*/ 474 h 4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29" h="474">
                      <a:moveTo>
                        <a:pt x="25" y="417"/>
                      </a:moveTo>
                      <a:lnTo>
                        <a:pt x="0" y="350"/>
                      </a:lnTo>
                      <a:lnTo>
                        <a:pt x="10" y="287"/>
                      </a:lnTo>
                      <a:lnTo>
                        <a:pt x="44" y="227"/>
                      </a:lnTo>
                      <a:lnTo>
                        <a:pt x="97" y="171"/>
                      </a:lnTo>
                      <a:lnTo>
                        <a:pt x="158" y="114"/>
                      </a:lnTo>
                      <a:lnTo>
                        <a:pt x="226" y="69"/>
                      </a:lnTo>
                      <a:lnTo>
                        <a:pt x="287" y="31"/>
                      </a:lnTo>
                      <a:lnTo>
                        <a:pt x="342" y="0"/>
                      </a:lnTo>
                      <a:lnTo>
                        <a:pt x="350" y="10"/>
                      </a:lnTo>
                      <a:lnTo>
                        <a:pt x="354" y="23"/>
                      </a:lnTo>
                      <a:lnTo>
                        <a:pt x="359" y="35"/>
                      </a:lnTo>
                      <a:lnTo>
                        <a:pt x="367" y="48"/>
                      </a:lnTo>
                      <a:lnTo>
                        <a:pt x="331" y="67"/>
                      </a:lnTo>
                      <a:lnTo>
                        <a:pt x="278" y="95"/>
                      </a:lnTo>
                      <a:lnTo>
                        <a:pt x="215" y="137"/>
                      </a:lnTo>
                      <a:lnTo>
                        <a:pt x="152" y="185"/>
                      </a:lnTo>
                      <a:lnTo>
                        <a:pt x="95" y="236"/>
                      </a:lnTo>
                      <a:lnTo>
                        <a:pt x="55" y="289"/>
                      </a:lnTo>
                      <a:lnTo>
                        <a:pt x="40" y="339"/>
                      </a:lnTo>
                      <a:lnTo>
                        <a:pt x="61" y="386"/>
                      </a:lnTo>
                      <a:lnTo>
                        <a:pt x="108" y="422"/>
                      </a:lnTo>
                      <a:lnTo>
                        <a:pt x="162" y="430"/>
                      </a:lnTo>
                      <a:lnTo>
                        <a:pt x="219" y="419"/>
                      </a:lnTo>
                      <a:lnTo>
                        <a:pt x="276" y="390"/>
                      </a:lnTo>
                      <a:lnTo>
                        <a:pt x="331" y="348"/>
                      </a:lnTo>
                      <a:lnTo>
                        <a:pt x="386" y="306"/>
                      </a:lnTo>
                      <a:lnTo>
                        <a:pt x="439" y="270"/>
                      </a:lnTo>
                      <a:lnTo>
                        <a:pt x="492" y="246"/>
                      </a:lnTo>
                      <a:lnTo>
                        <a:pt x="529" y="299"/>
                      </a:lnTo>
                      <a:lnTo>
                        <a:pt x="483" y="329"/>
                      </a:lnTo>
                      <a:lnTo>
                        <a:pt x="424" y="365"/>
                      </a:lnTo>
                      <a:lnTo>
                        <a:pt x="356" y="405"/>
                      </a:lnTo>
                      <a:lnTo>
                        <a:pt x="281" y="439"/>
                      </a:lnTo>
                      <a:lnTo>
                        <a:pt x="205" y="466"/>
                      </a:lnTo>
                      <a:lnTo>
                        <a:pt x="135" y="474"/>
                      </a:lnTo>
                      <a:lnTo>
                        <a:pt x="72" y="457"/>
                      </a:lnTo>
                      <a:lnTo>
                        <a:pt x="25" y="41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294" name="Freeform 1209"/>
                <p:cNvSpPr>
                  <a:spLocks/>
                </p:cNvSpPr>
                <p:nvPr/>
              </p:nvSpPr>
              <p:spPr bwMode="auto">
                <a:xfrm>
                  <a:off x="2190" y="2236"/>
                  <a:ext cx="107" cy="158"/>
                </a:xfrm>
                <a:custGeom>
                  <a:avLst/>
                  <a:gdLst>
                    <a:gd name="T0" fmla="*/ 0 w 214"/>
                    <a:gd name="T1" fmla="*/ 4 h 315"/>
                    <a:gd name="T2" fmla="*/ 2 w 214"/>
                    <a:gd name="T3" fmla="*/ 2 h 315"/>
                    <a:gd name="T4" fmla="*/ 5 w 214"/>
                    <a:gd name="T5" fmla="*/ 2 h 315"/>
                    <a:gd name="T6" fmla="*/ 7 w 214"/>
                    <a:gd name="T7" fmla="*/ 0 h 315"/>
                    <a:gd name="T8" fmla="*/ 11 w 214"/>
                    <a:gd name="T9" fmla="*/ 2 h 315"/>
                    <a:gd name="T10" fmla="*/ 14 w 214"/>
                    <a:gd name="T11" fmla="*/ 10 h 315"/>
                    <a:gd name="T12" fmla="*/ 21 w 214"/>
                    <a:gd name="T13" fmla="*/ 19 h 315"/>
                    <a:gd name="T14" fmla="*/ 26 w 214"/>
                    <a:gd name="T15" fmla="*/ 28 h 315"/>
                    <a:gd name="T16" fmla="*/ 33 w 214"/>
                    <a:gd name="T17" fmla="*/ 37 h 315"/>
                    <a:gd name="T18" fmla="*/ 38 w 214"/>
                    <a:gd name="T19" fmla="*/ 45 h 315"/>
                    <a:gd name="T20" fmla="*/ 44 w 214"/>
                    <a:gd name="T21" fmla="*/ 55 h 315"/>
                    <a:gd name="T22" fmla="*/ 49 w 214"/>
                    <a:gd name="T23" fmla="*/ 63 h 315"/>
                    <a:gd name="T24" fmla="*/ 54 w 214"/>
                    <a:gd name="T25" fmla="*/ 72 h 315"/>
                    <a:gd name="T26" fmla="*/ 50 w 214"/>
                    <a:gd name="T27" fmla="*/ 76 h 315"/>
                    <a:gd name="T28" fmla="*/ 46 w 214"/>
                    <a:gd name="T29" fmla="*/ 79 h 315"/>
                    <a:gd name="T30" fmla="*/ 40 w 214"/>
                    <a:gd name="T31" fmla="*/ 72 h 315"/>
                    <a:gd name="T32" fmla="*/ 34 w 214"/>
                    <a:gd name="T33" fmla="*/ 62 h 315"/>
                    <a:gd name="T34" fmla="*/ 26 w 214"/>
                    <a:gd name="T35" fmla="*/ 51 h 315"/>
                    <a:gd name="T36" fmla="*/ 19 w 214"/>
                    <a:gd name="T37" fmla="*/ 40 h 315"/>
                    <a:gd name="T38" fmla="*/ 12 w 214"/>
                    <a:gd name="T39" fmla="*/ 28 h 315"/>
                    <a:gd name="T40" fmla="*/ 6 w 214"/>
                    <a:gd name="T41" fmla="*/ 19 h 315"/>
                    <a:gd name="T42" fmla="*/ 2 w 214"/>
                    <a:gd name="T43" fmla="*/ 10 h 315"/>
                    <a:gd name="T44" fmla="*/ 0 w 214"/>
                    <a:gd name="T45" fmla="*/ 4 h 315"/>
                    <a:gd name="T46" fmla="*/ 0 w 214"/>
                    <a:gd name="T47" fmla="*/ 4 h 3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4"/>
                    <a:gd name="T73" fmla="*/ 0 h 315"/>
                    <a:gd name="T74" fmla="*/ 214 w 214"/>
                    <a:gd name="T75" fmla="*/ 315 h 31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4" h="315">
                      <a:moveTo>
                        <a:pt x="0" y="15"/>
                      </a:moveTo>
                      <a:lnTo>
                        <a:pt x="7" y="7"/>
                      </a:lnTo>
                      <a:lnTo>
                        <a:pt x="17" y="6"/>
                      </a:lnTo>
                      <a:lnTo>
                        <a:pt x="28" y="0"/>
                      </a:lnTo>
                      <a:lnTo>
                        <a:pt x="41" y="6"/>
                      </a:lnTo>
                      <a:lnTo>
                        <a:pt x="59" y="40"/>
                      </a:lnTo>
                      <a:lnTo>
                        <a:pt x="81" y="76"/>
                      </a:lnTo>
                      <a:lnTo>
                        <a:pt x="104" y="110"/>
                      </a:lnTo>
                      <a:lnTo>
                        <a:pt x="129" y="146"/>
                      </a:lnTo>
                      <a:lnTo>
                        <a:pt x="152" y="180"/>
                      </a:lnTo>
                      <a:lnTo>
                        <a:pt x="175" y="217"/>
                      </a:lnTo>
                      <a:lnTo>
                        <a:pt x="194" y="251"/>
                      </a:lnTo>
                      <a:lnTo>
                        <a:pt x="214" y="287"/>
                      </a:lnTo>
                      <a:lnTo>
                        <a:pt x="199" y="302"/>
                      </a:lnTo>
                      <a:lnTo>
                        <a:pt x="182" y="315"/>
                      </a:lnTo>
                      <a:lnTo>
                        <a:pt x="159" y="285"/>
                      </a:lnTo>
                      <a:lnTo>
                        <a:pt x="133" y="245"/>
                      </a:lnTo>
                      <a:lnTo>
                        <a:pt x="102" y="201"/>
                      </a:lnTo>
                      <a:lnTo>
                        <a:pt x="74" y="158"/>
                      </a:lnTo>
                      <a:lnTo>
                        <a:pt x="45" y="112"/>
                      </a:lnTo>
                      <a:lnTo>
                        <a:pt x="24" y="76"/>
                      </a:lnTo>
                      <a:lnTo>
                        <a:pt x="5" y="4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295" name="Freeform 1210"/>
                <p:cNvSpPr>
                  <a:spLocks/>
                </p:cNvSpPr>
                <p:nvPr/>
              </p:nvSpPr>
              <p:spPr bwMode="auto">
                <a:xfrm>
                  <a:off x="2233" y="2227"/>
                  <a:ext cx="113" cy="139"/>
                </a:xfrm>
                <a:custGeom>
                  <a:avLst/>
                  <a:gdLst>
                    <a:gd name="T0" fmla="*/ 0 w 226"/>
                    <a:gd name="T1" fmla="*/ 5 h 277"/>
                    <a:gd name="T2" fmla="*/ 5 w 226"/>
                    <a:gd name="T3" fmla="*/ 2 h 277"/>
                    <a:gd name="T4" fmla="*/ 7 w 226"/>
                    <a:gd name="T5" fmla="*/ 0 h 277"/>
                    <a:gd name="T6" fmla="*/ 14 w 226"/>
                    <a:gd name="T7" fmla="*/ 6 h 277"/>
                    <a:gd name="T8" fmla="*/ 20 w 226"/>
                    <a:gd name="T9" fmla="*/ 12 h 277"/>
                    <a:gd name="T10" fmla="*/ 27 w 226"/>
                    <a:gd name="T11" fmla="*/ 20 h 277"/>
                    <a:gd name="T12" fmla="*/ 34 w 226"/>
                    <a:gd name="T13" fmla="*/ 30 h 277"/>
                    <a:gd name="T14" fmla="*/ 40 w 226"/>
                    <a:gd name="T15" fmla="*/ 39 h 277"/>
                    <a:gd name="T16" fmla="*/ 47 w 226"/>
                    <a:gd name="T17" fmla="*/ 48 h 277"/>
                    <a:gd name="T18" fmla="*/ 52 w 226"/>
                    <a:gd name="T19" fmla="*/ 56 h 277"/>
                    <a:gd name="T20" fmla="*/ 57 w 226"/>
                    <a:gd name="T21" fmla="*/ 64 h 277"/>
                    <a:gd name="T22" fmla="*/ 54 w 226"/>
                    <a:gd name="T23" fmla="*/ 65 h 277"/>
                    <a:gd name="T24" fmla="*/ 52 w 226"/>
                    <a:gd name="T25" fmla="*/ 67 h 277"/>
                    <a:gd name="T26" fmla="*/ 49 w 226"/>
                    <a:gd name="T27" fmla="*/ 68 h 277"/>
                    <a:gd name="T28" fmla="*/ 47 w 226"/>
                    <a:gd name="T29" fmla="*/ 70 h 277"/>
                    <a:gd name="T30" fmla="*/ 42 w 226"/>
                    <a:gd name="T31" fmla="*/ 66 h 277"/>
                    <a:gd name="T32" fmla="*/ 37 w 226"/>
                    <a:gd name="T33" fmla="*/ 61 h 277"/>
                    <a:gd name="T34" fmla="*/ 30 w 226"/>
                    <a:gd name="T35" fmla="*/ 51 h 277"/>
                    <a:gd name="T36" fmla="*/ 23 w 226"/>
                    <a:gd name="T37" fmla="*/ 41 h 277"/>
                    <a:gd name="T38" fmla="*/ 15 w 226"/>
                    <a:gd name="T39" fmla="*/ 29 h 277"/>
                    <a:gd name="T40" fmla="*/ 9 w 226"/>
                    <a:gd name="T41" fmla="*/ 19 h 277"/>
                    <a:gd name="T42" fmla="*/ 3 w 226"/>
                    <a:gd name="T43" fmla="*/ 10 h 277"/>
                    <a:gd name="T44" fmla="*/ 0 w 226"/>
                    <a:gd name="T45" fmla="*/ 5 h 277"/>
                    <a:gd name="T46" fmla="*/ 0 w 226"/>
                    <a:gd name="T47" fmla="*/ 5 h 2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6"/>
                    <a:gd name="T73" fmla="*/ 0 h 277"/>
                    <a:gd name="T74" fmla="*/ 226 w 226"/>
                    <a:gd name="T75" fmla="*/ 277 h 2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6" h="277">
                      <a:moveTo>
                        <a:pt x="0" y="17"/>
                      </a:moveTo>
                      <a:lnTo>
                        <a:pt x="17" y="5"/>
                      </a:lnTo>
                      <a:lnTo>
                        <a:pt x="31" y="0"/>
                      </a:lnTo>
                      <a:lnTo>
                        <a:pt x="53" y="21"/>
                      </a:lnTo>
                      <a:lnTo>
                        <a:pt x="78" y="47"/>
                      </a:lnTo>
                      <a:lnTo>
                        <a:pt x="105" y="78"/>
                      </a:lnTo>
                      <a:lnTo>
                        <a:pt x="133" y="118"/>
                      </a:lnTo>
                      <a:lnTo>
                        <a:pt x="158" y="154"/>
                      </a:lnTo>
                      <a:lnTo>
                        <a:pt x="185" y="192"/>
                      </a:lnTo>
                      <a:lnTo>
                        <a:pt x="205" y="224"/>
                      </a:lnTo>
                      <a:lnTo>
                        <a:pt x="226" y="253"/>
                      </a:lnTo>
                      <a:lnTo>
                        <a:pt x="215" y="258"/>
                      </a:lnTo>
                      <a:lnTo>
                        <a:pt x="205" y="268"/>
                      </a:lnTo>
                      <a:lnTo>
                        <a:pt x="194" y="272"/>
                      </a:lnTo>
                      <a:lnTo>
                        <a:pt x="185" y="277"/>
                      </a:lnTo>
                      <a:lnTo>
                        <a:pt x="167" y="264"/>
                      </a:lnTo>
                      <a:lnTo>
                        <a:pt x="147" y="241"/>
                      </a:lnTo>
                      <a:lnTo>
                        <a:pt x="120" y="201"/>
                      </a:lnTo>
                      <a:lnTo>
                        <a:pt x="91" y="161"/>
                      </a:lnTo>
                      <a:lnTo>
                        <a:pt x="61" y="114"/>
                      </a:lnTo>
                      <a:lnTo>
                        <a:pt x="34" y="74"/>
                      </a:lnTo>
                      <a:lnTo>
                        <a:pt x="12" y="4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  <p:sp>
              <p:nvSpPr>
                <p:cNvPr id="296" name="Freeform 1211"/>
                <p:cNvSpPr>
                  <a:spLocks/>
                </p:cNvSpPr>
                <p:nvPr/>
              </p:nvSpPr>
              <p:spPr bwMode="auto">
                <a:xfrm>
                  <a:off x="2241" y="2177"/>
                  <a:ext cx="186" cy="181"/>
                </a:xfrm>
                <a:custGeom>
                  <a:avLst/>
                  <a:gdLst>
                    <a:gd name="T0" fmla="*/ 50 w 373"/>
                    <a:gd name="T1" fmla="*/ 91 h 361"/>
                    <a:gd name="T2" fmla="*/ 41 w 373"/>
                    <a:gd name="T3" fmla="*/ 78 h 361"/>
                    <a:gd name="T4" fmla="*/ 47 w 373"/>
                    <a:gd name="T5" fmla="*/ 74 h 361"/>
                    <a:gd name="T6" fmla="*/ 55 w 373"/>
                    <a:gd name="T7" fmla="*/ 71 h 361"/>
                    <a:gd name="T8" fmla="*/ 62 w 373"/>
                    <a:gd name="T9" fmla="*/ 66 h 361"/>
                    <a:gd name="T10" fmla="*/ 70 w 373"/>
                    <a:gd name="T11" fmla="*/ 60 h 361"/>
                    <a:gd name="T12" fmla="*/ 76 w 373"/>
                    <a:gd name="T13" fmla="*/ 54 h 361"/>
                    <a:gd name="T14" fmla="*/ 80 w 373"/>
                    <a:gd name="T15" fmla="*/ 47 h 361"/>
                    <a:gd name="T16" fmla="*/ 82 w 373"/>
                    <a:gd name="T17" fmla="*/ 40 h 361"/>
                    <a:gd name="T18" fmla="*/ 82 w 373"/>
                    <a:gd name="T19" fmla="*/ 31 h 361"/>
                    <a:gd name="T20" fmla="*/ 75 w 373"/>
                    <a:gd name="T21" fmla="*/ 18 h 361"/>
                    <a:gd name="T22" fmla="*/ 68 w 373"/>
                    <a:gd name="T23" fmla="*/ 12 h 361"/>
                    <a:gd name="T24" fmla="*/ 59 w 373"/>
                    <a:gd name="T25" fmla="*/ 10 h 361"/>
                    <a:gd name="T26" fmla="*/ 49 w 373"/>
                    <a:gd name="T27" fmla="*/ 12 h 361"/>
                    <a:gd name="T28" fmla="*/ 39 w 373"/>
                    <a:gd name="T29" fmla="*/ 16 h 361"/>
                    <a:gd name="T30" fmla="*/ 29 w 373"/>
                    <a:gd name="T31" fmla="*/ 23 h 361"/>
                    <a:gd name="T32" fmla="*/ 19 w 373"/>
                    <a:gd name="T33" fmla="*/ 29 h 361"/>
                    <a:gd name="T34" fmla="*/ 11 w 373"/>
                    <a:gd name="T35" fmla="*/ 38 h 361"/>
                    <a:gd name="T36" fmla="*/ 0 w 373"/>
                    <a:gd name="T37" fmla="*/ 28 h 361"/>
                    <a:gd name="T38" fmla="*/ 10 w 373"/>
                    <a:gd name="T39" fmla="*/ 20 h 361"/>
                    <a:gd name="T40" fmla="*/ 21 w 373"/>
                    <a:gd name="T41" fmla="*/ 14 h 361"/>
                    <a:gd name="T42" fmla="*/ 33 w 373"/>
                    <a:gd name="T43" fmla="*/ 7 h 361"/>
                    <a:gd name="T44" fmla="*/ 45 w 373"/>
                    <a:gd name="T45" fmla="*/ 3 h 361"/>
                    <a:gd name="T46" fmla="*/ 57 w 373"/>
                    <a:gd name="T47" fmla="*/ 0 h 361"/>
                    <a:gd name="T48" fmla="*/ 69 w 373"/>
                    <a:gd name="T49" fmla="*/ 1 h 361"/>
                    <a:gd name="T50" fmla="*/ 79 w 373"/>
                    <a:gd name="T51" fmla="*/ 6 h 361"/>
                    <a:gd name="T52" fmla="*/ 88 w 373"/>
                    <a:gd name="T53" fmla="*/ 15 h 361"/>
                    <a:gd name="T54" fmla="*/ 92 w 373"/>
                    <a:gd name="T55" fmla="*/ 25 h 361"/>
                    <a:gd name="T56" fmla="*/ 93 w 373"/>
                    <a:gd name="T57" fmla="*/ 36 h 361"/>
                    <a:gd name="T58" fmla="*/ 90 w 373"/>
                    <a:gd name="T59" fmla="*/ 47 h 361"/>
                    <a:gd name="T60" fmla="*/ 84 w 373"/>
                    <a:gd name="T61" fmla="*/ 58 h 361"/>
                    <a:gd name="T62" fmla="*/ 76 w 373"/>
                    <a:gd name="T63" fmla="*/ 67 h 361"/>
                    <a:gd name="T64" fmla="*/ 67 w 373"/>
                    <a:gd name="T65" fmla="*/ 77 h 361"/>
                    <a:gd name="T66" fmla="*/ 58 w 373"/>
                    <a:gd name="T67" fmla="*/ 84 h 361"/>
                    <a:gd name="T68" fmla="*/ 50 w 373"/>
                    <a:gd name="T69" fmla="*/ 91 h 361"/>
                    <a:gd name="T70" fmla="*/ 50 w 373"/>
                    <a:gd name="T71" fmla="*/ 91 h 3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3"/>
                    <a:gd name="T109" fmla="*/ 0 h 361"/>
                    <a:gd name="T110" fmla="*/ 373 w 373"/>
                    <a:gd name="T111" fmla="*/ 361 h 3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3" h="361">
                      <a:moveTo>
                        <a:pt x="202" y="361"/>
                      </a:moveTo>
                      <a:lnTo>
                        <a:pt x="166" y="312"/>
                      </a:lnTo>
                      <a:lnTo>
                        <a:pt x="190" y="295"/>
                      </a:lnTo>
                      <a:lnTo>
                        <a:pt x="221" y="281"/>
                      </a:lnTo>
                      <a:lnTo>
                        <a:pt x="251" y="262"/>
                      </a:lnTo>
                      <a:lnTo>
                        <a:pt x="282" y="239"/>
                      </a:lnTo>
                      <a:lnTo>
                        <a:pt x="304" y="215"/>
                      </a:lnTo>
                      <a:lnTo>
                        <a:pt x="322" y="186"/>
                      </a:lnTo>
                      <a:lnTo>
                        <a:pt x="331" y="158"/>
                      </a:lnTo>
                      <a:lnTo>
                        <a:pt x="329" y="124"/>
                      </a:lnTo>
                      <a:lnTo>
                        <a:pt x="303" y="72"/>
                      </a:lnTo>
                      <a:lnTo>
                        <a:pt x="272" y="46"/>
                      </a:lnTo>
                      <a:lnTo>
                        <a:pt x="236" y="38"/>
                      </a:lnTo>
                      <a:lnTo>
                        <a:pt x="198" y="46"/>
                      </a:lnTo>
                      <a:lnTo>
                        <a:pt x="156" y="63"/>
                      </a:lnTo>
                      <a:lnTo>
                        <a:pt x="116" y="89"/>
                      </a:lnTo>
                      <a:lnTo>
                        <a:pt x="78" y="116"/>
                      </a:lnTo>
                      <a:lnTo>
                        <a:pt x="46" y="150"/>
                      </a:lnTo>
                      <a:lnTo>
                        <a:pt x="0" y="110"/>
                      </a:lnTo>
                      <a:lnTo>
                        <a:pt x="40" y="80"/>
                      </a:lnTo>
                      <a:lnTo>
                        <a:pt x="86" y="53"/>
                      </a:lnTo>
                      <a:lnTo>
                        <a:pt x="133" y="27"/>
                      </a:lnTo>
                      <a:lnTo>
                        <a:pt x="183" y="9"/>
                      </a:lnTo>
                      <a:lnTo>
                        <a:pt x="230" y="0"/>
                      </a:lnTo>
                      <a:lnTo>
                        <a:pt x="278" y="2"/>
                      </a:lnTo>
                      <a:lnTo>
                        <a:pt x="318" y="21"/>
                      </a:lnTo>
                      <a:lnTo>
                        <a:pt x="354" y="57"/>
                      </a:lnTo>
                      <a:lnTo>
                        <a:pt x="371" y="99"/>
                      </a:lnTo>
                      <a:lnTo>
                        <a:pt x="373" y="143"/>
                      </a:lnTo>
                      <a:lnTo>
                        <a:pt x="360" y="186"/>
                      </a:lnTo>
                      <a:lnTo>
                        <a:pt x="337" y="230"/>
                      </a:lnTo>
                      <a:lnTo>
                        <a:pt x="304" y="268"/>
                      </a:lnTo>
                      <a:lnTo>
                        <a:pt x="270" y="308"/>
                      </a:lnTo>
                      <a:lnTo>
                        <a:pt x="234" y="336"/>
                      </a:lnTo>
                      <a:lnTo>
                        <a:pt x="202" y="36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kumimoji="0" lang="en-US" altLang="ja-JP"/>
                </a:p>
              </p:txBody>
            </p:sp>
          </p:grpSp>
        </p:grpSp>
        <p:grpSp>
          <p:nvGrpSpPr>
            <p:cNvPr id="106" name="Group 226"/>
            <p:cNvGrpSpPr>
              <a:grpSpLocks/>
            </p:cNvGrpSpPr>
            <p:nvPr/>
          </p:nvGrpSpPr>
          <p:grpSpPr bwMode="auto">
            <a:xfrm>
              <a:off x="7906038" y="3942002"/>
              <a:ext cx="555336" cy="725811"/>
              <a:chOff x="3536" y="2988"/>
              <a:chExt cx="531" cy="497"/>
            </a:xfrm>
          </p:grpSpPr>
          <p:sp>
            <p:nvSpPr>
              <p:cNvPr id="243" name="Freeform 227"/>
              <p:cNvSpPr>
                <a:spLocks/>
              </p:cNvSpPr>
              <p:nvPr/>
            </p:nvSpPr>
            <p:spPr bwMode="auto">
              <a:xfrm>
                <a:off x="3536" y="2988"/>
                <a:ext cx="530" cy="496"/>
              </a:xfrm>
              <a:custGeom>
                <a:avLst/>
                <a:gdLst>
                  <a:gd name="T0" fmla="*/ 499 w 2120"/>
                  <a:gd name="T1" fmla="*/ 1954 h 1983"/>
                  <a:gd name="T2" fmla="*/ 445 w 2120"/>
                  <a:gd name="T3" fmla="*/ 1914 h 1983"/>
                  <a:gd name="T4" fmla="*/ 393 w 2120"/>
                  <a:gd name="T5" fmla="*/ 1871 h 1983"/>
                  <a:gd name="T6" fmla="*/ 342 w 2120"/>
                  <a:gd name="T7" fmla="*/ 1823 h 1983"/>
                  <a:gd name="T8" fmla="*/ 293 w 2120"/>
                  <a:gd name="T9" fmla="*/ 1773 h 1983"/>
                  <a:gd name="T10" fmla="*/ 248 w 2120"/>
                  <a:gd name="T11" fmla="*/ 1720 h 1983"/>
                  <a:gd name="T12" fmla="*/ 206 w 2120"/>
                  <a:gd name="T13" fmla="*/ 1664 h 1983"/>
                  <a:gd name="T14" fmla="*/ 167 w 2120"/>
                  <a:gd name="T15" fmla="*/ 1605 h 1983"/>
                  <a:gd name="T16" fmla="*/ 130 w 2120"/>
                  <a:gd name="T17" fmla="*/ 1544 h 1983"/>
                  <a:gd name="T18" fmla="*/ 98 w 2120"/>
                  <a:gd name="T19" fmla="*/ 1481 h 1983"/>
                  <a:gd name="T20" fmla="*/ 69 w 2120"/>
                  <a:gd name="T21" fmla="*/ 1416 h 1983"/>
                  <a:gd name="T22" fmla="*/ 44 w 2120"/>
                  <a:gd name="T23" fmla="*/ 1350 h 1983"/>
                  <a:gd name="T24" fmla="*/ 25 w 2120"/>
                  <a:gd name="T25" fmla="*/ 1282 h 1983"/>
                  <a:gd name="T26" fmla="*/ 10 w 2120"/>
                  <a:gd name="T27" fmla="*/ 1213 h 1983"/>
                  <a:gd name="T28" fmla="*/ 1 w 2120"/>
                  <a:gd name="T29" fmla="*/ 1142 h 1983"/>
                  <a:gd name="T30" fmla="*/ 0 w 2120"/>
                  <a:gd name="T31" fmla="*/ 1073 h 1983"/>
                  <a:gd name="T32" fmla="*/ 0 w 2120"/>
                  <a:gd name="T33" fmla="*/ 973 h 1983"/>
                  <a:gd name="T34" fmla="*/ 13 w 2120"/>
                  <a:gd name="T35" fmla="*/ 867 h 1983"/>
                  <a:gd name="T36" fmla="*/ 36 w 2120"/>
                  <a:gd name="T37" fmla="*/ 765 h 1983"/>
                  <a:gd name="T38" fmla="*/ 70 w 2120"/>
                  <a:gd name="T39" fmla="*/ 668 h 1983"/>
                  <a:gd name="T40" fmla="*/ 111 w 2120"/>
                  <a:gd name="T41" fmla="*/ 573 h 1983"/>
                  <a:gd name="T42" fmla="*/ 162 w 2120"/>
                  <a:gd name="T43" fmla="*/ 485 h 1983"/>
                  <a:gd name="T44" fmla="*/ 222 w 2120"/>
                  <a:gd name="T45" fmla="*/ 402 h 1983"/>
                  <a:gd name="T46" fmla="*/ 288 w 2120"/>
                  <a:gd name="T47" fmla="*/ 325 h 1983"/>
                  <a:gd name="T48" fmla="*/ 361 w 2120"/>
                  <a:gd name="T49" fmla="*/ 255 h 1983"/>
                  <a:gd name="T50" fmla="*/ 441 w 2120"/>
                  <a:gd name="T51" fmla="*/ 193 h 1983"/>
                  <a:gd name="T52" fmla="*/ 526 w 2120"/>
                  <a:gd name="T53" fmla="*/ 138 h 1983"/>
                  <a:gd name="T54" fmla="*/ 618 w 2120"/>
                  <a:gd name="T55" fmla="*/ 91 h 1983"/>
                  <a:gd name="T56" fmla="*/ 714 w 2120"/>
                  <a:gd name="T57" fmla="*/ 53 h 1983"/>
                  <a:gd name="T58" fmla="*/ 814 w 2120"/>
                  <a:gd name="T59" fmla="*/ 25 h 1983"/>
                  <a:gd name="T60" fmla="*/ 918 w 2120"/>
                  <a:gd name="T61" fmla="*/ 7 h 1983"/>
                  <a:gd name="T62" fmla="*/ 1026 w 2120"/>
                  <a:gd name="T63" fmla="*/ 0 h 1983"/>
                  <a:gd name="T64" fmla="*/ 1134 w 2120"/>
                  <a:gd name="T65" fmla="*/ 1 h 1983"/>
                  <a:gd name="T66" fmla="*/ 1239 w 2120"/>
                  <a:gd name="T67" fmla="*/ 14 h 1983"/>
                  <a:gd name="T68" fmla="*/ 1341 w 2120"/>
                  <a:gd name="T69" fmla="*/ 36 h 1983"/>
                  <a:gd name="T70" fmla="*/ 1440 w 2120"/>
                  <a:gd name="T71" fmla="*/ 67 h 1983"/>
                  <a:gd name="T72" fmla="*/ 1532 w 2120"/>
                  <a:gd name="T73" fmla="*/ 108 h 1983"/>
                  <a:gd name="T74" fmla="*/ 1619 w 2120"/>
                  <a:gd name="T75" fmla="*/ 156 h 1983"/>
                  <a:gd name="T76" fmla="*/ 1703 w 2120"/>
                  <a:gd name="T77" fmla="*/ 213 h 1983"/>
                  <a:gd name="T78" fmla="*/ 1780 w 2120"/>
                  <a:gd name="T79" fmla="*/ 278 h 1983"/>
                  <a:gd name="T80" fmla="*/ 1850 w 2120"/>
                  <a:gd name="T81" fmla="*/ 349 h 1983"/>
                  <a:gd name="T82" fmla="*/ 1914 w 2120"/>
                  <a:gd name="T83" fmla="*/ 427 h 1983"/>
                  <a:gd name="T84" fmla="*/ 1969 w 2120"/>
                  <a:gd name="T85" fmla="*/ 514 h 1983"/>
                  <a:gd name="T86" fmla="*/ 2017 w 2120"/>
                  <a:gd name="T87" fmla="*/ 605 h 1983"/>
                  <a:gd name="T88" fmla="*/ 2056 w 2120"/>
                  <a:gd name="T89" fmla="*/ 702 h 1983"/>
                  <a:gd name="T90" fmla="*/ 2087 w 2120"/>
                  <a:gd name="T91" fmla="*/ 805 h 1983"/>
                  <a:gd name="T92" fmla="*/ 2108 w 2120"/>
                  <a:gd name="T93" fmla="*/ 913 h 1983"/>
                  <a:gd name="T94" fmla="*/ 2119 w 2120"/>
                  <a:gd name="T95" fmla="*/ 1026 h 1983"/>
                  <a:gd name="T96" fmla="*/ 541 w 2120"/>
                  <a:gd name="T97" fmla="*/ 1983 h 19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20"/>
                  <a:gd name="T148" fmla="*/ 0 h 1983"/>
                  <a:gd name="T149" fmla="*/ 2120 w 2120"/>
                  <a:gd name="T150" fmla="*/ 1983 h 19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20" h="1983">
                    <a:moveTo>
                      <a:pt x="541" y="1983"/>
                    </a:moveTo>
                    <a:lnTo>
                      <a:pt x="526" y="1974"/>
                    </a:lnTo>
                    <a:lnTo>
                      <a:pt x="514" y="1965"/>
                    </a:lnTo>
                    <a:lnTo>
                      <a:pt x="499" y="1954"/>
                    </a:lnTo>
                    <a:lnTo>
                      <a:pt x="486" y="1945"/>
                    </a:lnTo>
                    <a:lnTo>
                      <a:pt x="472" y="1935"/>
                    </a:lnTo>
                    <a:lnTo>
                      <a:pt x="459" y="1925"/>
                    </a:lnTo>
                    <a:lnTo>
                      <a:pt x="445" y="1914"/>
                    </a:lnTo>
                    <a:lnTo>
                      <a:pt x="432" y="1904"/>
                    </a:lnTo>
                    <a:lnTo>
                      <a:pt x="418" y="1892"/>
                    </a:lnTo>
                    <a:lnTo>
                      <a:pt x="406" y="1882"/>
                    </a:lnTo>
                    <a:lnTo>
                      <a:pt x="393" y="1871"/>
                    </a:lnTo>
                    <a:lnTo>
                      <a:pt x="380" y="1859"/>
                    </a:lnTo>
                    <a:lnTo>
                      <a:pt x="367" y="1848"/>
                    </a:lnTo>
                    <a:lnTo>
                      <a:pt x="354" y="1835"/>
                    </a:lnTo>
                    <a:lnTo>
                      <a:pt x="342" y="1823"/>
                    </a:lnTo>
                    <a:lnTo>
                      <a:pt x="330" y="1812"/>
                    </a:lnTo>
                    <a:lnTo>
                      <a:pt x="317" y="1798"/>
                    </a:lnTo>
                    <a:lnTo>
                      <a:pt x="306" y="1786"/>
                    </a:lnTo>
                    <a:lnTo>
                      <a:pt x="293" y="1773"/>
                    </a:lnTo>
                    <a:lnTo>
                      <a:pt x="283" y="1760"/>
                    </a:lnTo>
                    <a:lnTo>
                      <a:pt x="270" y="1746"/>
                    </a:lnTo>
                    <a:lnTo>
                      <a:pt x="260" y="1734"/>
                    </a:lnTo>
                    <a:lnTo>
                      <a:pt x="248" y="1720"/>
                    </a:lnTo>
                    <a:lnTo>
                      <a:pt x="238" y="1706"/>
                    </a:lnTo>
                    <a:lnTo>
                      <a:pt x="226" y="1692"/>
                    </a:lnTo>
                    <a:lnTo>
                      <a:pt x="216" y="1679"/>
                    </a:lnTo>
                    <a:lnTo>
                      <a:pt x="206" y="1664"/>
                    </a:lnTo>
                    <a:lnTo>
                      <a:pt x="195" y="1650"/>
                    </a:lnTo>
                    <a:lnTo>
                      <a:pt x="185" y="1635"/>
                    </a:lnTo>
                    <a:lnTo>
                      <a:pt x="176" y="1620"/>
                    </a:lnTo>
                    <a:lnTo>
                      <a:pt x="167" y="1605"/>
                    </a:lnTo>
                    <a:lnTo>
                      <a:pt x="157" y="1591"/>
                    </a:lnTo>
                    <a:lnTo>
                      <a:pt x="148" y="1575"/>
                    </a:lnTo>
                    <a:lnTo>
                      <a:pt x="138" y="1559"/>
                    </a:lnTo>
                    <a:lnTo>
                      <a:pt x="130" y="1544"/>
                    </a:lnTo>
                    <a:lnTo>
                      <a:pt x="122" y="1529"/>
                    </a:lnTo>
                    <a:lnTo>
                      <a:pt x="113" y="1513"/>
                    </a:lnTo>
                    <a:lnTo>
                      <a:pt x="105" y="1497"/>
                    </a:lnTo>
                    <a:lnTo>
                      <a:pt x="98" y="1481"/>
                    </a:lnTo>
                    <a:lnTo>
                      <a:pt x="91" y="1465"/>
                    </a:lnTo>
                    <a:lnTo>
                      <a:pt x="83" y="1449"/>
                    </a:lnTo>
                    <a:lnTo>
                      <a:pt x="76" y="1433"/>
                    </a:lnTo>
                    <a:lnTo>
                      <a:pt x="69" y="1416"/>
                    </a:lnTo>
                    <a:lnTo>
                      <a:pt x="62" y="1399"/>
                    </a:lnTo>
                    <a:lnTo>
                      <a:pt x="56" y="1382"/>
                    </a:lnTo>
                    <a:lnTo>
                      <a:pt x="49" y="1366"/>
                    </a:lnTo>
                    <a:lnTo>
                      <a:pt x="44" y="1350"/>
                    </a:lnTo>
                    <a:lnTo>
                      <a:pt x="40" y="1334"/>
                    </a:lnTo>
                    <a:lnTo>
                      <a:pt x="34" y="1316"/>
                    </a:lnTo>
                    <a:lnTo>
                      <a:pt x="29" y="1298"/>
                    </a:lnTo>
                    <a:lnTo>
                      <a:pt x="25" y="1282"/>
                    </a:lnTo>
                    <a:lnTo>
                      <a:pt x="21" y="1265"/>
                    </a:lnTo>
                    <a:lnTo>
                      <a:pt x="16" y="1247"/>
                    </a:lnTo>
                    <a:lnTo>
                      <a:pt x="14" y="1229"/>
                    </a:lnTo>
                    <a:lnTo>
                      <a:pt x="10" y="1213"/>
                    </a:lnTo>
                    <a:lnTo>
                      <a:pt x="8" y="1196"/>
                    </a:lnTo>
                    <a:lnTo>
                      <a:pt x="5" y="1178"/>
                    </a:lnTo>
                    <a:lnTo>
                      <a:pt x="3" y="1160"/>
                    </a:lnTo>
                    <a:lnTo>
                      <a:pt x="1" y="1142"/>
                    </a:lnTo>
                    <a:lnTo>
                      <a:pt x="0" y="1126"/>
                    </a:lnTo>
                    <a:lnTo>
                      <a:pt x="0" y="1108"/>
                    </a:lnTo>
                    <a:lnTo>
                      <a:pt x="0" y="1090"/>
                    </a:lnTo>
                    <a:lnTo>
                      <a:pt x="0" y="1073"/>
                    </a:lnTo>
                    <a:lnTo>
                      <a:pt x="0" y="1056"/>
                    </a:lnTo>
                    <a:lnTo>
                      <a:pt x="0" y="1028"/>
                    </a:lnTo>
                    <a:lnTo>
                      <a:pt x="0" y="1001"/>
                    </a:lnTo>
                    <a:lnTo>
                      <a:pt x="0" y="973"/>
                    </a:lnTo>
                    <a:lnTo>
                      <a:pt x="2" y="947"/>
                    </a:lnTo>
                    <a:lnTo>
                      <a:pt x="5" y="920"/>
                    </a:lnTo>
                    <a:lnTo>
                      <a:pt x="8" y="894"/>
                    </a:lnTo>
                    <a:lnTo>
                      <a:pt x="13" y="867"/>
                    </a:lnTo>
                    <a:lnTo>
                      <a:pt x="18" y="842"/>
                    </a:lnTo>
                    <a:lnTo>
                      <a:pt x="23" y="816"/>
                    </a:lnTo>
                    <a:lnTo>
                      <a:pt x="29" y="790"/>
                    </a:lnTo>
                    <a:lnTo>
                      <a:pt x="36" y="765"/>
                    </a:lnTo>
                    <a:lnTo>
                      <a:pt x="44" y="740"/>
                    </a:lnTo>
                    <a:lnTo>
                      <a:pt x="52" y="716"/>
                    </a:lnTo>
                    <a:lnTo>
                      <a:pt x="61" y="692"/>
                    </a:lnTo>
                    <a:lnTo>
                      <a:pt x="70" y="668"/>
                    </a:lnTo>
                    <a:lnTo>
                      <a:pt x="80" y="643"/>
                    </a:lnTo>
                    <a:lnTo>
                      <a:pt x="90" y="619"/>
                    </a:lnTo>
                    <a:lnTo>
                      <a:pt x="101" y="596"/>
                    </a:lnTo>
                    <a:lnTo>
                      <a:pt x="111" y="573"/>
                    </a:lnTo>
                    <a:lnTo>
                      <a:pt x="124" y="550"/>
                    </a:lnTo>
                    <a:lnTo>
                      <a:pt x="137" y="529"/>
                    </a:lnTo>
                    <a:lnTo>
                      <a:pt x="149" y="506"/>
                    </a:lnTo>
                    <a:lnTo>
                      <a:pt x="162" y="485"/>
                    </a:lnTo>
                    <a:lnTo>
                      <a:pt x="177" y="464"/>
                    </a:lnTo>
                    <a:lnTo>
                      <a:pt x="191" y="442"/>
                    </a:lnTo>
                    <a:lnTo>
                      <a:pt x="207" y="422"/>
                    </a:lnTo>
                    <a:lnTo>
                      <a:pt x="222" y="402"/>
                    </a:lnTo>
                    <a:lnTo>
                      <a:pt x="238" y="383"/>
                    </a:lnTo>
                    <a:lnTo>
                      <a:pt x="254" y="363"/>
                    </a:lnTo>
                    <a:lnTo>
                      <a:pt x="271" y="345"/>
                    </a:lnTo>
                    <a:lnTo>
                      <a:pt x="288" y="325"/>
                    </a:lnTo>
                    <a:lnTo>
                      <a:pt x="307" y="308"/>
                    </a:lnTo>
                    <a:lnTo>
                      <a:pt x="324" y="290"/>
                    </a:lnTo>
                    <a:lnTo>
                      <a:pt x="342" y="273"/>
                    </a:lnTo>
                    <a:lnTo>
                      <a:pt x="361" y="255"/>
                    </a:lnTo>
                    <a:lnTo>
                      <a:pt x="382" y="239"/>
                    </a:lnTo>
                    <a:lnTo>
                      <a:pt x="400" y="223"/>
                    </a:lnTo>
                    <a:lnTo>
                      <a:pt x="421" y="208"/>
                    </a:lnTo>
                    <a:lnTo>
                      <a:pt x="441" y="193"/>
                    </a:lnTo>
                    <a:lnTo>
                      <a:pt x="463" y="179"/>
                    </a:lnTo>
                    <a:lnTo>
                      <a:pt x="484" y="164"/>
                    </a:lnTo>
                    <a:lnTo>
                      <a:pt x="505" y="152"/>
                    </a:lnTo>
                    <a:lnTo>
                      <a:pt x="526" y="138"/>
                    </a:lnTo>
                    <a:lnTo>
                      <a:pt x="549" y="126"/>
                    </a:lnTo>
                    <a:lnTo>
                      <a:pt x="572" y="113"/>
                    </a:lnTo>
                    <a:lnTo>
                      <a:pt x="595" y="102"/>
                    </a:lnTo>
                    <a:lnTo>
                      <a:pt x="618" y="91"/>
                    </a:lnTo>
                    <a:lnTo>
                      <a:pt x="642" y="82"/>
                    </a:lnTo>
                    <a:lnTo>
                      <a:pt x="665" y="71"/>
                    </a:lnTo>
                    <a:lnTo>
                      <a:pt x="690" y="63"/>
                    </a:lnTo>
                    <a:lnTo>
                      <a:pt x="714" y="53"/>
                    </a:lnTo>
                    <a:lnTo>
                      <a:pt x="739" y="46"/>
                    </a:lnTo>
                    <a:lnTo>
                      <a:pt x="764" y="38"/>
                    </a:lnTo>
                    <a:lnTo>
                      <a:pt x="788" y="31"/>
                    </a:lnTo>
                    <a:lnTo>
                      <a:pt x="814" y="25"/>
                    </a:lnTo>
                    <a:lnTo>
                      <a:pt x="840" y="20"/>
                    </a:lnTo>
                    <a:lnTo>
                      <a:pt x="867" y="15"/>
                    </a:lnTo>
                    <a:lnTo>
                      <a:pt x="892" y="10"/>
                    </a:lnTo>
                    <a:lnTo>
                      <a:pt x="918" y="7"/>
                    </a:lnTo>
                    <a:lnTo>
                      <a:pt x="946" y="5"/>
                    </a:lnTo>
                    <a:lnTo>
                      <a:pt x="972" y="1"/>
                    </a:lnTo>
                    <a:lnTo>
                      <a:pt x="999" y="0"/>
                    </a:lnTo>
                    <a:lnTo>
                      <a:pt x="1026" y="0"/>
                    </a:lnTo>
                    <a:lnTo>
                      <a:pt x="1054" y="0"/>
                    </a:lnTo>
                    <a:lnTo>
                      <a:pt x="1080" y="0"/>
                    </a:lnTo>
                    <a:lnTo>
                      <a:pt x="1108" y="0"/>
                    </a:lnTo>
                    <a:lnTo>
                      <a:pt x="1134" y="1"/>
                    </a:lnTo>
                    <a:lnTo>
                      <a:pt x="1161" y="3"/>
                    </a:lnTo>
                    <a:lnTo>
                      <a:pt x="1187" y="6"/>
                    </a:lnTo>
                    <a:lnTo>
                      <a:pt x="1214" y="10"/>
                    </a:lnTo>
                    <a:lnTo>
                      <a:pt x="1239" y="14"/>
                    </a:lnTo>
                    <a:lnTo>
                      <a:pt x="1265" y="18"/>
                    </a:lnTo>
                    <a:lnTo>
                      <a:pt x="1291" y="23"/>
                    </a:lnTo>
                    <a:lnTo>
                      <a:pt x="1316" y="30"/>
                    </a:lnTo>
                    <a:lnTo>
                      <a:pt x="1341" y="36"/>
                    </a:lnTo>
                    <a:lnTo>
                      <a:pt x="1366" y="42"/>
                    </a:lnTo>
                    <a:lnTo>
                      <a:pt x="1391" y="49"/>
                    </a:lnTo>
                    <a:lnTo>
                      <a:pt x="1416" y="59"/>
                    </a:lnTo>
                    <a:lnTo>
                      <a:pt x="1440" y="67"/>
                    </a:lnTo>
                    <a:lnTo>
                      <a:pt x="1464" y="77"/>
                    </a:lnTo>
                    <a:lnTo>
                      <a:pt x="1486" y="86"/>
                    </a:lnTo>
                    <a:lnTo>
                      <a:pt x="1510" y="96"/>
                    </a:lnTo>
                    <a:lnTo>
                      <a:pt x="1532" y="108"/>
                    </a:lnTo>
                    <a:lnTo>
                      <a:pt x="1555" y="118"/>
                    </a:lnTo>
                    <a:lnTo>
                      <a:pt x="1577" y="130"/>
                    </a:lnTo>
                    <a:lnTo>
                      <a:pt x="1599" y="142"/>
                    </a:lnTo>
                    <a:lnTo>
                      <a:pt x="1619" y="156"/>
                    </a:lnTo>
                    <a:lnTo>
                      <a:pt x="1642" y="170"/>
                    </a:lnTo>
                    <a:lnTo>
                      <a:pt x="1663" y="184"/>
                    </a:lnTo>
                    <a:lnTo>
                      <a:pt x="1683" y="199"/>
                    </a:lnTo>
                    <a:lnTo>
                      <a:pt x="1703" y="213"/>
                    </a:lnTo>
                    <a:lnTo>
                      <a:pt x="1724" y="229"/>
                    </a:lnTo>
                    <a:lnTo>
                      <a:pt x="1742" y="244"/>
                    </a:lnTo>
                    <a:lnTo>
                      <a:pt x="1762" y="261"/>
                    </a:lnTo>
                    <a:lnTo>
                      <a:pt x="1780" y="278"/>
                    </a:lnTo>
                    <a:lnTo>
                      <a:pt x="1800" y="295"/>
                    </a:lnTo>
                    <a:lnTo>
                      <a:pt x="1817" y="313"/>
                    </a:lnTo>
                    <a:lnTo>
                      <a:pt x="1833" y="331"/>
                    </a:lnTo>
                    <a:lnTo>
                      <a:pt x="1850" y="349"/>
                    </a:lnTo>
                    <a:lnTo>
                      <a:pt x="1866" y="369"/>
                    </a:lnTo>
                    <a:lnTo>
                      <a:pt x="1883" y="388"/>
                    </a:lnTo>
                    <a:lnTo>
                      <a:pt x="1899" y="408"/>
                    </a:lnTo>
                    <a:lnTo>
                      <a:pt x="1914" y="427"/>
                    </a:lnTo>
                    <a:lnTo>
                      <a:pt x="1928" y="449"/>
                    </a:lnTo>
                    <a:lnTo>
                      <a:pt x="1942" y="470"/>
                    </a:lnTo>
                    <a:lnTo>
                      <a:pt x="1956" y="491"/>
                    </a:lnTo>
                    <a:lnTo>
                      <a:pt x="1969" y="514"/>
                    </a:lnTo>
                    <a:lnTo>
                      <a:pt x="1983" y="535"/>
                    </a:lnTo>
                    <a:lnTo>
                      <a:pt x="1995" y="558"/>
                    </a:lnTo>
                    <a:lnTo>
                      <a:pt x="2007" y="583"/>
                    </a:lnTo>
                    <a:lnTo>
                      <a:pt x="2017" y="605"/>
                    </a:lnTo>
                    <a:lnTo>
                      <a:pt x="2028" y="630"/>
                    </a:lnTo>
                    <a:lnTo>
                      <a:pt x="2038" y="653"/>
                    </a:lnTo>
                    <a:lnTo>
                      <a:pt x="2048" y="678"/>
                    </a:lnTo>
                    <a:lnTo>
                      <a:pt x="2056" y="702"/>
                    </a:lnTo>
                    <a:lnTo>
                      <a:pt x="2065" y="727"/>
                    </a:lnTo>
                    <a:lnTo>
                      <a:pt x="2073" y="754"/>
                    </a:lnTo>
                    <a:lnTo>
                      <a:pt x="2080" y="779"/>
                    </a:lnTo>
                    <a:lnTo>
                      <a:pt x="2087" y="805"/>
                    </a:lnTo>
                    <a:lnTo>
                      <a:pt x="2094" y="832"/>
                    </a:lnTo>
                    <a:lnTo>
                      <a:pt x="2099" y="858"/>
                    </a:lnTo>
                    <a:lnTo>
                      <a:pt x="2104" y="886"/>
                    </a:lnTo>
                    <a:lnTo>
                      <a:pt x="2108" y="913"/>
                    </a:lnTo>
                    <a:lnTo>
                      <a:pt x="2112" y="941"/>
                    </a:lnTo>
                    <a:lnTo>
                      <a:pt x="2115" y="970"/>
                    </a:lnTo>
                    <a:lnTo>
                      <a:pt x="2117" y="997"/>
                    </a:lnTo>
                    <a:lnTo>
                      <a:pt x="2119" y="1026"/>
                    </a:lnTo>
                    <a:lnTo>
                      <a:pt x="2120" y="1056"/>
                    </a:lnTo>
                    <a:lnTo>
                      <a:pt x="2120" y="1982"/>
                    </a:lnTo>
                    <a:lnTo>
                      <a:pt x="541" y="1983"/>
                    </a:lnTo>
                    <a:close/>
                  </a:path>
                </a:pathLst>
              </a:custGeom>
              <a:solidFill>
                <a:srgbClr val="C2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" name="Freeform 228"/>
              <p:cNvSpPr>
                <a:spLocks/>
              </p:cNvSpPr>
              <p:nvPr/>
            </p:nvSpPr>
            <p:spPr bwMode="auto">
              <a:xfrm>
                <a:off x="3901" y="3062"/>
                <a:ext cx="37" cy="37"/>
              </a:xfrm>
              <a:custGeom>
                <a:avLst/>
                <a:gdLst>
                  <a:gd name="T0" fmla="*/ 80 w 147"/>
                  <a:gd name="T1" fmla="*/ 0 h 147"/>
                  <a:gd name="T2" fmla="*/ 94 w 147"/>
                  <a:gd name="T3" fmla="*/ 2 h 147"/>
                  <a:gd name="T4" fmla="*/ 108 w 147"/>
                  <a:gd name="T5" fmla="*/ 8 h 147"/>
                  <a:gd name="T6" fmla="*/ 119 w 147"/>
                  <a:gd name="T7" fmla="*/ 16 h 147"/>
                  <a:gd name="T8" fmla="*/ 128 w 147"/>
                  <a:gd name="T9" fmla="*/ 25 h 147"/>
                  <a:gd name="T10" fmla="*/ 136 w 147"/>
                  <a:gd name="T11" fmla="*/ 37 h 147"/>
                  <a:gd name="T12" fmla="*/ 142 w 147"/>
                  <a:gd name="T13" fmla="*/ 50 h 147"/>
                  <a:gd name="T14" fmla="*/ 144 w 147"/>
                  <a:gd name="T15" fmla="*/ 60 h 147"/>
                  <a:gd name="T16" fmla="*/ 146 w 147"/>
                  <a:gd name="T17" fmla="*/ 69 h 147"/>
                  <a:gd name="T18" fmla="*/ 146 w 147"/>
                  <a:gd name="T19" fmla="*/ 80 h 147"/>
                  <a:gd name="T20" fmla="*/ 142 w 147"/>
                  <a:gd name="T21" fmla="*/ 94 h 147"/>
                  <a:gd name="T22" fmla="*/ 136 w 147"/>
                  <a:gd name="T23" fmla="*/ 108 h 147"/>
                  <a:gd name="T24" fmla="*/ 128 w 147"/>
                  <a:gd name="T25" fmla="*/ 120 h 147"/>
                  <a:gd name="T26" fmla="*/ 119 w 147"/>
                  <a:gd name="T27" fmla="*/ 129 h 147"/>
                  <a:gd name="T28" fmla="*/ 108 w 147"/>
                  <a:gd name="T29" fmla="*/ 137 h 147"/>
                  <a:gd name="T30" fmla="*/ 94 w 147"/>
                  <a:gd name="T31" fmla="*/ 142 h 147"/>
                  <a:gd name="T32" fmla="*/ 80 w 147"/>
                  <a:gd name="T33" fmla="*/ 147 h 147"/>
                  <a:gd name="T34" fmla="*/ 69 w 147"/>
                  <a:gd name="T35" fmla="*/ 147 h 147"/>
                  <a:gd name="T36" fmla="*/ 62 w 147"/>
                  <a:gd name="T37" fmla="*/ 145 h 147"/>
                  <a:gd name="T38" fmla="*/ 50 w 147"/>
                  <a:gd name="T39" fmla="*/ 142 h 147"/>
                  <a:gd name="T40" fmla="*/ 38 w 147"/>
                  <a:gd name="T41" fmla="*/ 137 h 147"/>
                  <a:gd name="T42" fmla="*/ 25 w 147"/>
                  <a:gd name="T43" fmla="*/ 129 h 147"/>
                  <a:gd name="T44" fmla="*/ 15 w 147"/>
                  <a:gd name="T45" fmla="*/ 120 h 147"/>
                  <a:gd name="T46" fmla="*/ 8 w 147"/>
                  <a:gd name="T47" fmla="*/ 108 h 147"/>
                  <a:gd name="T48" fmla="*/ 2 w 147"/>
                  <a:gd name="T49" fmla="*/ 94 h 147"/>
                  <a:gd name="T50" fmla="*/ 0 w 147"/>
                  <a:gd name="T51" fmla="*/ 80 h 147"/>
                  <a:gd name="T52" fmla="*/ 0 w 147"/>
                  <a:gd name="T53" fmla="*/ 69 h 147"/>
                  <a:gd name="T54" fmla="*/ 0 w 147"/>
                  <a:gd name="T55" fmla="*/ 60 h 147"/>
                  <a:gd name="T56" fmla="*/ 2 w 147"/>
                  <a:gd name="T57" fmla="*/ 50 h 147"/>
                  <a:gd name="T58" fmla="*/ 8 w 147"/>
                  <a:gd name="T59" fmla="*/ 37 h 147"/>
                  <a:gd name="T60" fmla="*/ 15 w 147"/>
                  <a:gd name="T61" fmla="*/ 25 h 147"/>
                  <a:gd name="T62" fmla="*/ 25 w 147"/>
                  <a:gd name="T63" fmla="*/ 16 h 147"/>
                  <a:gd name="T64" fmla="*/ 38 w 147"/>
                  <a:gd name="T65" fmla="*/ 8 h 147"/>
                  <a:gd name="T66" fmla="*/ 50 w 147"/>
                  <a:gd name="T67" fmla="*/ 2 h 147"/>
                  <a:gd name="T68" fmla="*/ 62 w 147"/>
                  <a:gd name="T69" fmla="*/ 0 h 147"/>
                  <a:gd name="T70" fmla="*/ 69 w 147"/>
                  <a:gd name="T71" fmla="*/ 0 h 147"/>
                  <a:gd name="T72" fmla="*/ 73 w 147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7"/>
                  <a:gd name="T113" fmla="*/ 147 w 147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7">
                    <a:moveTo>
                      <a:pt x="73" y="0"/>
                    </a:moveTo>
                    <a:lnTo>
                      <a:pt x="80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1" y="5"/>
                    </a:lnTo>
                    <a:lnTo>
                      <a:pt x="108" y="8"/>
                    </a:lnTo>
                    <a:lnTo>
                      <a:pt x="113" y="12"/>
                    </a:lnTo>
                    <a:lnTo>
                      <a:pt x="119" y="16"/>
                    </a:lnTo>
                    <a:lnTo>
                      <a:pt x="125" y="21"/>
                    </a:lnTo>
                    <a:lnTo>
                      <a:pt x="128" y="25"/>
                    </a:lnTo>
                    <a:lnTo>
                      <a:pt x="133" y="31"/>
                    </a:lnTo>
                    <a:lnTo>
                      <a:pt x="136" y="37"/>
                    </a:lnTo>
                    <a:lnTo>
                      <a:pt x="140" y="44"/>
                    </a:lnTo>
                    <a:lnTo>
                      <a:pt x="142" y="50"/>
                    </a:lnTo>
                    <a:lnTo>
                      <a:pt x="144" y="57"/>
                    </a:lnTo>
                    <a:lnTo>
                      <a:pt x="144" y="60"/>
                    </a:lnTo>
                    <a:lnTo>
                      <a:pt x="146" y="65"/>
                    </a:lnTo>
                    <a:lnTo>
                      <a:pt x="146" y="69"/>
                    </a:lnTo>
                    <a:lnTo>
                      <a:pt x="147" y="73"/>
                    </a:lnTo>
                    <a:lnTo>
                      <a:pt x="146" y="80"/>
                    </a:lnTo>
                    <a:lnTo>
                      <a:pt x="144" y="87"/>
                    </a:lnTo>
                    <a:lnTo>
                      <a:pt x="142" y="94"/>
                    </a:lnTo>
                    <a:lnTo>
                      <a:pt x="140" y="102"/>
                    </a:lnTo>
                    <a:lnTo>
                      <a:pt x="136" y="108"/>
                    </a:lnTo>
                    <a:lnTo>
                      <a:pt x="133" y="114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19" y="129"/>
                    </a:lnTo>
                    <a:lnTo>
                      <a:pt x="113" y="134"/>
                    </a:lnTo>
                    <a:lnTo>
                      <a:pt x="108" y="137"/>
                    </a:lnTo>
                    <a:lnTo>
                      <a:pt x="101" y="141"/>
                    </a:lnTo>
                    <a:lnTo>
                      <a:pt x="94" y="142"/>
                    </a:lnTo>
                    <a:lnTo>
                      <a:pt x="87" y="144"/>
                    </a:lnTo>
                    <a:lnTo>
                      <a:pt x="80" y="147"/>
                    </a:lnTo>
                    <a:lnTo>
                      <a:pt x="73" y="147"/>
                    </a:lnTo>
                    <a:lnTo>
                      <a:pt x="69" y="147"/>
                    </a:lnTo>
                    <a:lnTo>
                      <a:pt x="65" y="147"/>
                    </a:lnTo>
                    <a:lnTo>
                      <a:pt x="62" y="145"/>
                    </a:lnTo>
                    <a:lnTo>
                      <a:pt x="57" y="144"/>
                    </a:lnTo>
                    <a:lnTo>
                      <a:pt x="50" y="142"/>
                    </a:lnTo>
                    <a:lnTo>
                      <a:pt x="44" y="141"/>
                    </a:lnTo>
                    <a:lnTo>
                      <a:pt x="38" y="137"/>
                    </a:lnTo>
                    <a:lnTo>
                      <a:pt x="32" y="134"/>
                    </a:lnTo>
                    <a:lnTo>
                      <a:pt x="25" y="129"/>
                    </a:lnTo>
                    <a:lnTo>
                      <a:pt x="20" y="126"/>
                    </a:lnTo>
                    <a:lnTo>
                      <a:pt x="15" y="120"/>
                    </a:lnTo>
                    <a:lnTo>
                      <a:pt x="11" y="114"/>
                    </a:lnTo>
                    <a:lnTo>
                      <a:pt x="8" y="108"/>
                    </a:lnTo>
                    <a:lnTo>
                      <a:pt x="4" y="102"/>
                    </a:lnTo>
                    <a:lnTo>
                      <a:pt x="2" y="94"/>
                    </a:lnTo>
                    <a:lnTo>
                      <a:pt x="0" y="87"/>
                    </a:lnTo>
                    <a:lnTo>
                      <a:pt x="0" y="80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2" y="50"/>
                    </a:lnTo>
                    <a:lnTo>
                      <a:pt x="4" y="44"/>
                    </a:lnTo>
                    <a:lnTo>
                      <a:pt x="8" y="37"/>
                    </a:lnTo>
                    <a:lnTo>
                      <a:pt x="11" y="31"/>
                    </a:lnTo>
                    <a:lnTo>
                      <a:pt x="15" y="25"/>
                    </a:lnTo>
                    <a:lnTo>
                      <a:pt x="20" y="21"/>
                    </a:lnTo>
                    <a:lnTo>
                      <a:pt x="25" y="16"/>
                    </a:lnTo>
                    <a:lnTo>
                      <a:pt x="32" y="12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2"/>
                    </a:lnTo>
                    <a:lnTo>
                      <a:pt x="57" y="1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87BD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5" name="Freeform 229"/>
              <p:cNvSpPr>
                <a:spLocks/>
              </p:cNvSpPr>
              <p:nvPr/>
            </p:nvSpPr>
            <p:spPr bwMode="auto">
              <a:xfrm>
                <a:off x="3551" y="3166"/>
                <a:ext cx="516" cy="318"/>
              </a:xfrm>
              <a:custGeom>
                <a:avLst/>
                <a:gdLst>
                  <a:gd name="T0" fmla="*/ 10 w 2065"/>
                  <a:gd name="T1" fmla="*/ 637 h 1273"/>
                  <a:gd name="T2" fmla="*/ 35 w 2065"/>
                  <a:gd name="T3" fmla="*/ 585 h 1273"/>
                  <a:gd name="T4" fmla="*/ 72 w 2065"/>
                  <a:gd name="T5" fmla="*/ 529 h 1273"/>
                  <a:gd name="T6" fmla="*/ 118 w 2065"/>
                  <a:gd name="T7" fmla="*/ 468 h 1273"/>
                  <a:gd name="T8" fmla="*/ 173 w 2065"/>
                  <a:gd name="T9" fmla="*/ 406 h 1273"/>
                  <a:gd name="T10" fmla="*/ 238 w 2065"/>
                  <a:gd name="T11" fmla="*/ 343 h 1273"/>
                  <a:gd name="T12" fmla="*/ 310 w 2065"/>
                  <a:gd name="T13" fmla="*/ 279 h 1273"/>
                  <a:gd name="T14" fmla="*/ 390 w 2065"/>
                  <a:gd name="T15" fmla="*/ 219 h 1273"/>
                  <a:gd name="T16" fmla="*/ 479 w 2065"/>
                  <a:gd name="T17" fmla="*/ 163 h 1273"/>
                  <a:gd name="T18" fmla="*/ 574 w 2065"/>
                  <a:gd name="T19" fmla="*/ 113 h 1273"/>
                  <a:gd name="T20" fmla="*/ 678 w 2065"/>
                  <a:gd name="T21" fmla="*/ 70 h 1273"/>
                  <a:gd name="T22" fmla="*/ 785 w 2065"/>
                  <a:gd name="T23" fmla="*/ 36 h 1273"/>
                  <a:gd name="T24" fmla="*/ 901 w 2065"/>
                  <a:gd name="T25" fmla="*/ 13 h 1273"/>
                  <a:gd name="T26" fmla="*/ 1019 w 2065"/>
                  <a:gd name="T27" fmla="*/ 1 h 1273"/>
                  <a:gd name="T28" fmla="*/ 1143 w 2065"/>
                  <a:gd name="T29" fmla="*/ 5 h 1273"/>
                  <a:gd name="T30" fmla="*/ 1272 w 2065"/>
                  <a:gd name="T31" fmla="*/ 22 h 1273"/>
                  <a:gd name="T32" fmla="*/ 1405 w 2065"/>
                  <a:gd name="T33" fmla="*/ 58 h 1273"/>
                  <a:gd name="T34" fmla="*/ 1541 w 2065"/>
                  <a:gd name="T35" fmla="*/ 112 h 1273"/>
                  <a:gd name="T36" fmla="*/ 1681 w 2065"/>
                  <a:gd name="T37" fmla="*/ 185 h 1273"/>
                  <a:gd name="T38" fmla="*/ 1822 w 2065"/>
                  <a:gd name="T39" fmla="*/ 281 h 1273"/>
                  <a:gd name="T40" fmla="*/ 1967 w 2065"/>
                  <a:gd name="T41" fmla="*/ 401 h 1273"/>
                  <a:gd name="T42" fmla="*/ 2055 w 2065"/>
                  <a:gd name="T43" fmla="*/ 1273 h 1273"/>
                  <a:gd name="T44" fmla="*/ 475 w 2065"/>
                  <a:gd name="T45" fmla="*/ 1271 h 1273"/>
                  <a:gd name="T46" fmla="*/ 459 w 2065"/>
                  <a:gd name="T47" fmla="*/ 1261 h 1273"/>
                  <a:gd name="T48" fmla="*/ 446 w 2065"/>
                  <a:gd name="T49" fmla="*/ 1251 h 1273"/>
                  <a:gd name="T50" fmla="*/ 427 w 2065"/>
                  <a:gd name="T51" fmla="*/ 1240 h 1273"/>
                  <a:gd name="T52" fmla="*/ 406 w 2065"/>
                  <a:gd name="T53" fmla="*/ 1225 h 1273"/>
                  <a:gd name="T54" fmla="*/ 383 w 2065"/>
                  <a:gd name="T55" fmla="*/ 1208 h 1273"/>
                  <a:gd name="T56" fmla="*/ 359 w 2065"/>
                  <a:gd name="T57" fmla="*/ 1188 h 1273"/>
                  <a:gd name="T58" fmla="*/ 332 w 2065"/>
                  <a:gd name="T59" fmla="*/ 1165 h 1273"/>
                  <a:gd name="T60" fmla="*/ 304 w 2065"/>
                  <a:gd name="T61" fmla="*/ 1140 h 1273"/>
                  <a:gd name="T62" fmla="*/ 275 w 2065"/>
                  <a:gd name="T63" fmla="*/ 1112 h 1273"/>
                  <a:gd name="T64" fmla="*/ 246 w 2065"/>
                  <a:gd name="T65" fmla="*/ 1083 h 1273"/>
                  <a:gd name="T66" fmla="*/ 215 w 2065"/>
                  <a:gd name="T67" fmla="*/ 1049 h 1273"/>
                  <a:gd name="T68" fmla="*/ 185 w 2065"/>
                  <a:gd name="T69" fmla="*/ 1012 h 1273"/>
                  <a:gd name="T70" fmla="*/ 155 w 2065"/>
                  <a:gd name="T71" fmla="*/ 973 h 1273"/>
                  <a:gd name="T72" fmla="*/ 126 w 2065"/>
                  <a:gd name="T73" fmla="*/ 933 h 1273"/>
                  <a:gd name="T74" fmla="*/ 97 w 2065"/>
                  <a:gd name="T75" fmla="*/ 888 h 1273"/>
                  <a:gd name="T76" fmla="*/ 72 w 2065"/>
                  <a:gd name="T77" fmla="*/ 842 h 1273"/>
                  <a:gd name="T78" fmla="*/ 47 w 2065"/>
                  <a:gd name="T79" fmla="*/ 793 h 1273"/>
                  <a:gd name="T80" fmla="*/ 25 w 2065"/>
                  <a:gd name="T81" fmla="*/ 741 h 1273"/>
                  <a:gd name="T82" fmla="*/ 5 w 2065"/>
                  <a:gd name="T83" fmla="*/ 686 h 12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65"/>
                  <a:gd name="T127" fmla="*/ 0 h 1273"/>
                  <a:gd name="T128" fmla="*/ 2065 w 2065"/>
                  <a:gd name="T129" fmla="*/ 1273 h 12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65" h="1273">
                    <a:moveTo>
                      <a:pt x="0" y="668"/>
                    </a:moveTo>
                    <a:lnTo>
                      <a:pt x="3" y="653"/>
                    </a:lnTo>
                    <a:lnTo>
                      <a:pt x="10" y="637"/>
                    </a:lnTo>
                    <a:lnTo>
                      <a:pt x="17" y="620"/>
                    </a:lnTo>
                    <a:lnTo>
                      <a:pt x="26" y="603"/>
                    </a:lnTo>
                    <a:lnTo>
                      <a:pt x="35" y="585"/>
                    </a:lnTo>
                    <a:lnTo>
                      <a:pt x="47" y="568"/>
                    </a:lnTo>
                    <a:lnTo>
                      <a:pt x="59" y="548"/>
                    </a:lnTo>
                    <a:lnTo>
                      <a:pt x="72" y="529"/>
                    </a:lnTo>
                    <a:lnTo>
                      <a:pt x="86" y="508"/>
                    </a:lnTo>
                    <a:lnTo>
                      <a:pt x="102" y="489"/>
                    </a:lnTo>
                    <a:lnTo>
                      <a:pt x="118" y="468"/>
                    </a:lnTo>
                    <a:lnTo>
                      <a:pt x="135" y="447"/>
                    </a:lnTo>
                    <a:lnTo>
                      <a:pt x="154" y="426"/>
                    </a:lnTo>
                    <a:lnTo>
                      <a:pt x="173" y="406"/>
                    </a:lnTo>
                    <a:lnTo>
                      <a:pt x="194" y="384"/>
                    </a:lnTo>
                    <a:lnTo>
                      <a:pt x="216" y="363"/>
                    </a:lnTo>
                    <a:lnTo>
                      <a:pt x="238" y="343"/>
                    </a:lnTo>
                    <a:lnTo>
                      <a:pt x="260" y="321"/>
                    </a:lnTo>
                    <a:lnTo>
                      <a:pt x="285" y="299"/>
                    </a:lnTo>
                    <a:lnTo>
                      <a:pt x="310" y="279"/>
                    </a:lnTo>
                    <a:lnTo>
                      <a:pt x="336" y="259"/>
                    </a:lnTo>
                    <a:lnTo>
                      <a:pt x="363" y="238"/>
                    </a:lnTo>
                    <a:lnTo>
                      <a:pt x="390" y="219"/>
                    </a:lnTo>
                    <a:lnTo>
                      <a:pt x="420" y="200"/>
                    </a:lnTo>
                    <a:lnTo>
                      <a:pt x="449" y="181"/>
                    </a:lnTo>
                    <a:lnTo>
                      <a:pt x="479" y="163"/>
                    </a:lnTo>
                    <a:lnTo>
                      <a:pt x="510" y="145"/>
                    </a:lnTo>
                    <a:lnTo>
                      <a:pt x="542" y="129"/>
                    </a:lnTo>
                    <a:lnTo>
                      <a:pt x="574" y="113"/>
                    </a:lnTo>
                    <a:lnTo>
                      <a:pt x="609" y="98"/>
                    </a:lnTo>
                    <a:lnTo>
                      <a:pt x="642" y="83"/>
                    </a:lnTo>
                    <a:lnTo>
                      <a:pt x="678" y="70"/>
                    </a:lnTo>
                    <a:lnTo>
                      <a:pt x="712" y="58"/>
                    </a:lnTo>
                    <a:lnTo>
                      <a:pt x="749" y="46"/>
                    </a:lnTo>
                    <a:lnTo>
                      <a:pt x="785" y="36"/>
                    </a:lnTo>
                    <a:lnTo>
                      <a:pt x="824" y="28"/>
                    </a:lnTo>
                    <a:lnTo>
                      <a:pt x="862" y="19"/>
                    </a:lnTo>
                    <a:lnTo>
                      <a:pt x="901" y="13"/>
                    </a:lnTo>
                    <a:lnTo>
                      <a:pt x="939" y="7"/>
                    </a:lnTo>
                    <a:lnTo>
                      <a:pt x="979" y="4"/>
                    </a:lnTo>
                    <a:lnTo>
                      <a:pt x="1019" y="1"/>
                    </a:lnTo>
                    <a:lnTo>
                      <a:pt x="1059" y="0"/>
                    </a:lnTo>
                    <a:lnTo>
                      <a:pt x="1101" y="1"/>
                    </a:lnTo>
                    <a:lnTo>
                      <a:pt x="1143" y="5"/>
                    </a:lnTo>
                    <a:lnTo>
                      <a:pt x="1186" y="8"/>
                    </a:lnTo>
                    <a:lnTo>
                      <a:pt x="1228" y="14"/>
                    </a:lnTo>
                    <a:lnTo>
                      <a:pt x="1272" y="22"/>
                    </a:lnTo>
                    <a:lnTo>
                      <a:pt x="1317" y="34"/>
                    </a:lnTo>
                    <a:lnTo>
                      <a:pt x="1360" y="44"/>
                    </a:lnTo>
                    <a:lnTo>
                      <a:pt x="1405" y="58"/>
                    </a:lnTo>
                    <a:lnTo>
                      <a:pt x="1450" y="74"/>
                    </a:lnTo>
                    <a:lnTo>
                      <a:pt x="1496" y="91"/>
                    </a:lnTo>
                    <a:lnTo>
                      <a:pt x="1541" y="112"/>
                    </a:lnTo>
                    <a:lnTo>
                      <a:pt x="1587" y="133"/>
                    </a:lnTo>
                    <a:lnTo>
                      <a:pt x="1634" y="158"/>
                    </a:lnTo>
                    <a:lnTo>
                      <a:pt x="1681" y="185"/>
                    </a:lnTo>
                    <a:lnTo>
                      <a:pt x="1728" y="215"/>
                    </a:lnTo>
                    <a:lnTo>
                      <a:pt x="1775" y="247"/>
                    </a:lnTo>
                    <a:lnTo>
                      <a:pt x="1822" y="281"/>
                    </a:lnTo>
                    <a:lnTo>
                      <a:pt x="1871" y="318"/>
                    </a:lnTo>
                    <a:lnTo>
                      <a:pt x="1919" y="358"/>
                    </a:lnTo>
                    <a:lnTo>
                      <a:pt x="1967" y="401"/>
                    </a:lnTo>
                    <a:lnTo>
                      <a:pt x="2015" y="446"/>
                    </a:lnTo>
                    <a:lnTo>
                      <a:pt x="2065" y="495"/>
                    </a:lnTo>
                    <a:lnTo>
                      <a:pt x="2055" y="1273"/>
                    </a:lnTo>
                    <a:lnTo>
                      <a:pt x="480" y="1273"/>
                    </a:lnTo>
                    <a:lnTo>
                      <a:pt x="479" y="1272"/>
                    </a:lnTo>
                    <a:lnTo>
                      <a:pt x="475" y="1271"/>
                    </a:lnTo>
                    <a:lnTo>
                      <a:pt x="470" y="1268"/>
                    </a:lnTo>
                    <a:lnTo>
                      <a:pt x="464" y="1264"/>
                    </a:lnTo>
                    <a:lnTo>
                      <a:pt x="459" y="1261"/>
                    </a:lnTo>
                    <a:lnTo>
                      <a:pt x="455" y="1258"/>
                    </a:lnTo>
                    <a:lnTo>
                      <a:pt x="450" y="1255"/>
                    </a:lnTo>
                    <a:lnTo>
                      <a:pt x="446" y="1251"/>
                    </a:lnTo>
                    <a:lnTo>
                      <a:pt x="440" y="1247"/>
                    </a:lnTo>
                    <a:lnTo>
                      <a:pt x="434" y="1243"/>
                    </a:lnTo>
                    <a:lnTo>
                      <a:pt x="427" y="1240"/>
                    </a:lnTo>
                    <a:lnTo>
                      <a:pt x="421" y="1235"/>
                    </a:lnTo>
                    <a:lnTo>
                      <a:pt x="413" y="1230"/>
                    </a:lnTo>
                    <a:lnTo>
                      <a:pt x="406" y="1225"/>
                    </a:lnTo>
                    <a:lnTo>
                      <a:pt x="400" y="1219"/>
                    </a:lnTo>
                    <a:lnTo>
                      <a:pt x="393" y="1214"/>
                    </a:lnTo>
                    <a:lnTo>
                      <a:pt x="383" y="1208"/>
                    </a:lnTo>
                    <a:lnTo>
                      <a:pt x="377" y="1201"/>
                    </a:lnTo>
                    <a:lnTo>
                      <a:pt x="367" y="1195"/>
                    </a:lnTo>
                    <a:lnTo>
                      <a:pt x="359" y="1188"/>
                    </a:lnTo>
                    <a:lnTo>
                      <a:pt x="350" y="1180"/>
                    </a:lnTo>
                    <a:lnTo>
                      <a:pt x="341" y="1172"/>
                    </a:lnTo>
                    <a:lnTo>
                      <a:pt x="332" y="1165"/>
                    </a:lnTo>
                    <a:lnTo>
                      <a:pt x="324" y="1157"/>
                    </a:lnTo>
                    <a:lnTo>
                      <a:pt x="313" y="1148"/>
                    </a:lnTo>
                    <a:lnTo>
                      <a:pt x="304" y="1140"/>
                    </a:lnTo>
                    <a:lnTo>
                      <a:pt x="295" y="1132"/>
                    </a:lnTo>
                    <a:lnTo>
                      <a:pt x="286" y="1123"/>
                    </a:lnTo>
                    <a:lnTo>
                      <a:pt x="275" y="1112"/>
                    </a:lnTo>
                    <a:lnTo>
                      <a:pt x="265" y="1103"/>
                    </a:lnTo>
                    <a:lnTo>
                      <a:pt x="256" y="1093"/>
                    </a:lnTo>
                    <a:lnTo>
                      <a:pt x="246" y="1083"/>
                    </a:lnTo>
                    <a:lnTo>
                      <a:pt x="235" y="1071"/>
                    </a:lnTo>
                    <a:lnTo>
                      <a:pt x="225" y="1061"/>
                    </a:lnTo>
                    <a:lnTo>
                      <a:pt x="215" y="1049"/>
                    </a:lnTo>
                    <a:lnTo>
                      <a:pt x="205" y="1038"/>
                    </a:lnTo>
                    <a:lnTo>
                      <a:pt x="195" y="1025"/>
                    </a:lnTo>
                    <a:lnTo>
                      <a:pt x="185" y="1012"/>
                    </a:lnTo>
                    <a:lnTo>
                      <a:pt x="174" y="1000"/>
                    </a:lnTo>
                    <a:lnTo>
                      <a:pt x="165" y="987"/>
                    </a:lnTo>
                    <a:lnTo>
                      <a:pt x="155" y="973"/>
                    </a:lnTo>
                    <a:lnTo>
                      <a:pt x="146" y="961"/>
                    </a:lnTo>
                    <a:lnTo>
                      <a:pt x="135" y="947"/>
                    </a:lnTo>
                    <a:lnTo>
                      <a:pt x="126" y="933"/>
                    </a:lnTo>
                    <a:lnTo>
                      <a:pt x="117" y="918"/>
                    </a:lnTo>
                    <a:lnTo>
                      <a:pt x="108" y="903"/>
                    </a:lnTo>
                    <a:lnTo>
                      <a:pt x="97" y="888"/>
                    </a:lnTo>
                    <a:lnTo>
                      <a:pt x="89" y="873"/>
                    </a:lnTo>
                    <a:lnTo>
                      <a:pt x="80" y="857"/>
                    </a:lnTo>
                    <a:lnTo>
                      <a:pt x="72" y="842"/>
                    </a:lnTo>
                    <a:lnTo>
                      <a:pt x="63" y="826"/>
                    </a:lnTo>
                    <a:lnTo>
                      <a:pt x="56" y="810"/>
                    </a:lnTo>
                    <a:lnTo>
                      <a:pt x="47" y="793"/>
                    </a:lnTo>
                    <a:lnTo>
                      <a:pt x="39" y="776"/>
                    </a:lnTo>
                    <a:lnTo>
                      <a:pt x="32" y="759"/>
                    </a:lnTo>
                    <a:lnTo>
                      <a:pt x="25" y="741"/>
                    </a:lnTo>
                    <a:lnTo>
                      <a:pt x="18" y="723"/>
                    </a:lnTo>
                    <a:lnTo>
                      <a:pt x="11" y="705"/>
                    </a:lnTo>
                    <a:lnTo>
                      <a:pt x="5" y="686"/>
                    </a:lnTo>
                    <a:lnTo>
                      <a:pt x="0" y="668"/>
                    </a:lnTo>
                    <a:close/>
                  </a:path>
                </a:pathLst>
              </a:custGeom>
              <a:solidFill>
                <a:srgbClr val="87BD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6" name="Freeform 230"/>
              <p:cNvSpPr>
                <a:spLocks/>
              </p:cNvSpPr>
              <p:nvPr/>
            </p:nvSpPr>
            <p:spPr bwMode="auto">
              <a:xfrm>
                <a:off x="3674" y="3354"/>
                <a:ext cx="276" cy="131"/>
              </a:xfrm>
              <a:custGeom>
                <a:avLst/>
                <a:gdLst>
                  <a:gd name="T0" fmla="*/ 0 w 1102"/>
                  <a:gd name="T1" fmla="*/ 523 h 525"/>
                  <a:gd name="T2" fmla="*/ 6 w 1102"/>
                  <a:gd name="T3" fmla="*/ 516 h 525"/>
                  <a:gd name="T4" fmla="*/ 12 w 1102"/>
                  <a:gd name="T5" fmla="*/ 508 h 525"/>
                  <a:gd name="T6" fmla="*/ 22 w 1102"/>
                  <a:gd name="T7" fmla="*/ 499 h 525"/>
                  <a:gd name="T8" fmla="*/ 33 w 1102"/>
                  <a:gd name="T9" fmla="*/ 486 h 525"/>
                  <a:gd name="T10" fmla="*/ 47 w 1102"/>
                  <a:gd name="T11" fmla="*/ 472 h 525"/>
                  <a:gd name="T12" fmla="*/ 63 w 1102"/>
                  <a:gd name="T13" fmla="*/ 457 h 525"/>
                  <a:gd name="T14" fmla="*/ 81 w 1102"/>
                  <a:gd name="T15" fmla="*/ 441 h 525"/>
                  <a:gd name="T16" fmla="*/ 102 w 1102"/>
                  <a:gd name="T17" fmla="*/ 422 h 525"/>
                  <a:gd name="T18" fmla="*/ 124 w 1102"/>
                  <a:gd name="T19" fmla="*/ 402 h 525"/>
                  <a:gd name="T20" fmla="*/ 149 w 1102"/>
                  <a:gd name="T21" fmla="*/ 381 h 525"/>
                  <a:gd name="T22" fmla="*/ 176 w 1102"/>
                  <a:gd name="T23" fmla="*/ 361 h 525"/>
                  <a:gd name="T24" fmla="*/ 206 w 1102"/>
                  <a:gd name="T25" fmla="*/ 339 h 525"/>
                  <a:gd name="T26" fmla="*/ 237 w 1102"/>
                  <a:gd name="T27" fmla="*/ 316 h 525"/>
                  <a:gd name="T28" fmla="*/ 270 w 1102"/>
                  <a:gd name="T29" fmla="*/ 293 h 525"/>
                  <a:gd name="T30" fmla="*/ 306 w 1102"/>
                  <a:gd name="T31" fmla="*/ 270 h 525"/>
                  <a:gd name="T32" fmla="*/ 342 w 1102"/>
                  <a:gd name="T33" fmla="*/ 246 h 525"/>
                  <a:gd name="T34" fmla="*/ 381 w 1102"/>
                  <a:gd name="T35" fmla="*/ 223 h 525"/>
                  <a:gd name="T36" fmla="*/ 423 w 1102"/>
                  <a:gd name="T37" fmla="*/ 199 h 525"/>
                  <a:gd name="T38" fmla="*/ 466 w 1102"/>
                  <a:gd name="T39" fmla="*/ 177 h 525"/>
                  <a:gd name="T40" fmla="*/ 511 w 1102"/>
                  <a:gd name="T41" fmla="*/ 155 h 525"/>
                  <a:gd name="T42" fmla="*/ 558 w 1102"/>
                  <a:gd name="T43" fmla="*/ 133 h 525"/>
                  <a:gd name="T44" fmla="*/ 608 w 1102"/>
                  <a:gd name="T45" fmla="*/ 114 h 525"/>
                  <a:gd name="T46" fmla="*/ 659 w 1102"/>
                  <a:gd name="T47" fmla="*/ 94 h 525"/>
                  <a:gd name="T48" fmla="*/ 712 w 1102"/>
                  <a:gd name="T49" fmla="*/ 76 h 525"/>
                  <a:gd name="T50" fmla="*/ 766 w 1102"/>
                  <a:gd name="T51" fmla="*/ 60 h 525"/>
                  <a:gd name="T52" fmla="*/ 824 w 1102"/>
                  <a:gd name="T53" fmla="*/ 44 h 525"/>
                  <a:gd name="T54" fmla="*/ 882 w 1102"/>
                  <a:gd name="T55" fmla="*/ 30 h 525"/>
                  <a:gd name="T56" fmla="*/ 942 w 1102"/>
                  <a:gd name="T57" fmla="*/ 18 h 525"/>
                  <a:gd name="T58" fmla="*/ 1004 w 1102"/>
                  <a:gd name="T59" fmla="*/ 9 h 525"/>
                  <a:gd name="T60" fmla="*/ 1069 w 1102"/>
                  <a:gd name="T61" fmla="*/ 2 h 525"/>
                  <a:gd name="T62" fmla="*/ 1102 w 1102"/>
                  <a:gd name="T63" fmla="*/ 517 h 525"/>
                  <a:gd name="T64" fmla="*/ 0 w 1102"/>
                  <a:gd name="T65" fmla="*/ 525 h 5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2"/>
                  <a:gd name="T100" fmla="*/ 0 h 525"/>
                  <a:gd name="T101" fmla="*/ 1102 w 1102"/>
                  <a:gd name="T102" fmla="*/ 525 h 5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2" h="525">
                    <a:moveTo>
                      <a:pt x="0" y="525"/>
                    </a:moveTo>
                    <a:lnTo>
                      <a:pt x="0" y="523"/>
                    </a:lnTo>
                    <a:lnTo>
                      <a:pt x="3" y="519"/>
                    </a:lnTo>
                    <a:lnTo>
                      <a:pt x="6" y="516"/>
                    </a:lnTo>
                    <a:lnTo>
                      <a:pt x="9" y="512"/>
                    </a:lnTo>
                    <a:lnTo>
                      <a:pt x="12" y="508"/>
                    </a:lnTo>
                    <a:lnTo>
                      <a:pt x="18" y="504"/>
                    </a:lnTo>
                    <a:lnTo>
                      <a:pt x="22" y="499"/>
                    </a:lnTo>
                    <a:lnTo>
                      <a:pt x="27" y="493"/>
                    </a:lnTo>
                    <a:lnTo>
                      <a:pt x="33" y="486"/>
                    </a:lnTo>
                    <a:lnTo>
                      <a:pt x="40" y="480"/>
                    </a:lnTo>
                    <a:lnTo>
                      <a:pt x="47" y="472"/>
                    </a:lnTo>
                    <a:lnTo>
                      <a:pt x="55" y="465"/>
                    </a:lnTo>
                    <a:lnTo>
                      <a:pt x="63" y="457"/>
                    </a:lnTo>
                    <a:lnTo>
                      <a:pt x="73" y="450"/>
                    </a:lnTo>
                    <a:lnTo>
                      <a:pt x="81" y="441"/>
                    </a:lnTo>
                    <a:lnTo>
                      <a:pt x="92" y="432"/>
                    </a:lnTo>
                    <a:lnTo>
                      <a:pt x="102" y="422"/>
                    </a:lnTo>
                    <a:lnTo>
                      <a:pt x="114" y="414"/>
                    </a:lnTo>
                    <a:lnTo>
                      <a:pt x="124" y="402"/>
                    </a:lnTo>
                    <a:lnTo>
                      <a:pt x="137" y="393"/>
                    </a:lnTo>
                    <a:lnTo>
                      <a:pt x="149" y="381"/>
                    </a:lnTo>
                    <a:lnTo>
                      <a:pt x="163" y="372"/>
                    </a:lnTo>
                    <a:lnTo>
                      <a:pt x="176" y="361"/>
                    </a:lnTo>
                    <a:lnTo>
                      <a:pt x="191" y="349"/>
                    </a:lnTo>
                    <a:lnTo>
                      <a:pt x="206" y="339"/>
                    </a:lnTo>
                    <a:lnTo>
                      <a:pt x="220" y="327"/>
                    </a:lnTo>
                    <a:lnTo>
                      <a:pt x="237" y="316"/>
                    </a:lnTo>
                    <a:lnTo>
                      <a:pt x="254" y="304"/>
                    </a:lnTo>
                    <a:lnTo>
                      <a:pt x="270" y="293"/>
                    </a:lnTo>
                    <a:lnTo>
                      <a:pt x="288" y="283"/>
                    </a:lnTo>
                    <a:lnTo>
                      <a:pt x="306" y="270"/>
                    </a:lnTo>
                    <a:lnTo>
                      <a:pt x="324" y="258"/>
                    </a:lnTo>
                    <a:lnTo>
                      <a:pt x="342" y="246"/>
                    </a:lnTo>
                    <a:lnTo>
                      <a:pt x="362" y="234"/>
                    </a:lnTo>
                    <a:lnTo>
                      <a:pt x="381" y="223"/>
                    </a:lnTo>
                    <a:lnTo>
                      <a:pt x="402" y="211"/>
                    </a:lnTo>
                    <a:lnTo>
                      <a:pt x="423" y="199"/>
                    </a:lnTo>
                    <a:lnTo>
                      <a:pt x="445" y="188"/>
                    </a:lnTo>
                    <a:lnTo>
                      <a:pt x="466" y="177"/>
                    </a:lnTo>
                    <a:lnTo>
                      <a:pt x="489" y="165"/>
                    </a:lnTo>
                    <a:lnTo>
                      <a:pt x="511" y="155"/>
                    </a:lnTo>
                    <a:lnTo>
                      <a:pt x="535" y="145"/>
                    </a:lnTo>
                    <a:lnTo>
                      <a:pt x="558" y="133"/>
                    </a:lnTo>
                    <a:lnTo>
                      <a:pt x="584" y="123"/>
                    </a:lnTo>
                    <a:lnTo>
                      <a:pt x="608" y="114"/>
                    </a:lnTo>
                    <a:lnTo>
                      <a:pt x="634" y="103"/>
                    </a:lnTo>
                    <a:lnTo>
                      <a:pt x="659" y="94"/>
                    </a:lnTo>
                    <a:lnTo>
                      <a:pt x="686" y="85"/>
                    </a:lnTo>
                    <a:lnTo>
                      <a:pt x="712" y="76"/>
                    </a:lnTo>
                    <a:lnTo>
                      <a:pt x="740" y="68"/>
                    </a:lnTo>
                    <a:lnTo>
                      <a:pt x="766" y="60"/>
                    </a:lnTo>
                    <a:lnTo>
                      <a:pt x="795" y="52"/>
                    </a:lnTo>
                    <a:lnTo>
                      <a:pt x="824" y="44"/>
                    </a:lnTo>
                    <a:lnTo>
                      <a:pt x="854" y="37"/>
                    </a:lnTo>
                    <a:lnTo>
                      <a:pt x="882" y="30"/>
                    </a:lnTo>
                    <a:lnTo>
                      <a:pt x="912" y="24"/>
                    </a:lnTo>
                    <a:lnTo>
                      <a:pt x="942" y="18"/>
                    </a:lnTo>
                    <a:lnTo>
                      <a:pt x="974" y="15"/>
                    </a:lnTo>
                    <a:lnTo>
                      <a:pt x="1004" y="9"/>
                    </a:lnTo>
                    <a:lnTo>
                      <a:pt x="1036" y="6"/>
                    </a:lnTo>
                    <a:lnTo>
                      <a:pt x="1069" y="2"/>
                    </a:lnTo>
                    <a:lnTo>
                      <a:pt x="1102" y="0"/>
                    </a:lnTo>
                    <a:lnTo>
                      <a:pt x="1102" y="517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4D99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7" name="Freeform 231"/>
              <p:cNvSpPr>
                <a:spLocks/>
              </p:cNvSpPr>
              <p:nvPr/>
            </p:nvSpPr>
            <p:spPr bwMode="auto">
              <a:xfrm>
                <a:off x="3765" y="3169"/>
                <a:ext cx="302" cy="315"/>
              </a:xfrm>
              <a:custGeom>
                <a:avLst/>
                <a:gdLst>
                  <a:gd name="T0" fmla="*/ 14 w 1210"/>
                  <a:gd name="T1" fmla="*/ 502 h 1259"/>
                  <a:gd name="T2" fmla="*/ 33 w 1210"/>
                  <a:gd name="T3" fmla="*/ 462 h 1259"/>
                  <a:gd name="T4" fmla="*/ 55 w 1210"/>
                  <a:gd name="T5" fmla="*/ 424 h 1259"/>
                  <a:gd name="T6" fmla="*/ 79 w 1210"/>
                  <a:gd name="T7" fmla="*/ 385 h 1259"/>
                  <a:gd name="T8" fmla="*/ 104 w 1210"/>
                  <a:gd name="T9" fmla="*/ 347 h 1259"/>
                  <a:gd name="T10" fmla="*/ 130 w 1210"/>
                  <a:gd name="T11" fmla="*/ 311 h 1259"/>
                  <a:gd name="T12" fmla="*/ 155 w 1210"/>
                  <a:gd name="T13" fmla="*/ 277 h 1259"/>
                  <a:gd name="T14" fmla="*/ 181 w 1210"/>
                  <a:gd name="T15" fmla="*/ 243 h 1259"/>
                  <a:gd name="T16" fmla="*/ 206 w 1210"/>
                  <a:gd name="T17" fmla="*/ 214 h 1259"/>
                  <a:gd name="T18" fmla="*/ 230 w 1210"/>
                  <a:gd name="T19" fmla="*/ 186 h 1259"/>
                  <a:gd name="T20" fmla="*/ 263 w 1210"/>
                  <a:gd name="T21" fmla="*/ 150 h 1259"/>
                  <a:gd name="T22" fmla="*/ 354 w 1210"/>
                  <a:gd name="T23" fmla="*/ 78 h 1259"/>
                  <a:gd name="T24" fmla="*/ 450 w 1210"/>
                  <a:gd name="T25" fmla="*/ 30 h 1259"/>
                  <a:gd name="T26" fmla="*/ 553 w 1210"/>
                  <a:gd name="T27" fmla="*/ 4 h 1259"/>
                  <a:gd name="T28" fmla="*/ 655 w 1210"/>
                  <a:gd name="T29" fmla="*/ 1 h 1259"/>
                  <a:gd name="T30" fmla="*/ 757 w 1210"/>
                  <a:gd name="T31" fmla="*/ 21 h 1259"/>
                  <a:gd name="T32" fmla="*/ 857 w 1210"/>
                  <a:gd name="T33" fmla="*/ 58 h 1259"/>
                  <a:gd name="T34" fmla="*/ 951 w 1210"/>
                  <a:gd name="T35" fmla="*/ 117 h 1259"/>
                  <a:gd name="T36" fmla="*/ 1039 w 1210"/>
                  <a:gd name="T37" fmla="*/ 195 h 1259"/>
                  <a:gd name="T38" fmla="*/ 1117 w 1210"/>
                  <a:gd name="T39" fmla="*/ 289 h 1259"/>
                  <a:gd name="T40" fmla="*/ 1181 w 1210"/>
                  <a:gd name="T41" fmla="*/ 401 h 1259"/>
                  <a:gd name="T42" fmla="*/ 1210 w 1210"/>
                  <a:gd name="T43" fmla="*/ 487 h 1259"/>
                  <a:gd name="T44" fmla="*/ 1210 w 1210"/>
                  <a:gd name="T45" fmla="*/ 542 h 1259"/>
                  <a:gd name="T46" fmla="*/ 1210 w 1210"/>
                  <a:gd name="T47" fmla="*/ 610 h 1259"/>
                  <a:gd name="T48" fmla="*/ 1210 w 1210"/>
                  <a:gd name="T49" fmla="*/ 687 h 1259"/>
                  <a:gd name="T50" fmla="*/ 1210 w 1210"/>
                  <a:gd name="T51" fmla="*/ 770 h 1259"/>
                  <a:gd name="T52" fmla="*/ 1210 w 1210"/>
                  <a:gd name="T53" fmla="*/ 858 h 1259"/>
                  <a:gd name="T54" fmla="*/ 1210 w 1210"/>
                  <a:gd name="T55" fmla="*/ 945 h 1259"/>
                  <a:gd name="T56" fmla="*/ 1210 w 1210"/>
                  <a:gd name="T57" fmla="*/ 1030 h 1259"/>
                  <a:gd name="T58" fmla="*/ 1210 w 1210"/>
                  <a:gd name="T59" fmla="*/ 1111 h 1259"/>
                  <a:gd name="T60" fmla="*/ 1210 w 1210"/>
                  <a:gd name="T61" fmla="*/ 1186 h 1259"/>
                  <a:gd name="T62" fmla="*/ 1210 w 1210"/>
                  <a:gd name="T63" fmla="*/ 1249 h 1259"/>
                  <a:gd name="T64" fmla="*/ 1155 w 1210"/>
                  <a:gd name="T65" fmla="*/ 1259 h 1259"/>
                  <a:gd name="T66" fmla="*/ 1090 w 1210"/>
                  <a:gd name="T67" fmla="*/ 1259 h 1259"/>
                  <a:gd name="T68" fmla="*/ 1027 w 1210"/>
                  <a:gd name="T69" fmla="*/ 1259 h 1259"/>
                  <a:gd name="T70" fmla="*/ 965 w 1210"/>
                  <a:gd name="T71" fmla="*/ 1259 h 1259"/>
                  <a:gd name="T72" fmla="*/ 905 w 1210"/>
                  <a:gd name="T73" fmla="*/ 1259 h 1259"/>
                  <a:gd name="T74" fmla="*/ 848 w 1210"/>
                  <a:gd name="T75" fmla="*/ 1259 h 1259"/>
                  <a:gd name="T76" fmla="*/ 792 w 1210"/>
                  <a:gd name="T77" fmla="*/ 1259 h 1259"/>
                  <a:gd name="T78" fmla="*/ 740 w 1210"/>
                  <a:gd name="T79" fmla="*/ 1259 h 1259"/>
                  <a:gd name="T80" fmla="*/ 688 w 1210"/>
                  <a:gd name="T81" fmla="*/ 1259 h 1259"/>
                  <a:gd name="T82" fmla="*/ 642 w 1210"/>
                  <a:gd name="T83" fmla="*/ 1259 h 1259"/>
                  <a:gd name="T84" fmla="*/ 670 w 1210"/>
                  <a:gd name="T85" fmla="*/ 1084 h 1259"/>
                  <a:gd name="T86" fmla="*/ 333 w 1210"/>
                  <a:gd name="T87" fmla="*/ 551 h 1259"/>
                  <a:gd name="T88" fmla="*/ 299 w 1210"/>
                  <a:gd name="T89" fmla="*/ 550 h 1259"/>
                  <a:gd name="T90" fmla="*/ 264 w 1210"/>
                  <a:gd name="T91" fmla="*/ 549 h 1259"/>
                  <a:gd name="T92" fmla="*/ 231 w 1210"/>
                  <a:gd name="T93" fmla="*/ 546 h 1259"/>
                  <a:gd name="T94" fmla="*/ 198 w 1210"/>
                  <a:gd name="T95" fmla="*/ 543 h 1259"/>
                  <a:gd name="T96" fmla="*/ 163 w 1210"/>
                  <a:gd name="T97" fmla="*/ 541 h 1259"/>
                  <a:gd name="T98" fmla="*/ 130 w 1210"/>
                  <a:gd name="T99" fmla="*/ 538 h 1259"/>
                  <a:gd name="T100" fmla="*/ 96 w 1210"/>
                  <a:gd name="T101" fmla="*/ 536 h 1259"/>
                  <a:gd name="T102" fmla="*/ 62 w 1210"/>
                  <a:gd name="T103" fmla="*/ 534 h 1259"/>
                  <a:gd name="T104" fmla="*/ 27 w 1210"/>
                  <a:gd name="T105" fmla="*/ 534 h 1259"/>
                  <a:gd name="T106" fmla="*/ 0 w 1210"/>
                  <a:gd name="T107" fmla="*/ 535 h 12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10"/>
                  <a:gd name="T163" fmla="*/ 0 h 1259"/>
                  <a:gd name="T164" fmla="*/ 1210 w 1210"/>
                  <a:gd name="T165" fmla="*/ 1259 h 125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10" h="1259">
                    <a:moveTo>
                      <a:pt x="0" y="535"/>
                    </a:moveTo>
                    <a:lnTo>
                      <a:pt x="1" y="528"/>
                    </a:lnTo>
                    <a:lnTo>
                      <a:pt x="4" y="521"/>
                    </a:lnTo>
                    <a:lnTo>
                      <a:pt x="7" y="515"/>
                    </a:lnTo>
                    <a:lnTo>
                      <a:pt x="10" y="508"/>
                    </a:lnTo>
                    <a:lnTo>
                      <a:pt x="14" y="502"/>
                    </a:lnTo>
                    <a:lnTo>
                      <a:pt x="17" y="495"/>
                    </a:lnTo>
                    <a:lnTo>
                      <a:pt x="19" y="489"/>
                    </a:lnTo>
                    <a:lnTo>
                      <a:pt x="24" y="482"/>
                    </a:lnTo>
                    <a:lnTo>
                      <a:pt x="26" y="476"/>
                    </a:lnTo>
                    <a:lnTo>
                      <a:pt x="30" y="469"/>
                    </a:lnTo>
                    <a:lnTo>
                      <a:pt x="33" y="462"/>
                    </a:lnTo>
                    <a:lnTo>
                      <a:pt x="37" y="456"/>
                    </a:lnTo>
                    <a:lnTo>
                      <a:pt x="40" y="449"/>
                    </a:lnTo>
                    <a:lnTo>
                      <a:pt x="45" y="442"/>
                    </a:lnTo>
                    <a:lnTo>
                      <a:pt x="48" y="436"/>
                    </a:lnTo>
                    <a:lnTo>
                      <a:pt x="52" y="430"/>
                    </a:lnTo>
                    <a:lnTo>
                      <a:pt x="55" y="424"/>
                    </a:lnTo>
                    <a:lnTo>
                      <a:pt x="58" y="417"/>
                    </a:lnTo>
                    <a:lnTo>
                      <a:pt x="63" y="411"/>
                    </a:lnTo>
                    <a:lnTo>
                      <a:pt x="66" y="404"/>
                    </a:lnTo>
                    <a:lnTo>
                      <a:pt x="70" y="399"/>
                    </a:lnTo>
                    <a:lnTo>
                      <a:pt x="75" y="392"/>
                    </a:lnTo>
                    <a:lnTo>
                      <a:pt x="79" y="385"/>
                    </a:lnTo>
                    <a:lnTo>
                      <a:pt x="83" y="379"/>
                    </a:lnTo>
                    <a:lnTo>
                      <a:pt x="87" y="372"/>
                    </a:lnTo>
                    <a:lnTo>
                      <a:pt x="92" y="366"/>
                    </a:lnTo>
                    <a:lnTo>
                      <a:pt x="96" y="359"/>
                    </a:lnTo>
                    <a:lnTo>
                      <a:pt x="100" y="354"/>
                    </a:lnTo>
                    <a:lnTo>
                      <a:pt x="104" y="347"/>
                    </a:lnTo>
                    <a:lnTo>
                      <a:pt x="109" y="341"/>
                    </a:lnTo>
                    <a:lnTo>
                      <a:pt x="112" y="335"/>
                    </a:lnTo>
                    <a:lnTo>
                      <a:pt x="117" y="330"/>
                    </a:lnTo>
                    <a:lnTo>
                      <a:pt x="122" y="324"/>
                    </a:lnTo>
                    <a:lnTo>
                      <a:pt x="125" y="317"/>
                    </a:lnTo>
                    <a:lnTo>
                      <a:pt x="130" y="311"/>
                    </a:lnTo>
                    <a:lnTo>
                      <a:pt x="134" y="305"/>
                    </a:lnTo>
                    <a:lnTo>
                      <a:pt x="139" y="300"/>
                    </a:lnTo>
                    <a:lnTo>
                      <a:pt x="142" y="294"/>
                    </a:lnTo>
                    <a:lnTo>
                      <a:pt x="147" y="288"/>
                    </a:lnTo>
                    <a:lnTo>
                      <a:pt x="152" y="282"/>
                    </a:lnTo>
                    <a:lnTo>
                      <a:pt x="155" y="277"/>
                    </a:lnTo>
                    <a:lnTo>
                      <a:pt x="160" y="271"/>
                    </a:lnTo>
                    <a:lnTo>
                      <a:pt x="164" y="265"/>
                    </a:lnTo>
                    <a:lnTo>
                      <a:pt x="169" y="261"/>
                    </a:lnTo>
                    <a:lnTo>
                      <a:pt x="172" y="255"/>
                    </a:lnTo>
                    <a:lnTo>
                      <a:pt x="177" y="249"/>
                    </a:lnTo>
                    <a:lnTo>
                      <a:pt x="181" y="243"/>
                    </a:lnTo>
                    <a:lnTo>
                      <a:pt x="185" y="240"/>
                    </a:lnTo>
                    <a:lnTo>
                      <a:pt x="188" y="234"/>
                    </a:lnTo>
                    <a:lnTo>
                      <a:pt x="193" y="228"/>
                    </a:lnTo>
                    <a:lnTo>
                      <a:pt x="198" y="223"/>
                    </a:lnTo>
                    <a:lnTo>
                      <a:pt x="202" y="219"/>
                    </a:lnTo>
                    <a:lnTo>
                      <a:pt x="206" y="214"/>
                    </a:lnTo>
                    <a:lnTo>
                      <a:pt x="210" y="209"/>
                    </a:lnTo>
                    <a:lnTo>
                      <a:pt x="215" y="204"/>
                    </a:lnTo>
                    <a:lnTo>
                      <a:pt x="218" y="200"/>
                    </a:lnTo>
                    <a:lnTo>
                      <a:pt x="222" y="195"/>
                    </a:lnTo>
                    <a:lnTo>
                      <a:pt x="226" y="191"/>
                    </a:lnTo>
                    <a:lnTo>
                      <a:pt x="230" y="186"/>
                    </a:lnTo>
                    <a:lnTo>
                      <a:pt x="234" y="183"/>
                    </a:lnTo>
                    <a:lnTo>
                      <a:pt x="238" y="178"/>
                    </a:lnTo>
                    <a:lnTo>
                      <a:pt x="242" y="173"/>
                    </a:lnTo>
                    <a:lnTo>
                      <a:pt x="246" y="169"/>
                    </a:lnTo>
                    <a:lnTo>
                      <a:pt x="250" y="165"/>
                    </a:lnTo>
                    <a:lnTo>
                      <a:pt x="263" y="150"/>
                    </a:lnTo>
                    <a:lnTo>
                      <a:pt x="278" y="137"/>
                    </a:lnTo>
                    <a:lnTo>
                      <a:pt x="293" y="124"/>
                    </a:lnTo>
                    <a:lnTo>
                      <a:pt x="308" y="111"/>
                    </a:lnTo>
                    <a:lnTo>
                      <a:pt x="323" y="99"/>
                    </a:lnTo>
                    <a:lnTo>
                      <a:pt x="338" y="88"/>
                    </a:lnTo>
                    <a:lnTo>
                      <a:pt x="354" y="78"/>
                    </a:lnTo>
                    <a:lnTo>
                      <a:pt x="370" y="69"/>
                    </a:lnTo>
                    <a:lnTo>
                      <a:pt x="386" y="60"/>
                    </a:lnTo>
                    <a:lnTo>
                      <a:pt x="402" y="50"/>
                    </a:lnTo>
                    <a:lnTo>
                      <a:pt x="417" y="42"/>
                    </a:lnTo>
                    <a:lnTo>
                      <a:pt x="434" y="37"/>
                    </a:lnTo>
                    <a:lnTo>
                      <a:pt x="450" y="30"/>
                    </a:lnTo>
                    <a:lnTo>
                      <a:pt x="468" y="24"/>
                    </a:lnTo>
                    <a:lnTo>
                      <a:pt x="485" y="18"/>
                    </a:lnTo>
                    <a:lnTo>
                      <a:pt x="502" y="15"/>
                    </a:lnTo>
                    <a:lnTo>
                      <a:pt x="518" y="11"/>
                    </a:lnTo>
                    <a:lnTo>
                      <a:pt x="535" y="7"/>
                    </a:lnTo>
                    <a:lnTo>
                      <a:pt x="553" y="4"/>
                    </a:lnTo>
                    <a:lnTo>
                      <a:pt x="570" y="2"/>
                    </a:lnTo>
                    <a:lnTo>
                      <a:pt x="586" y="0"/>
                    </a:lnTo>
                    <a:lnTo>
                      <a:pt x="603" y="0"/>
                    </a:lnTo>
                    <a:lnTo>
                      <a:pt x="620" y="0"/>
                    </a:lnTo>
                    <a:lnTo>
                      <a:pt x="638" y="1"/>
                    </a:lnTo>
                    <a:lnTo>
                      <a:pt x="655" y="1"/>
                    </a:lnTo>
                    <a:lnTo>
                      <a:pt x="672" y="3"/>
                    </a:lnTo>
                    <a:lnTo>
                      <a:pt x="689" y="6"/>
                    </a:lnTo>
                    <a:lnTo>
                      <a:pt x="707" y="9"/>
                    </a:lnTo>
                    <a:lnTo>
                      <a:pt x="724" y="11"/>
                    </a:lnTo>
                    <a:lnTo>
                      <a:pt x="740" y="16"/>
                    </a:lnTo>
                    <a:lnTo>
                      <a:pt x="757" y="21"/>
                    </a:lnTo>
                    <a:lnTo>
                      <a:pt x="776" y="26"/>
                    </a:lnTo>
                    <a:lnTo>
                      <a:pt x="792" y="31"/>
                    </a:lnTo>
                    <a:lnTo>
                      <a:pt x="808" y="37"/>
                    </a:lnTo>
                    <a:lnTo>
                      <a:pt x="824" y="44"/>
                    </a:lnTo>
                    <a:lnTo>
                      <a:pt x="841" y="52"/>
                    </a:lnTo>
                    <a:lnTo>
                      <a:pt x="857" y="58"/>
                    </a:lnTo>
                    <a:lnTo>
                      <a:pt x="873" y="66"/>
                    </a:lnTo>
                    <a:lnTo>
                      <a:pt x="889" y="76"/>
                    </a:lnTo>
                    <a:lnTo>
                      <a:pt x="905" y="86"/>
                    </a:lnTo>
                    <a:lnTo>
                      <a:pt x="920" y="95"/>
                    </a:lnTo>
                    <a:lnTo>
                      <a:pt x="936" y="106"/>
                    </a:lnTo>
                    <a:lnTo>
                      <a:pt x="951" y="117"/>
                    </a:lnTo>
                    <a:lnTo>
                      <a:pt x="966" y="129"/>
                    </a:lnTo>
                    <a:lnTo>
                      <a:pt x="981" y="141"/>
                    </a:lnTo>
                    <a:lnTo>
                      <a:pt x="996" y="154"/>
                    </a:lnTo>
                    <a:lnTo>
                      <a:pt x="1011" y="166"/>
                    </a:lnTo>
                    <a:lnTo>
                      <a:pt x="1026" y="181"/>
                    </a:lnTo>
                    <a:lnTo>
                      <a:pt x="1039" y="195"/>
                    </a:lnTo>
                    <a:lnTo>
                      <a:pt x="1053" y="210"/>
                    </a:lnTo>
                    <a:lnTo>
                      <a:pt x="1066" y="224"/>
                    </a:lnTo>
                    <a:lnTo>
                      <a:pt x="1080" y="240"/>
                    </a:lnTo>
                    <a:lnTo>
                      <a:pt x="1092" y="256"/>
                    </a:lnTo>
                    <a:lnTo>
                      <a:pt x="1104" y="273"/>
                    </a:lnTo>
                    <a:lnTo>
                      <a:pt x="1117" y="289"/>
                    </a:lnTo>
                    <a:lnTo>
                      <a:pt x="1128" y="308"/>
                    </a:lnTo>
                    <a:lnTo>
                      <a:pt x="1139" y="325"/>
                    </a:lnTo>
                    <a:lnTo>
                      <a:pt x="1150" y="343"/>
                    </a:lnTo>
                    <a:lnTo>
                      <a:pt x="1162" y="363"/>
                    </a:lnTo>
                    <a:lnTo>
                      <a:pt x="1172" y="381"/>
                    </a:lnTo>
                    <a:lnTo>
                      <a:pt x="1181" y="401"/>
                    </a:lnTo>
                    <a:lnTo>
                      <a:pt x="1192" y="423"/>
                    </a:lnTo>
                    <a:lnTo>
                      <a:pt x="1201" y="442"/>
                    </a:lnTo>
                    <a:lnTo>
                      <a:pt x="1210" y="465"/>
                    </a:lnTo>
                    <a:lnTo>
                      <a:pt x="1210" y="471"/>
                    </a:lnTo>
                    <a:lnTo>
                      <a:pt x="1210" y="479"/>
                    </a:lnTo>
                    <a:lnTo>
                      <a:pt x="1210" y="487"/>
                    </a:lnTo>
                    <a:lnTo>
                      <a:pt x="1210" y="495"/>
                    </a:lnTo>
                    <a:lnTo>
                      <a:pt x="1210" y="504"/>
                    </a:lnTo>
                    <a:lnTo>
                      <a:pt x="1210" y="513"/>
                    </a:lnTo>
                    <a:lnTo>
                      <a:pt x="1210" y="523"/>
                    </a:lnTo>
                    <a:lnTo>
                      <a:pt x="1210" y="533"/>
                    </a:lnTo>
                    <a:lnTo>
                      <a:pt x="1210" y="542"/>
                    </a:lnTo>
                    <a:lnTo>
                      <a:pt x="1210" y="553"/>
                    </a:lnTo>
                    <a:lnTo>
                      <a:pt x="1210" y="564"/>
                    </a:lnTo>
                    <a:lnTo>
                      <a:pt x="1210" y="574"/>
                    </a:lnTo>
                    <a:lnTo>
                      <a:pt x="1210" y="586"/>
                    </a:lnTo>
                    <a:lnTo>
                      <a:pt x="1210" y="598"/>
                    </a:lnTo>
                    <a:lnTo>
                      <a:pt x="1210" y="610"/>
                    </a:lnTo>
                    <a:lnTo>
                      <a:pt x="1210" y="624"/>
                    </a:lnTo>
                    <a:lnTo>
                      <a:pt x="1210" y="635"/>
                    </a:lnTo>
                    <a:lnTo>
                      <a:pt x="1210" y="648"/>
                    </a:lnTo>
                    <a:lnTo>
                      <a:pt x="1210" y="661"/>
                    </a:lnTo>
                    <a:lnTo>
                      <a:pt x="1210" y="673"/>
                    </a:lnTo>
                    <a:lnTo>
                      <a:pt x="1210" y="687"/>
                    </a:lnTo>
                    <a:lnTo>
                      <a:pt x="1210" y="701"/>
                    </a:lnTo>
                    <a:lnTo>
                      <a:pt x="1210" y="715"/>
                    </a:lnTo>
                    <a:lnTo>
                      <a:pt x="1210" y="728"/>
                    </a:lnTo>
                    <a:lnTo>
                      <a:pt x="1210" y="742"/>
                    </a:lnTo>
                    <a:lnTo>
                      <a:pt x="1210" y="756"/>
                    </a:lnTo>
                    <a:lnTo>
                      <a:pt x="1210" y="770"/>
                    </a:lnTo>
                    <a:lnTo>
                      <a:pt x="1210" y="785"/>
                    </a:lnTo>
                    <a:lnTo>
                      <a:pt x="1210" y="798"/>
                    </a:lnTo>
                    <a:lnTo>
                      <a:pt x="1210" y="813"/>
                    </a:lnTo>
                    <a:lnTo>
                      <a:pt x="1210" y="828"/>
                    </a:lnTo>
                    <a:lnTo>
                      <a:pt x="1210" y="843"/>
                    </a:lnTo>
                    <a:lnTo>
                      <a:pt x="1210" y="858"/>
                    </a:lnTo>
                    <a:lnTo>
                      <a:pt x="1210" y="872"/>
                    </a:lnTo>
                    <a:lnTo>
                      <a:pt x="1210" y="886"/>
                    </a:lnTo>
                    <a:lnTo>
                      <a:pt x="1210" y="901"/>
                    </a:lnTo>
                    <a:lnTo>
                      <a:pt x="1210" y="916"/>
                    </a:lnTo>
                    <a:lnTo>
                      <a:pt x="1210" y="931"/>
                    </a:lnTo>
                    <a:lnTo>
                      <a:pt x="1210" y="945"/>
                    </a:lnTo>
                    <a:lnTo>
                      <a:pt x="1210" y="960"/>
                    </a:lnTo>
                    <a:lnTo>
                      <a:pt x="1210" y="973"/>
                    </a:lnTo>
                    <a:lnTo>
                      <a:pt x="1210" y="988"/>
                    </a:lnTo>
                    <a:lnTo>
                      <a:pt x="1210" y="1002"/>
                    </a:lnTo>
                    <a:lnTo>
                      <a:pt x="1210" y="1017"/>
                    </a:lnTo>
                    <a:lnTo>
                      <a:pt x="1210" y="1030"/>
                    </a:lnTo>
                    <a:lnTo>
                      <a:pt x="1210" y="1044"/>
                    </a:lnTo>
                    <a:lnTo>
                      <a:pt x="1210" y="1058"/>
                    </a:lnTo>
                    <a:lnTo>
                      <a:pt x="1210" y="1072"/>
                    </a:lnTo>
                    <a:lnTo>
                      <a:pt x="1210" y="1086"/>
                    </a:lnTo>
                    <a:lnTo>
                      <a:pt x="1210" y="1098"/>
                    </a:lnTo>
                    <a:lnTo>
                      <a:pt x="1210" y="1111"/>
                    </a:lnTo>
                    <a:lnTo>
                      <a:pt x="1210" y="1125"/>
                    </a:lnTo>
                    <a:lnTo>
                      <a:pt x="1210" y="1137"/>
                    </a:lnTo>
                    <a:lnTo>
                      <a:pt x="1210" y="1150"/>
                    </a:lnTo>
                    <a:lnTo>
                      <a:pt x="1210" y="1161"/>
                    </a:lnTo>
                    <a:lnTo>
                      <a:pt x="1210" y="1174"/>
                    </a:lnTo>
                    <a:lnTo>
                      <a:pt x="1210" y="1186"/>
                    </a:lnTo>
                    <a:lnTo>
                      <a:pt x="1210" y="1197"/>
                    </a:lnTo>
                    <a:lnTo>
                      <a:pt x="1210" y="1207"/>
                    </a:lnTo>
                    <a:lnTo>
                      <a:pt x="1210" y="1219"/>
                    </a:lnTo>
                    <a:lnTo>
                      <a:pt x="1210" y="1228"/>
                    </a:lnTo>
                    <a:lnTo>
                      <a:pt x="1210" y="1240"/>
                    </a:lnTo>
                    <a:lnTo>
                      <a:pt x="1210" y="1249"/>
                    </a:lnTo>
                    <a:lnTo>
                      <a:pt x="1210" y="1259"/>
                    </a:lnTo>
                    <a:lnTo>
                      <a:pt x="1199" y="1259"/>
                    </a:lnTo>
                    <a:lnTo>
                      <a:pt x="1188" y="1259"/>
                    </a:lnTo>
                    <a:lnTo>
                      <a:pt x="1177" y="1259"/>
                    </a:lnTo>
                    <a:lnTo>
                      <a:pt x="1166" y="1259"/>
                    </a:lnTo>
                    <a:lnTo>
                      <a:pt x="1155" y="1259"/>
                    </a:lnTo>
                    <a:lnTo>
                      <a:pt x="1145" y="1259"/>
                    </a:lnTo>
                    <a:lnTo>
                      <a:pt x="1134" y="1259"/>
                    </a:lnTo>
                    <a:lnTo>
                      <a:pt x="1123" y="1259"/>
                    </a:lnTo>
                    <a:lnTo>
                      <a:pt x="1112" y="1259"/>
                    </a:lnTo>
                    <a:lnTo>
                      <a:pt x="1102" y="1259"/>
                    </a:lnTo>
                    <a:lnTo>
                      <a:pt x="1090" y="1259"/>
                    </a:lnTo>
                    <a:lnTo>
                      <a:pt x="1080" y="1259"/>
                    </a:lnTo>
                    <a:lnTo>
                      <a:pt x="1070" y="1259"/>
                    </a:lnTo>
                    <a:lnTo>
                      <a:pt x="1059" y="1259"/>
                    </a:lnTo>
                    <a:lnTo>
                      <a:pt x="1048" y="1259"/>
                    </a:lnTo>
                    <a:lnTo>
                      <a:pt x="1039" y="1259"/>
                    </a:lnTo>
                    <a:lnTo>
                      <a:pt x="1027" y="1259"/>
                    </a:lnTo>
                    <a:lnTo>
                      <a:pt x="1017" y="1259"/>
                    </a:lnTo>
                    <a:lnTo>
                      <a:pt x="1007" y="1259"/>
                    </a:lnTo>
                    <a:lnTo>
                      <a:pt x="996" y="1259"/>
                    </a:lnTo>
                    <a:lnTo>
                      <a:pt x="985" y="1259"/>
                    </a:lnTo>
                    <a:lnTo>
                      <a:pt x="976" y="1259"/>
                    </a:lnTo>
                    <a:lnTo>
                      <a:pt x="965" y="1259"/>
                    </a:lnTo>
                    <a:lnTo>
                      <a:pt x="955" y="1259"/>
                    </a:lnTo>
                    <a:lnTo>
                      <a:pt x="945" y="1259"/>
                    </a:lnTo>
                    <a:lnTo>
                      <a:pt x="935" y="1259"/>
                    </a:lnTo>
                    <a:lnTo>
                      <a:pt x="925" y="1259"/>
                    </a:lnTo>
                    <a:lnTo>
                      <a:pt x="916" y="1259"/>
                    </a:lnTo>
                    <a:lnTo>
                      <a:pt x="905" y="1259"/>
                    </a:lnTo>
                    <a:lnTo>
                      <a:pt x="896" y="1259"/>
                    </a:lnTo>
                    <a:lnTo>
                      <a:pt x="887" y="1259"/>
                    </a:lnTo>
                    <a:lnTo>
                      <a:pt x="878" y="1259"/>
                    </a:lnTo>
                    <a:lnTo>
                      <a:pt x="866" y="1259"/>
                    </a:lnTo>
                    <a:lnTo>
                      <a:pt x="857" y="1259"/>
                    </a:lnTo>
                    <a:lnTo>
                      <a:pt x="848" y="1259"/>
                    </a:lnTo>
                    <a:lnTo>
                      <a:pt x="839" y="1259"/>
                    </a:lnTo>
                    <a:lnTo>
                      <a:pt x="828" y="1259"/>
                    </a:lnTo>
                    <a:lnTo>
                      <a:pt x="820" y="1259"/>
                    </a:lnTo>
                    <a:lnTo>
                      <a:pt x="810" y="1259"/>
                    </a:lnTo>
                    <a:lnTo>
                      <a:pt x="801" y="1259"/>
                    </a:lnTo>
                    <a:lnTo>
                      <a:pt x="792" y="1259"/>
                    </a:lnTo>
                    <a:lnTo>
                      <a:pt x="782" y="1259"/>
                    </a:lnTo>
                    <a:lnTo>
                      <a:pt x="773" y="1259"/>
                    </a:lnTo>
                    <a:lnTo>
                      <a:pt x="765" y="1259"/>
                    </a:lnTo>
                    <a:lnTo>
                      <a:pt x="757" y="1259"/>
                    </a:lnTo>
                    <a:lnTo>
                      <a:pt x="748" y="1259"/>
                    </a:lnTo>
                    <a:lnTo>
                      <a:pt x="740" y="1259"/>
                    </a:lnTo>
                    <a:lnTo>
                      <a:pt x="731" y="1259"/>
                    </a:lnTo>
                    <a:lnTo>
                      <a:pt x="723" y="1259"/>
                    </a:lnTo>
                    <a:lnTo>
                      <a:pt x="714" y="1259"/>
                    </a:lnTo>
                    <a:lnTo>
                      <a:pt x="705" y="1259"/>
                    </a:lnTo>
                    <a:lnTo>
                      <a:pt x="697" y="1259"/>
                    </a:lnTo>
                    <a:lnTo>
                      <a:pt x="688" y="1259"/>
                    </a:lnTo>
                    <a:lnTo>
                      <a:pt x="680" y="1259"/>
                    </a:lnTo>
                    <a:lnTo>
                      <a:pt x="673" y="1259"/>
                    </a:lnTo>
                    <a:lnTo>
                      <a:pt x="666" y="1259"/>
                    </a:lnTo>
                    <a:lnTo>
                      <a:pt x="657" y="1259"/>
                    </a:lnTo>
                    <a:lnTo>
                      <a:pt x="650" y="1259"/>
                    </a:lnTo>
                    <a:lnTo>
                      <a:pt x="642" y="1259"/>
                    </a:lnTo>
                    <a:lnTo>
                      <a:pt x="637" y="1259"/>
                    </a:lnTo>
                    <a:lnTo>
                      <a:pt x="628" y="1259"/>
                    </a:lnTo>
                    <a:lnTo>
                      <a:pt x="622" y="1259"/>
                    </a:lnTo>
                    <a:lnTo>
                      <a:pt x="615" y="1259"/>
                    </a:lnTo>
                    <a:lnTo>
                      <a:pt x="609" y="1259"/>
                    </a:lnTo>
                    <a:lnTo>
                      <a:pt x="670" y="1084"/>
                    </a:lnTo>
                    <a:lnTo>
                      <a:pt x="363" y="551"/>
                    </a:lnTo>
                    <a:lnTo>
                      <a:pt x="356" y="551"/>
                    </a:lnTo>
                    <a:lnTo>
                      <a:pt x="350" y="551"/>
                    </a:lnTo>
                    <a:lnTo>
                      <a:pt x="345" y="551"/>
                    </a:lnTo>
                    <a:lnTo>
                      <a:pt x="339" y="551"/>
                    </a:lnTo>
                    <a:lnTo>
                      <a:pt x="333" y="551"/>
                    </a:lnTo>
                    <a:lnTo>
                      <a:pt x="327" y="551"/>
                    </a:lnTo>
                    <a:lnTo>
                      <a:pt x="322" y="551"/>
                    </a:lnTo>
                    <a:lnTo>
                      <a:pt x="316" y="551"/>
                    </a:lnTo>
                    <a:lnTo>
                      <a:pt x="309" y="550"/>
                    </a:lnTo>
                    <a:lnTo>
                      <a:pt x="304" y="550"/>
                    </a:lnTo>
                    <a:lnTo>
                      <a:pt x="299" y="550"/>
                    </a:lnTo>
                    <a:lnTo>
                      <a:pt x="293" y="550"/>
                    </a:lnTo>
                    <a:lnTo>
                      <a:pt x="287" y="549"/>
                    </a:lnTo>
                    <a:lnTo>
                      <a:pt x="281" y="549"/>
                    </a:lnTo>
                    <a:lnTo>
                      <a:pt x="276" y="549"/>
                    </a:lnTo>
                    <a:lnTo>
                      <a:pt x="271" y="549"/>
                    </a:lnTo>
                    <a:lnTo>
                      <a:pt x="264" y="549"/>
                    </a:lnTo>
                    <a:lnTo>
                      <a:pt x="260" y="548"/>
                    </a:lnTo>
                    <a:lnTo>
                      <a:pt x="253" y="547"/>
                    </a:lnTo>
                    <a:lnTo>
                      <a:pt x="248" y="547"/>
                    </a:lnTo>
                    <a:lnTo>
                      <a:pt x="242" y="547"/>
                    </a:lnTo>
                    <a:lnTo>
                      <a:pt x="237" y="547"/>
                    </a:lnTo>
                    <a:lnTo>
                      <a:pt x="231" y="546"/>
                    </a:lnTo>
                    <a:lnTo>
                      <a:pt x="226" y="546"/>
                    </a:lnTo>
                    <a:lnTo>
                      <a:pt x="219" y="546"/>
                    </a:lnTo>
                    <a:lnTo>
                      <a:pt x="215" y="544"/>
                    </a:lnTo>
                    <a:lnTo>
                      <a:pt x="208" y="544"/>
                    </a:lnTo>
                    <a:lnTo>
                      <a:pt x="203" y="544"/>
                    </a:lnTo>
                    <a:lnTo>
                      <a:pt x="198" y="543"/>
                    </a:lnTo>
                    <a:lnTo>
                      <a:pt x="192" y="543"/>
                    </a:lnTo>
                    <a:lnTo>
                      <a:pt x="186" y="543"/>
                    </a:lnTo>
                    <a:lnTo>
                      <a:pt x="181" y="543"/>
                    </a:lnTo>
                    <a:lnTo>
                      <a:pt x="175" y="542"/>
                    </a:lnTo>
                    <a:lnTo>
                      <a:pt x="170" y="541"/>
                    </a:lnTo>
                    <a:lnTo>
                      <a:pt x="163" y="541"/>
                    </a:lnTo>
                    <a:lnTo>
                      <a:pt x="158" y="541"/>
                    </a:lnTo>
                    <a:lnTo>
                      <a:pt x="152" y="540"/>
                    </a:lnTo>
                    <a:lnTo>
                      <a:pt x="147" y="540"/>
                    </a:lnTo>
                    <a:lnTo>
                      <a:pt x="140" y="539"/>
                    </a:lnTo>
                    <a:lnTo>
                      <a:pt x="135" y="539"/>
                    </a:lnTo>
                    <a:lnTo>
                      <a:pt x="130" y="538"/>
                    </a:lnTo>
                    <a:lnTo>
                      <a:pt x="124" y="538"/>
                    </a:lnTo>
                    <a:lnTo>
                      <a:pt x="118" y="538"/>
                    </a:lnTo>
                    <a:lnTo>
                      <a:pt x="112" y="538"/>
                    </a:lnTo>
                    <a:lnTo>
                      <a:pt x="107" y="536"/>
                    </a:lnTo>
                    <a:lnTo>
                      <a:pt x="102" y="536"/>
                    </a:lnTo>
                    <a:lnTo>
                      <a:pt x="96" y="536"/>
                    </a:lnTo>
                    <a:lnTo>
                      <a:pt x="91" y="536"/>
                    </a:lnTo>
                    <a:lnTo>
                      <a:pt x="85" y="535"/>
                    </a:lnTo>
                    <a:lnTo>
                      <a:pt x="79" y="535"/>
                    </a:lnTo>
                    <a:lnTo>
                      <a:pt x="73" y="534"/>
                    </a:lnTo>
                    <a:lnTo>
                      <a:pt x="68" y="534"/>
                    </a:lnTo>
                    <a:lnTo>
                      <a:pt x="62" y="534"/>
                    </a:lnTo>
                    <a:lnTo>
                      <a:pt x="56" y="534"/>
                    </a:lnTo>
                    <a:lnTo>
                      <a:pt x="50" y="534"/>
                    </a:lnTo>
                    <a:lnTo>
                      <a:pt x="46" y="534"/>
                    </a:lnTo>
                    <a:lnTo>
                      <a:pt x="39" y="534"/>
                    </a:lnTo>
                    <a:lnTo>
                      <a:pt x="33" y="534"/>
                    </a:lnTo>
                    <a:lnTo>
                      <a:pt x="27" y="534"/>
                    </a:lnTo>
                    <a:lnTo>
                      <a:pt x="22" y="534"/>
                    </a:lnTo>
                    <a:lnTo>
                      <a:pt x="16" y="534"/>
                    </a:lnTo>
                    <a:lnTo>
                      <a:pt x="10" y="534"/>
                    </a:lnTo>
                    <a:lnTo>
                      <a:pt x="4" y="534"/>
                    </a:lnTo>
                    <a:lnTo>
                      <a:pt x="0" y="535"/>
                    </a:lnTo>
                    <a:close/>
                  </a:path>
                </a:pathLst>
              </a:custGeom>
              <a:solidFill>
                <a:srgbClr val="9454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" name="Freeform 232"/>
              <p:cNvSpPr>
                <a:spLocks/>
              </p:cNvSpPr>
              <p:nvPr/>
            </p:nvSpPr>
            <p:spPr bwMode="auto">
              <a:xfrm>
                <a:off x="3586" y="3240"/>
                <a:ext cx="36" cy="37"/>
              </a:xfrm>
              <a:custGeom>
                <a:avLst/>
                <a:gdLst>
                  <a:gd name="T0" fmla="*/ 80 w 147"/>
                  <a:gd name="T1" fmla="*/ 0 h 147"/>
                  <a:gd name="T2" fmla="*/ 94 w 147"/>
                  <a:gd name="T3" fmla="*/ 2 h 147"/>
                  <a:gd name="T4" fmla="*/ 108 w 147"/>
                  <a:gd name="T5" fmla="*/ 7 h 147"/>
                  <a:gd name="T6" fmla="*/ 119 w 147"/>
                  <a:gd name="T7" fmla="*/ 16 h 147"/>
                  <a:gd name="T8" fmla="*/ 130 w 147"/>
                  <a:gd name="T9" fmla="*/ 25 h 147"/>
                  <a:gd name="T10" fmla="*/ 138 w 147"/>
                  <a:gd name="T11" fmla="*/ 37 h 147"/>
                  <a:gd name="T12" fmla="*/ 143 w 147"/>
                  <a:gd name="T13" fmla="*/ 49 h 147"/>
                  <a:gd name="T14" fmla="*/ 146 w 147"/>
                  <a:gd name="T15" fmla="*/ 61 h 147"/>
                  <a:gd name="T16" fmla="*/ 147 w 147"/>
                  <a:gd name="T17" fmla="*/ 69 h 147"/>
                  <a:gd name="T18" fmla="*/ 147 w 147"/>
                  <a:gd name="T19" fmla="*/ 80 h 147"/>
                  <a:gd name="T20" fmla="*/ 143 w 147"/>
                  <a:gd name="T21" fmla="*/ 93 h 147"/>
                  <a:gd name="T22" fmla="*/ 138 w 147"/>
                  <a:gd name="T23" fmla="*/ 107 h 147"/>
                  <a:gd name="T24" fmla="*/ 130 w 147"/>
                  <a:gd name="T25" fmla="*/ 118 h 147"/>
                  <a:gd name="T26" fmla="*/ 119 w 147"/>
                  <a:gd name="T27" fmla="*/ 128 h 147"/>
                  <a:gd name="T28" fmla="*/ 108 w 147"/>
                  <a:gd name="T29" fmla="*/ 138 h 147"/>
                  <a:gd name="T30" fmla="*/ 94 w 147"/>
                  <a:gd name="T31" fmla="*/ 143 h 147"/>
                  <a:gd name="T32" fmla="*/ 80 w 147"/>
                  <a:gd name="T33" fmla="*/ 147 h 147"/>
                  <a:gd name="T34" fmla="*/ 69 w 147"/>
                  <a:gd name="T35" fmla="*/ 147 h 147"/>
                  <a:gd name="T36" fmla="*/ 61 w 147"/>
                  <a:gd name="T37" fmla="*/ 146 h 147"/>
                  <a:gd name="T38" fmla="*/ 50 w 147"/>
                  <a:gd name="T39" fmla="*/ 143 h 147"/>
                  <a:gd name="T40" fmla="*/ 38 w 147"/>
                  <a:gd name="T41" fmla="*/ 138 h 147"/>
                  <a:gd name="T42" fmla="*/ 25 w 147"/>
                  <a:gd name="T43" fmla="*/ 128 h 147"/>
                  <a:gd name="T44" fmla="*/ 16 w 147"/>
                  <a:gd name="T45" fmla="*/ 118 h 147"/>
                  <a:gd name="T46" fmla="*/ 8 w 147"/>
                  <a:gd name="T47" fmla="*/ 107 h 147"/>
                  <a:gd name="T48" fmla="*/ 2 w 147"/>
                  <a:gd name="T49" fmla="*/ 93 h 147"/>
                  <a:gd name="T50" fmla="*/ 0 w 147"/>
                  <a:gd name="T51" fmla="*/ 80 h 147"/>
                  <a:gd name="T52" fmla="*/ 0 w 147"/>
                  <a:gd name="T53" fmla="*/ 69 h 147"/>
                  <a:gd name="T54" fmla="*/ 0 w 147"/>
                  <a:gd name="T55" fmla="*/ 61 h 147"/>
                  <a:gd name="T56" fmla="*/ 2 w 147"/>
                  <a:gd name="T57" fmla="*/ 49 h 147"/>
                  <a:gd name="T58" fmla="*/ 8 w 147"/>
                  <a:gd name="T59" fmla="*/ 37 h 147"/>
                  <a:gd name="T60" fmla="*/ 16 w 147"/>
                  <a:gd name="T61" fmla="*/ 25 h 147"/>
                  <a:gd name="T62" fmla="*/ 25 w 147"/>
                  <a:gd name="T63" fmla="*/ 16 h 147"/>
                  <a:gd name="T64" fmla="*/ 38 w 147"/>
                  <a:gd name="T65" fmla="*/ 7 h 147"/>
                  <a:gd name="T66" fmla="*/ 50 w 147"/>
                  <a:gd name="T67" fmla="*/ 2 h 147"/>
                  <a:gd name="T68" fmla="*/ 61 w 147"/>
                  <a:gd name="T69" fmla="*/ 0 h 147"/>
                  <a:gd name="T70" fmla="*/ 69 w 147"/>
                  <a:gd name="T71" fmla="*/ 0 h 147"/>
                  <a:gd name="T72" fmla="*/ 73 w 147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7"/>
                  <a:gd name="T113" fmla="*/ 147 w 147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7">
                    <a:moveTo>
                      <a:pt x="73" y="0"/>
                    </a:moveTo>
                    <a:lnTo>
                      <a:pt x="80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1" y="6"/>
                    </a:lnTo>
                    <a:lnTo>
                      <a:pt x="108" y="7"/>
                    </a:lnTo>
                    <a:lnTo>
                      <a:pt x="114" y="11"/>
                    </a:lnTo>
                    <a:lnTo>
                      <a:pt x="119" y="16"/>
                    </a:lnTo>
                    <a:lnTo>
                      <a:pt x="125" y="20"/>
                    </a:lnTo>
                    <a:lnTo>
                      <a:pt x="130" y="25"/>
                    </a:lnTo>
                    <a:lnTo>
                      <a:pt x="134" y="31"/>
                    </a:lnTo>
                    <a:lnTo>
                      <a:pt x="138" y="37"/>
                    </a:lnTo>
                    <a:lnTo>
                      <a:pt x="141" y="43"/>
                    </a:lnTo>
                    <a:lnTo>
                      <a:pt x="143" y="49"/>
                    </a:lnTo>
                    <a:lnTo>
                      <a:pt x="146" y="57"/>
                    </a:lnTo>
                    <a:lnTo>
                      <a:pt x="146" y="61"/>
                    </a:lnTo>
                    <a:lnTo>
                      <a:pt x="147" y="64"/>
                    </a:lnTo>
                    <a:lnTo>
                      <a:pt x="147" y="69"/>
                    </a:lnTo>
                    <a:lnTo>
                      <a:pt x="147" y="72"/>
                    </a:lnTo>
                    <a:lnTo>
                      <a:pt x="147" y="80"/>
                    </a:lnTo>
                    <a:lnTo>
                      <a:pt x="146" y="87"/>
                    </a:lnTo>
                    <a:lnTo>
                      <a:pt x="143" y="93"/>
                    </a:lnTo>
                    <a:lnTo>
                      <a:pt x="141" y="100"/>
                    </a:lnTo>
                    <a:lnTo>
                      <a:pt x="138" y="107"/>
                    </a:lnTo>
                    <a:lnTo>
                      <a:pt x="134" y="114"/>
                    </a:lnTo>
                    <a:lnTo>
                      <a:pt x="130" y="118"/>
                    </a:lnTo>
                    <a:lnTo>
                      <a:pt x="125" y="124"/>
                    </a:lnTo>
                    <a:lnTo>
                      <a:pt x="119" y="128"/>
                    </a:lnTo>
                    <a:lnTo>
                      <a:pt x="114" y="133"/>
                    </a:lnTo>
                    <a:lnTo>
                      <a:pt x="108" y="138"/>
                    </a:lnTo>
                    <a:lnTo>
                      <a:pt x="101" y="141"/>
                    </a:lnTo>
                    <a:lnTo>
                      <a:pt x="94" y="143"/>
                    </a:lnTo>
                    <a:lnTo>
                      <a:pt x="87" y="145"/>
                    </a:lnTo>
                    <a:lnTo>
                      <a:pt x="80" y="147"/>
                    </a:lnTo>
                    <a:lnTo>
                      <a:pt x="73" y="147"/>
                    </a:lnTo>
                    <a:lnTo>
                      <a:pt x="69" y="147"/>
                    </a:lnTo>
                    <a:lnTo>
                      <a:pt x="64" y="147"/>
                    </a:lnTo>
                    <a:lnTo>
                      <a:pt x="61" y="146"/>
                    </a:lnTo>
                    <a:lnTo>
                      <a:pt x="57" y="145"/>
                    </a:lnTo>
                    <a:lnTo>
                      <a:pt x="50" y="143"/>
                    </a:lnTo>
                    <a:lnTo>
                      <a:pt x="43" y="141"/>
                    </a:lnTo>
                    <a:lnTo>
                      <a:pt x="38" y="138"/>
                    </a:lnTo>
                    <a:lnTo>
                      <a:pt x="31" y="133"/>
                    </a:lnTo>
                    <a:lnTo>
                      <a:pt x="25" y="128"/>
                    </a:lnTo>
                    <a:lnTo>
                      <a:pt x="22" y="124"/>
                    </a:lnTo>
                    <a:lnTo>
                      <a:pt x="16" y="118"/>
                    </a:lnTo>
                    <a:lnTo>
                      <a:pt x="12" y="114"/>
                    </a:lnTo>
                    <a:lnTo>
                      <a:pt x="8" y="107"/>
                    </a:lnTo>
                    <a:lnTo>
                      <a:pt x="4" y="100"/>
                    </a:lnTo>
                    <a:lnTo>
                      <a:pt x="2" y="93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1" y="57"/>
                    </a:lnTo>
                    <a:lnTo>
                      <a:pt x="2" y="49"/>
                    </a:lnTo>
                    <a:lnTo>
                      <a:pt x="4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6" y="25"/>
                    </a:lnTo>
                    <a:lnTo>
                      <a:pt x="22" y="20"/>
                    </a:lnTo>
                    <a:lnTo>
                      <a:pt x="25" y="16"/>
                    </a:lnTo>
                    <a:lnTo>
                      <a:pt x="31" y="11"/>
                    </a:lnTo>
                    <a:lnTo>
                      <a:pt x="38" y="7"/>
                    </a:lnTo>
                    <a:lnTo>
                      <a:pt x="43" y="6"/>
                    </a:lnTo>
                    <a:lnTo>
                      <a:pt x="50" y="2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87BD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9" name="Freeform 233"/>
              <p:cNvSpPr>
                <a:spLocks/>
              </p:cNvSpPr>
              <p:nvPr/>
            </p:nvSpPr>
            <p:spPr bwMode="auto">
              <a:xfrm>
                <a:off x="3879" y="3175"/>
                <a:ext cx="75" cy="115"/>
              </a:xfrm>
              <a:custGeom>
                <a:avLst/>
                <a:gdLst>
                  <a:gd name="T0" fmla="*/ 229 w 300"/>
                  <a:gd name="T1" fmla="*/ 1 h 458"/>
                  <a:gd name="T2" fmla="*/ 238 w 300"/>
                  <a:gd name="T3" fmla="*/ 4 h 458"/>
                  <a:gd name="T4" fmla="*/ 249 w 300"/>
                  <a:gd name="T5" fmla="*/ 9 h 458"/>
                  <a:gd name="T6" fmla="*/ 263 w 300"/>
                  <a:gd name="T7" fmla="*/ 18 h 458"/>
                  <a:gd name="T8" fmla="*/ 277 w 300"/>
                  <a:gd name="T9" fmla="*/ 31 h 458"/>
                  <a:gd name="T10" fmla="*/ 287 w 300"/>
                  <a:gd name="T11" fmla="*/ 47 h 458"/>
                  <a:gd name="T12" fmla="*/ 293 w 300"/>
                  <a:gd name="T13" fmla="*/ 61 h 458"/>
                  <a:gd name="T14" fmla="*/ 297 w 300"/>
                  <a:gd name="T15" fmla="*/ 74 h 458"/>
                  <a:gd name="T16" fmla="*/ 300 w 300"/>
                  <a:gd name="T17" fmla="*/ 88 h 458"/>
                  <a:gd name="T18" fmla="*/ 299 w 300"/>
                  <a:gd name="T19" fmla="*/ 103 h 458"/>
                  <a:gd name="T20" fmla="*/ 298 w 300"/>
                  <a:gd name="T21" fmla="*/ 119 h 458"/>
                  <a:gd name="T22" fmla="*/ 294 w 300"/>
                  <a:gd name="T23" fmla="*/ 138 h 458"/>
                  <a:gd name="T24" fmla="*/ 290 w 300"/>
                  <a:gd name="T25" fmla="*/ 159 h 458"/>
                  <a:gd name="T26" fmla="*/ 282 w 300"/>
                  <a:gd name="T27" fmla="*/ 181 h 458"/>
                  <a:gd name="T28" fmla="*/ 75 w 300"/>
                  <a:gd name="T29" fmla="*/ 456 h 458"/>
                  <a:gd name="T30" fmla="*/ 67 w 300"/>
                  <a:gd name="T31" fmla="*/ 441 h 458"/>
                  <a:gd name="T32" fmla="*/ 58 w 300"/>
                  <a:gd name="T33" fmla="*/ 422 h 458"/>
                  <a:gd name="T34" fmla="*/ 51 w 300"/>
                  <a:gd name="T35" fmla="*/ 407 h 458"/>
                  <a:gd name="T36" fmla="*/ 45 w 300"/>
                  <a:gd name="T37" fmla="*/ 394 h 458"/>
                  <a:gd name="T38" fmla="*/ 39 w 300"/>
                  <a:gd name="T39" fmla="*/ 382 h 458"/>
                  <a:gd name="T40" fmla="*/ 33 w 300"/>
                  <a:gd name="T41" fmla="*/ 367 h 458"/>
                  <a:gd name="T42" fmla="*/ 28 w 300"/>
                  <a:gd name="T43" fmla="*/ 352 h 458"/>
                  <a:gd name="T44" fmla="*/ 21 w 300"/>
                  <a:gd name="T45" fmla="*/ 337 h 458"/>
                  <a:gd name="T46" fmla="*/ 16 w 300"/>
                  <a:gd name="T47" fmla="*/ 322 h 458"/>
                  <a:gd name="T48" fmla="*/ 12 w 300"/>
                  <a:gd name="T49" fmla="*/ 307 h 458"/>
                  <a:gd name="T50" fmla="*/ 8 w 300"/>
                  <a:gd name="T51" fmla="*/ 292 h 458"/>
                  <a:gd name="T52" fmla="*/ 5 w 300"/>
                  <a:gd name="T53" fmla="*/ 278 h 458"/>
                  <a:gd name="T54" fmla="*/ 2 w 300"/>
                  <a:gd name="T55" fmla="*/ 265 h 458"/>
                  <a:gd name="T56" fmla="*/ 1 w 300"/>
                  <a:gd name="T57" fmla="*/ 251 h 458"/>
                  <a:gd name="T58" fmla="*/ 0 w 300"/>
                  <a:gd name="T59" fmla="*/ 238 h 458"/>
                  <a:gd name="T60" fmla="*/ 2 w 300"/>
                  <a:gd name="T61" fmla="*/ 224 h 458"/>
                  <a:gd name="T62" fmla="*/ 9 w 300"/>
                  <a:gd name="T63" fmla="*/ 205 h 458"/>
                  <a:gd name="T64" fmla="*/ 22 w 300"/>
                  <a:gd name="T65" fmla="*/ 185 h 458"/>
                  <a:gd name="T66" fmla="*/ 31 w 300"/>
                  <a:gd name="T67" fmla="*/ 173 h 458"/>
                  <a:gd name="T68" fmla="*/ 43 w 300"/>
                  <a:gd name="T69" fmla="*/ 160 h 458"/>
                  <a:gd name="T70" fmla="*/ 55 w 300"/>
                  <a:gd name="T71" fmla="*/ 146 h 458"/>
                  <a:gd name="T72" fmla="*/ 68 w 300"/>
                  <a:gd name="T73" fmla="*/ 132 h 458"/>
                  <a:gd name="T74" fmla="*/ 83 w 300"/>
                  <a:gd name="T75" fmla="*/ 120 h 458"/>
                  <a:gd name="T76" fmla="*/ 97 w 300"/>
                  <a:gd name="T77" fmla="*/ 106 h 458"/>
                  <a:gd name="T78" fmla="*/ 112 w 300"/>
                  <a:gd name="T79" fmla="*/ 92 h 458"/>
                  <a:gd name="T80" fmla="*/ 127 w 300"/>
                  <a:gd name="T81" fmla="*/ 80 h 458"/>
                  <a:gd name="T82" fmla="*/ 140 w 300"/>
                  <a:gd name="T83" fmla="*/ 67 h 458"/>
                  <a:gd name="T84" fmla="*/ 154 w 300"/>
                  <a:gd name="T85" fmla="*/ 54 h 458"/>
                  <a:gd name="T86" fmla="*/ 167 w 300"/>
                  <a:gd name="T87" fmla="*/ 43 h 458"/>
                  <a:gd name="T88" fmla="*/ 179 w 300"/>
                  <a:gd name="T89" fmla="*/ 34 h 458"/>
                  <a:gd name="T90" fmla="*/ 191 w 300"/>
                  <a:gd name="T91" fmla="*/ 24 h 458"/>
                  <a:gd name="T92" fmla="*/ 209 w 300"/>
                  <a:gd name="T93" fmla="*/ 9 h 458"/>
                  <a:gd name="T94" fmla="*/ 221 w 300"/>
                  <a:gd name="T95" fmla="*/ 1 h 458"/>
                  <a:gd name="T96" fmla="*/ 223 w 300"/>
                  <a:gd name="T97" fmla="*/ 0 h 4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0"/>
                  <a:gd name="T148" fmla="*/ 0 h 458"/>
                  <a:gd name="T149" fmla="*/ 300 w 300"/>
                  <a:gd name="T150" fmla="*/ 458 h 4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0" h="458">
                    <a:moveTo>
                      <a:pt x="223" y="0"/>
                    </a:moveTo>
                    <a:lnTo>
                      <a:pt x="224" y="0"/>
                    </a:lnTo>
                    <a:lnTo>
                      <a:pt x="229" y="1"/>
                    </a:lnTo>
                    <a:lnTo>
                      <a:pt x="230" y="1"/>
                    </a:lnTo>
                    <a:lnTo>
                      <a:pt x="233" y="3"/>
                    </a:lnTo>
                    <a:lnTo>
                      <a:pt x="238" y="4"/>
                    </a:lnTo>
                    <a:lnTo>
                      <a:pt x="241" y="6"/>
                    </a:lnTo>
                    <a:lnTo>
                      <a:pt x="245" y="7"/>
                    </a:lnTo>
                    <a:lnTo>
                      <a:pt x="249" y="9"/>
                    </a:lnTo>
                    <a:lnTo>
                      <a:pt x="254" y="12"/>
                    </a:lnTo>
                    <a:lnTo>
                      <a:pt x="259" y="15"/>
                    </a:lnTo>
                    <a:lnTo>
                      <a:pt x="263" y="18"/>
                    </a:lnTo>
                    <a:lnTo>
                      <a:pt x="268" y="22"/>
                    </a:lnTo>
                    <a:lnTo>
                      <a:pt x="272" y="26"/>
                    </a:lnTo>
                    <a:lnTo>
                      <a:pt x="277" y="31"/>
                    </a:lnTo>
                    <a:lnTo>
                      <a:pt x="281" y="35"/>
                    </a:lnTo>
                    <a:lnTo>
                      <a:pt x="285" y="42"/>
                    </a:lnTo>
                    <a:lnTo>
                      <a:pt x="287" y="47"/>
                    </a:lnTo>
                    <a:lnTo>
                      <a:pt x="292" y="54"/>
                    </a:lnTo>
                    <a:lnTo>
                      <a:pt x="292" y="58"/>
                    </a:lnTo>
                    <a:lnTo>
                      <a:pt x="293" y="61"/>
                    </a:lnTo>
                    <a:lnTo>
                      <a:pt x="295" y="65"/>
                    </a:lnTo>
                    <a:lnTo>
                      <a:pt x="297" y="69"/>
                    </a:lnTo>
                    <a:lnTo>
                      <a:pt x="297" y="74"/>
                    </a:lnTo>
                    <a:lnTo>
                      <a:pt x="298" y="77"/>
                    </a:lnTo>
                    <a:lnTo>
                      <a:pt x="299" y="83"/>
                    </a:lnTo>
                    <a:lnTo>
                      <a:pt x="300" y="88"/>
                    </a:lnTo>
                    <a:lnTo>
                      <a:pt x="299" y="92"/>
                    </a:lnTo>
                    <a:lnTo>
                      <a:pt x="299" y="97"/>
                    </a:lnTo>
                    <a:lnTo>
                      <a:pt x="299" y="103"/>
                    </a:lnTo>
                    <a:lnTo>
                      <a:pt x="299" y="108"/>
                    </a:lnTo>
                    <a:lnTo>
                      <a:pt x="299" y="113"/>
                    </a:lnTo>
                    <a:lnTo>
                      <a:pt x="298" y="119"/>
                    </a:lnTo>
                    <a:lnTo>
                      <a:pt x="297" y="126"/>
                    </a:lnTo>
                    <a:lnTo>
                      <a:pt x="297" y="132"/>
                    </a:lnTo>
                    <a:lnTo>
                      <a:pt x="294" y="138"/>
                    </a:lnTo>
                    <a:lnTo>
                      <a:pt x="293" y="145"/>
                    </a:lnTo>
                    <a:lnTo>
                      <a:pt x="291" y="151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3"/>
                    </a:lnTo>
                    <a:lnTo>
                      <a:pt x="282" y="181"/>
                    </a:lnTo>
                    <a:lnTo>
                      <a:pt x="278" y="190"/>
                    </a:lnTo>
                    <a:lnTo>
                      <a:pt x="76" y="458"/>
                    </a:lnTo>
                    <a:lnTo>
                      <a:pt x="75" y="456"/>
                    </a:lnTo>
                    <a:lnTo>
                      <a:pt x="72" y="451"/>
                    </a:lnTo>
                    <a:lnTo>
                      <a:pt x="69" y="445"/>
                    </a:lnTo>
                    <a:lnTo>
                      <a:pt x="67" y="441"/>
                    </a:lnTo>
                    <a:lnTo>
                      <a:pt x="64" y="436"/>
                    </a:lnTo>
                    <a:lnTo>
                      <a:pt x="61" y="430"/>
                    </a:lnTo>
                    <a:lnTo>
                      <a:pt x="58" y="422"/>
                    </a:lnTo>
                    <a:lnTo>
                      <a:pt x="54" y="415"/>
                    </a:lnTo>
                    <a:lnTo>
                      <a:pt x="52" y="412"/>
                    </a:lnTo>
                    <a:lnTo>
                      <a:pt x="51" y="407"/>
                    </a:lnTo>
                    <a:lnTo>
                      <a:pt x="48" y="402"/>
                    </a:lnTo>
                    <a:lnTo>
                      <a:pt x="47" y="399"/>
                    </a:lnTo>
                    <a:lnTo>
                      <a:pt x="45" y="394"/>
                    </a:lnTo>
                    <a:lnTo>
                      <a:pt x="43" y="390"/>
                    </a:lnTo>
                    <a:lnTo>
                      <a:pt x="41" y="385"/>
                    </a:lnTo>
                    <a:lnTo>
                      <a:pt x="39" y="382"/>
                    </a:lnTo>
                    <a:lnTo>
                      <a:pt x="37" y="376"/>
                    </a:lnTo>
                    <a:lnTo>
                      <a:pt x="36" y="373"/>
                    </a:lnTo>
                    <a:lnTo>
                      <a:pt x="33" y="367"/>
                    </a:lnTo>
                    <a:lnTo>
                      <a:pt x="31" y="362"/>
                    </a:lnTo>
                    <a:lnTo>
                      <a:pt x="30" y="358"/>
                    </a:lnTo>
                    <a:lnTo>
                      <a:pt x="28" y="352"/>
                    </a:lnTo>
                    <a:lnTo>
                      <a:pt x="25" y="347"/>
                    </a:lnTo>
                    <a:lnTo>
                      <a:pt x="23" y="343"/>
                    </a:lnTo>
                    <a:lnTo>
                      <a:pt x="21" y="337"/>
                    </a:lnTo>
                    <a:lnTo>
                      <a:pt x="20" y="332"/>
                    </a:lnTo>
                    <a:lnTo>
                      <a:pt x="18" y="327"/>
                    </a:lnTo>
                    <a:lnTo>
                      <a:pt x="16" y="322"/>
                    </a:lnTo>
                    <a:lnTo>
                      <a:pt x="15" y="316"/>
                    </a:lnTo>
                    <a:lnTo>
                      <a:pt x="13" y="312"/>
                    </a:lnTo>
                    <a:lnTo>
                      <a:pt x="12" y="307"/>
                    </a:lnTo>
                    <a:lnTo>
                      <a:pt x="10" y="302"/>
                    </a:lnTo>
                    <a:lnTo>
                      <a:pt x="9" y="298"/>
                    </a:lnTo>
                    <a:lnTo>
                      <a:pt x="8" y="292"/>
                    </a:lnTo>
                    <a:lnTo>
                      <a:pt x="7" y="288"/>
                    </a:lnTo>
                    <a:lnTo>
                      <a:pt x="6" y="283"/>
                    </a:lnTo>
                    <a:lnTo>
                      <a:pt x="5" y="278"/>
                    </a:lnTo>
                    <a:lnTo>
                      <a:pt x="4" y="274"/>
                    </a:lnTo>
                    <a:lnTo>
                      <a:pt x="2" y="268"/>
                    </a:lnTo>
                    <a:lnTo>
                      <a:pt x="2" y="265"/>
                    </a:lnTo>
                    <a:lnTo>
                      <a:pt x="1" y="260"/>
                    </a:lnTo>
                    <a:lnTo>
                      <a:pt x="1" y="255"/>
                    </a:lnTo>
                    <a:lnTo>
                      <a:pt x="1" y="251"/>
                    </a:lnTo>
                    <a:lnTo>
                      <a:pt x="1" y="247"/>
                    </a:lnTo>
                    <a:lnTo>
                      <a:pt x="0" y="243"/>
                    </a:lnTo>
                    <a:lnTo>
                      <a:pt x="0" y="238"/>
                    </a:lnTo>
                    <a:lnTo>
                      <a:pt x="0" y="235"/>
                    </a:lnTo>
                    <a:lnTo>
                      <a:pt x="1" y="231"/>
                    </a:lnTo>
                    <a:lnTo>
                      <a:pt x="2" y="224"/>
                    </a:lnTo>
                    <a:lnTo>
                      <a:pt x="5" y="219"/>
                    </a:lnTo>
                    <a:lnTo>
                      <a:pt x="6" y="212"/>
                    </a:lnTo>
                    <a:lnTo>
                      <a:pt x="9" y="205"/>
                    </a:lnTo>
                    <a:lnTo>
                      <a:pt x="14" y="197"/>
                    </a:lnTo>
                    <a:lnTo>
                      <a:pt x="20" y="190"/>
                    </a:lnTo>
                    <a:lnTo>
                      <a:pt x="22" y="185"/>
                    </a:lnTo>
                    <a:lnTo>
                      <a:pt x="25" y="181"/>
                    </a:lnTo>
                    <a:lnTo>
                      <a:pt x="28" y="176"/>
                    </a:lnTo>
                    <a:lnTo>
                      <a:pt x="31" y="173"/>
                    </a:lnTo>
                    <a:lnTo>
                      <a:pt x="36" y="168"/>
                    </a:lnTo>
                    <a:lnTo>
                      <a:pt x="39" y="163"/>
                    </a:lnTo>
                    <a:lnTo>
                      <a:pt x="43" y="160"/>
                    </a:lnTo>
                    <a:lnTo>
                      <a:pt x="47" y="157"/>
                    </a:lnTo>
                    <a:lnTo>
                      <a:pt x="51" y="151"/>
                    </a:lnTo>
                    <a:lnTo>
                      <a:pt x="55" y="146"/>
                    </a:lnTo>
                    <a:lnTo>
                      <a:pt x="60" y="142"/>
                    </a:lnTo>
                    <a:lnTo>
                      <a:pt x="63" y="138"/>
                    </a:lnTo>
                    <a:lnTo>
                      <a:pt x="68" y="132"/>
                    </a:lnTo>
                    <a:lnTo>
                      <a:pt x="72" y="128"/>
                    </a:lnTo>
                    <a:lnTo>
                      <a:pt x="78" y="124"/>
                    </a:lnTo>
                    <a:lnTo>
                      <a:pt x="83" y="120"/>
                    </a:lnTo>
                    <a:lnTo>
                      <a:pt x="87" y="115"/>
                    </a:lnTo>
                    <a:lnTo>
                      <a:pt x="92" y="111"/>
                    </a:lnTo>
                    <a:lnTo>
                      <a:pt x="97" y="106"/>
                    </a:lnTo>
                    <a:lnTo>
                      <a:pt x="102" y="101"/>
                    </a:lnTo>
                    <a:lnTo>
                      <a:pt x="106" y="97"/>
                    </a:lnTo>
                    <a:lnTo>
                      <a:pt x="112" y="92"/>
                    </a:lnTo>
                    <a:lnTo>
                      <a:pt x="116" y="89"/>
                    </a:lnTo>
                    <a:lnTo>
                      <a:pt x="122" y="84"/>
                    </a:lnTo>
                    <a:lnTo>
                      <a:pt x="127" y="80"/>
                    </a:lnTo>
                    <a:lnTo>
                      <a:pt x="131" y="75"/>
                    </a:lnTo>
                    <a:lnTo>
                      <a:pt x="136" y="70"/>
                    </a:lnTo>
                    <a:lnTo>
                      <a:pt x="140" y="67"/>
                    </a:lnTo>
                    <a:lnTo>
                      <a:pt x="145" y="62"/>
                    </a:lnTo>
                    <a:lnTo>
                      <a:pt x="149" y="59"/>
                    </a:lnTo>
                    <a:lnTo>
                      <a:pt x="154" y="54"/>
                    </a:lnTo>
                    <a:lnTo>
                      <a:pt x="159" y="51"/>
                    </a:lnTo>
                    <a:lnTo>
                      <a:pt x="163" y="46"/>
                    </a:lnTo>
                    <a:lnTo>
                      <a:pt x="167" y="43"/>
                    </a:lnTo>
                    <a:lnTo>
                      <a:pt x="171" y="39"/>
                    </a:lnTo>
                    <a:lnTo>
                      <a:pt x="176" y="37"/>
                    </a:lnTo>
                    <a:lnTo>
                      <a:pt x="179" y="34"/>
                    </a:lnTo>
                    <a:lnTo>
                      <a:pt x="184" y="30"/>
                    </a:lnTo>
                    <a:lnTo>
                      <a:pt x="187" y="27"/>
                    </a:lnTo>
                    <a:lnTo>
                      <a:pt x="191" y="24"/>
                    </a:lnTo>
                    <a:lnTo>
                      <a:pt x="197" y="19"/>
                    </a:lnTo>
                    <a:lnTo>
                      <a:pt x="204" y="14"/>
                    </a:lnTo>
                    <a:lnTo>
                      <a:pt x="209" y="9"/>
                    </a:lnTo>
                    <a:lnTo>
                      <a:pt x="214" y="7"/>
                    </a:lnTo>
                    <a:lnTo>
                      <a:pt x="217" y="4"/>
                    </a:lnTo>
                    <a:lnTo>
                      <a:pt x="221" y="1"/>
                    </a:lnTo>
                    <a:lnTo>
                      <a:pt x="222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AAD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0" name="Freeform 234"/>
              <p:cNvSpPr>
                <a:spLocks/>
              </p:cNvSpPr>
              <p:nvPr/>
            </p:nvSpPr>
            <p:spPr bwMode="auto">
              <a:xfrm>
                <a:off x="3632" y="3240"/>
                <a:ext cx="37" cy="37"/>
              </a:xfrm>
              <a:custGeom>
                <a:avLst/>
                <a:gdLst>
                  <a:gd name="T0" fmla="*/ 80 w 147"/>
                  <a:gd name="T1" fmla="*/ 0 h 147"/>
                  <a:gd name="T2" fmla="*/ 94 w 147"/>
                  <a:gd name="T3" fmla="*/ 2 h 147"/>
                  <a:gd name="T4" fmla="*/ 107 w 147"/>
                  <a:gd name="T5" fmla="*/ 7 h 147"/>
                  <a:gd name="T6" fmla="*/ 119 w 147"/>
                  <a:gd name="T7" fmla="*/ 16 h 147"/>
                  <a:gd name="T8" fmla="*/ 130 w 147"/>
                  <a:gd name="T9" fmla="*/ 25 h 147"/>
                  <a:gd name="T10" fmla="*/ 137 w 147"/>
                  <a:gd name="T11" fmla="*/ 37 h 147"/>
                  <a:gd name="T12" fmla="*/ 142 w 147"/>
                  <a:gd name="T13" fmla="*/ 49 h 147"/>
                  <a:gd name="T14" fmla="*/ 146 w 147"/>
                  <a:gd name="T15" fmla="*/ 61 h 147"/>
                  <a:gd name="T16" fmla="*/ 146 w 147"/>
                  <a:gd name="T17" fmla="*/ 69 h 147"/>
                  <a:gd name="T18" fmla="*/ 146 w 147"/>
                  <a:gd name="T19" fmla="*/ 80 h 147"/>
                  <a:gd name="T20" fmla="*/ 142 w 147"/>
                  <a:gd name="T21" fmla="*/ 93 h 147"/>
                  <a:gd name="T22" fmla="*/ 137 w 147"/>
                  <a:gd name="T23" fmla="*/ 107 h 147"/>
                  <a:gd name="T24" fmla="*/ 130 w 147"/>
                  <a:gd name="T25" fmla="*/ 118 h 147"/>
                  <a:gd name="T26" fmla="*/ 119 w 147"/>
                  <a:gd name="T27" fmla="*/ 128 h 147"/>
                  <a:gd name="T28" fmla="*/ 107 w 147"/>
                  <a:gd name="T29" fmla="*/ 138 h 147"/>
                  <a:gd name="T30" fmla="*/ 94 w 147"/>
                  <a:gd name="T31" fmla="*/ 143 h 147"/>
                  <a:gd name="T32" fmla="*/ 80 w 147"/>
                  <a:gd name="T33" fmla="*/ 147 h 147"/>
                  <a:gd name="T34" fmla="*/ 69 w 147"/>
                  <a:gd name="T35" fmla="*/ 147 h 147"/>
                  <a:gd name="T36" fmla="*/ 61 w 147"/>
                  <a:gd name="T37" fmla="*/ 146 h 147"/>
                  <a:gd name="T38" fmla="*/ 50 w 147"/>
                  <a:gd name="T39" fmla="*/ 143 h 147"/>
                  <a:gd name="T40" fmla="*/ 38 w 147"/>
                  <a:gd name="T41" fmla="*/ 138 h 147"/>
                  <a:gd name="T42" fmla="*/ 25 w 147"/>
                  <a:gd name="T43" fmla="*/ 128 h 147"/>
                  <a:gd name="T44" fmla="*/ 16 w 147"/>
                  <a:gd name="T45" fmla="*/ 118 h 147"/>
                  <a:gd name="T46" fmla="*/ 8 w 147"/>
                  <a:gd name="T47" fmla="*/ 107 h 147"/>
                  <a:gd name="T48" fmla="*/ 2 w 147"/>
                  <a:gd name="T49" fmla="*/ 93 h 147"/>
                  <a:gd name="T50" fmla="*/ 0 w 147"/>
                  <a:gd name="T51" fmla="*/ 80 h 147"/>
                  <a:gd name="T52" fmla="*/ 0 w 147"/>
                  <a:gd name="T53" fmla="*/ 69 h 147"/>
                  <a:gd name="T54" fmla="*/ 0 w 147"/>
                  <a:gd name="T55" fmla="*/ 61 h 147"/>
                  <a:gd name="T56" fmla="*/ 2 w 147"/>
                  <a:gd name="T57" fmla="*/ 49 h 147"/>
                  <a:gd name="T58" fmla="*/ 8 w 147"/>
                  <a:gd name="T59" fmla="*/ 37 h 147"/>
                  <a:gd name="T60" fmla="*/ 16 w 147"/>
                  <a:gd name="T61" fmla="*/ 25 h 147"/>
                  <a:gd name="T62" fmla="*/ 25 w 147"/>
                  <a:gd name="T63" fmla="*/ 16 h 147"/>
                  <a:gd name="T64" fmla="*/ 38 w 147"/>
                  <a:gd name="T65" fmla="*/ 7 h 147"/>
                  <a:gd name="T66" fmla="*/ 50 w 147"/>
                  <a:gd name="T67" fmla="*/ 2 h 147"/>
                  <a:gd name="T68" fmla="*/ 61 w 147"/>
                  <a:gd name="T69" fmla="*/ 0 h 147"/>
                  <a:gd name="T70" fmla="*/ 69 w 147"/>
                  <a:gd name="T71" fmla="*/ 0 h 147"/>
                  <a:gd name="T72" fmla="*/ 73 w 147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7"/>
                  <a:gd name="T113" fmla="*/ 147 w 147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7">
                    <a:moveTo>
                      <a:pt x="73" y="0"/>
                    </a:moveTo>
                    <a:lnTo>
                      <a:pt x="80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1" y="6"/>
                    </a:lnTo>
                    <a:lnTo>
                      <a:pt x="107" y="7"/>
                    </a:lnTo>
                    <a:lnTo>
                      <a:pt x="114" y="11"/>
                    </a:lnTo>
                    <a:lnTo>
                      <a:pt x="119" y="16"/>
                    </a:lnTo>
                    <a:lnTo>
                      <a:pt x="125" y="20"/>
                    </a:lnTo>
                    <a:lnTo>
                      <a:pt x="130" y="25"/>
                    </a:lnTo>
                    <a:lnTo>
                      <a:pt x="133" y="31"/>
                    </a:lnTo>
                    <a:lnTo>
                      <a:pt x="137" y="37"/>
                    </a:lnTo>
                    <a:lnTo>
                      <a:pt x="141" y="43"/>
                    </a:lnTo>
                    <a:lnTo>
                      <a:pt x="142" y="49"/>
                    </a:lnTo>
                    <a:lnTo>
                      <a:pt x="145" y="57"/>
                    </a:lnTo>
                    <a:lnTo>
                      <a:pt x="146" y="61"/>
                    </a:lnTo>
                    <a:lnTo>
                      <a:pt x="146" y="64"/>
                    </a:lnTo>
                    <a:lnTo>
                      <a:pt x="146" y="69"/>
                    </a:lnTo>
                    <a:lnTo>
                      <a:pt x="147" y="72"/>
                    </a:lnTo>
                    <a:lnTo>
                      <a:pt x="146" y="80"/>
                    </a:lnTo>
                    <a:lnTo>
                      <a:pt x="145" y="87"/>
                    </a:lnTo>
                    <a:lnTo>
                      <a:pt x="142" y="93"/>
                    </a:lnTo>
                    <a:lnTo>
                      <a:pt x="141" y="100"/>
                    </a:lnTo>
                    <a:lnTo>
                      <a:pt x="137" y="107"/>
                    </a:lnTo>
                    <a:lnTo>
                      <a:pt x="133" y="114"/>
                    </a:lnTo>
                    <a:lnTo>
                      <a:pt x="130" y="118"/>
                    </a:lnTo>
                    <a:lnTo>
                      <a:pt x="125" y="124"/>
                    </a:lnTo>
                    <a:lnTo>
                      <a:pt x="119" y="128"/>
                    </a:lnTo>
                    <a:lnTo>
                      <a:pt x="114" y="133"/>
                    </a:lnTo>
                    <a:lnTo>
                      <a:pt x="107" y="138"/>
                    </a:lnTo>
                    <a:lnTo>
                      <a:pt x="101" y="141"/>
                    </a:lnTo>
                    <a:lnTo>
                      <a:pt x="94" y="143"/>
                    </a:lnTo>
                    <a:lnTo>
                      <a:pt x="87" y="145"/>
                    </a:lnTo>
                    <a:lnTo>
                      <a:pt x="80" y="147"/>
                    </a:lnTo>
                    <a:lnTo>
                      <a:pt x="73" y="147"/>
                    </a:lnTo>
                    <a:lnTo>
                      <a:pt x="69" y="147"/>
                    </a:lnTo>
                    <a:lnTo>
                      <a:pt x="64" y="147"/>
                    </a:lnTo>
                    <a:lnTo>
                      <a:pt x="61" y="146"/>
                    </a:lnTo>
                    <a:lnTo>
                      <a:pt x="57" y="145"/>
                    </a:lnTo>
                    <a:lnTo>
                      <a:pt x="50" y="143"/>
                    </a:lnTo>
                    <a:lnTo>
                      <a:pt x="44" y="141"/>
                    </a:lnTo>
                    <a:lnTo>
                      <a:pt x="38" y="138"/>
                    </a:lnTo>
                    <a:lnTo>
                      <a:pt x="31" y="133"/>
                    </a:lnTo>
                    <a:lnTo>
                      <a:pt x="25" y="128"/>
                    </a:lnTo>
                    <a:lnTo>
                      <a:pt x="22" y="124"/>
                    </a:lnTo>
                    <a:lnTo>
                      <a:pt x="16" y="118"/>
                    </a:lnTo>
                    <a:lnTo>
                      <a:pt x="13" y="114"/>
                    </a:lnTo>
                    <a:lnTo>
                      <a:pt x="8" y="107"/>
                    </a:lnTo>
                    <a:lnTo>
                      <a:pt x="6" y="100"/>
                    </a:lnTo>
                    <a:lnTo>
                      <a:pt x="2" y="93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1" y="57"/>
                    </a:lnTo>
                    <a:lnTo>
                      <a:pt x="2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3" y="31"/>
                    </a:lnTo>
                    <a:lnTo>
                      <a:pt x="16" y="25"/>
                    </a:lnTo>
                    <a:lnTo>
                      <a:pt x="22" y="20"/>
                    </a:lnTo>
                    <a:lnTo>
                      <a:pt x="25" y="16"/>
                    </a:lnTo>
                    <a:lnTo>
                      <a:pt x="31" y="11"/>
                    </a:lnTo>
                    <a:lnTo>
                      <a:pt x="38" y="7"/>
                    </a:lnTo>
                    <a:lnTo>
                      <a:pt x="44" y="6"/>
                    </a:lnTo>
                    <a:lnTo>
                      <a:pt x="50" y="2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C2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1" name="Freeform 235"/>
              <p:cNvSpPr>
                <a:spLocks/>
              </p:cNvSpPr>
              <p:nvPr/>
            </p:nvSpPr>
            <p:spPr bwMode="auto">
              <a:xfrm>
                <a:off x="3697" y="3205"/>
                <a:ext cx="185" cy="135"/>
              </a:xfrm>
              <a:custGeom>
                <a:avLst/>
                <a:gdLst>
                  <a:gd name="T0" fmla="*/ 733 w 739"/>
                  <a:gd name="T1" fmla="*/ 342 h 538"/>
                  <a:gd name="T2" fmla="*/ 724 w 739"/>
                  <a:gd name="T3" fmla="*/ 356 h 538"/>
                  <a:gd name="T4" fmla="*/ 715 w 739"/>
                  <a:gd name="T5" fmla="*/ 370 h 538"/>
                  <a:gd name="T6" fmla="*/ 702 w 739"/>
                  <a:gd name="T7" fmla="*/ 383 h 538"/>
                  <a:gd name="T8" fmla="*/ 689 w 739"/>
                  <a:gd name="T9" fmla="*/ 397 h 538"/>
                  <a:gd name="T10" fmla="*/ 676 w 739"/>
                  <a:gd name="T11" fmla="*/ 412 h 538"/>
                  <a:gd name="T12" fmla="*/ 659 w 739"/>
                  <a:gd name="T13" fmla="*/ 427 h 538"/>
                  <a:gd name="T14" fmla="*/ 642 w 739"/>
                  <a:gd name="T15" fmla="*/ 441 h 538"/>
                  <a:gd name="T16" fmla="*/ 624 w 739"/>
                  <a:gd name="T17" fmla="*/ 456 h 538"/>
                  <a:gd name="T18" fmla="*/ 603 w 739"/>
                  <a:gd name="T19" fmla="*/ 470 h 538"/>
                  <a:gd name="T20" fmla="*/ 584 w 739"/>
                  <a:gd name="T21" fmla="*/ 483 h 538"/>
                  <a:gd name="T22" fmla="*/ 561 w 739"/>
                  <a:gd name="T23" fmla="*/ 495 h 538"/>
                  <a:gd name="T24" fmla="*/ 536 w 739"/>
                  <a:gd name="T25" fmla="*/ 506 h 538"/>
                  <a:gd name="T26" fmla="*/ 512 w 739"/>
                  <a:gd name="T27" fmla="*/ 516 h 538"/>
                  <a:gd name="T28" fmla="*/ 487 w 739"/>
                  <a:gd name="T29" fmla="*/ 525 h 538"/>
                  <a:gd name="T30" fmla="*/ 462 w 739"/>
                  <a:gd name="T31" fmla="*/ 530 h 538"/>
                  <a:gd name="T32" fmla="*/ 434 w 739"/>
                  <a:gd name="T33" fmla="*/ 535 h 538"/>
                  <a:gd name="T34" fmla="*/ 407 w 739"/>
                  <a:gd name="T35" fmla="*/ 537 h 538"/>
                  <a:gd name="T36" fmla="*/ 379 w 739"/>
                  <a:gd name="T37" fmla="*/ 538 h 538"/>
                  <a:gd name="T38" fmla="*/ 349 w 739"/>
                  <a:gd name="T39" fmla="*/ 536 h 538"/>
                  <a:gd name="T40" fmla="*/ 320 w 739"/>
                  <a:gd name="T41" fmla="*/ 532 h 538"/>
                  <a:gd name="T42" fmla="*/ 285 w 739"/>
                  <a:gd name="T43" fmla="*/ 522 h 538"/>
                  <a:gd name="T44" fmla="*/ 242 w 739"/>
                  <a:gd name="T45" fmla="*/ 506 h 538"/>
                  <a:gd name="T46" fmla="*/ 203 w 739"/>
                  <a:gd name="T47" fmla="*/ 486 h 538"/>
                  <a:gd name="T48" fmla="*/ 170 w 739"/>
                  <a:gd name="T49" fmla="*/ 462 h 538"/>
                  <a:gd name="T50" fmla="*/ 140 w 739"/>
                  <a:gd name="T51" fmla="*/ 435 h 538"/>
                  <a:gd name="T52" fmla="*/ 115 w 739"/>
                  <a:gd name="T53" fmla="*/ 408 h 538"/>
                  <a:gd name="T54" fmla="*/ 91 w 739"/>
                  <a:gd name="T55" fmla="*/ 375 h 538"/>
                  <a:gd name="T56" fmla="*/ 71 w 739"/>
                  <a:gd name="T57" fmla="*/ 343 h 538"/>
                  <a:gd name="T58" fmla="*/ 54 w 739"/>
                  <a:gd name="T59" fmla="*/ 310 h 538"/>
                  <a:gd name="T60" fmla="*/ 41 w 739"/>
                  <a:gd name="T61" fmla="*/ 277 h 538"/>
                  <a:gd name="T62" fmla="*/ 30 w 739"/>
                  <a:gd name="T63" fmla="*/ 242 h 538"/>
                  <a:gd name="T64" fmla="*/ 20 w 739"/>
                  <a:gd name="T65" fmla="*/ 209 h 538"/>
                  <a:gd name="T66" fmla="*/ 14 w 739"/>
                  <a:gd name="T67" fmla="*/ 175 h 538"/>
                  <a:gd name="T68" fmla="*/ 8 w 739"/>
                  <a:gd name="T69" fmla="*/ 146 h 538"/>
                  <a:gd name="T70" fmla="*/ 3 w 739"/>
                  <a:gd name="T71" fmla="*/ 115 h 538"/>
                  <a:gd name="T72" fmla="*/ 1 w 739"/>
                  <a:gd name="T73" fmla="*/ 88 h 538"/>
                  <a:gd name="T74" fmla="*/ 0 w 739"/>
                  <a:gd name="T75" fmla="*/ 63 h 538"/>
                  <a:gd name="T76" fmla="*/ 0 w 739"/>
                  <a:gd name="T77" fmla="*/ 42 h 538"/>
                  <a:gd name="T78" fmla="*/ 0 w 739"/>
                  <a:gd name="T79" fmla="*/ 26 h 538"/>
                  <a:gd name="T80" fmla="*/ 0 w 739"/>
                  <a:gd name="T81" fmla="*/ 13 h 538"/>
                  <a:gd name="T82" fmla="*/ 0 w 739"/>
                  <a:gd name="T83" fmla="*/ 3 h 538"/>
                  <a:gd name="T84" fmla="*/ 310 w 739"/>
                  <a:gd name="T85" fmla="*/ 297 h 5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9"/>
                  <a:gd name="T130" fmla="*/ 0 h 538"/>
                  <a:gd name="T131" fmla="*/ 739 w 739"/>
                  <a:gd name="T132" fmla="*/ 538 h 5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9" h="538">
                    <a:moveTo>
                      <a:pt x="739" y="335"/>
                    </a:moveTo>
                    <a:lnTo>
                      <a:pt x="735" y="339"/>
                    </a:lnTo>
                    <a:lnTo>
                      <a:pt x="733" y="342"/>
                    </a:lnTo>
                    <a:lnTo>
                      <a:pt x="731" y="347"/>
                    </a:lnTo>
                    <a:lnTo>
                      <a:pt x="728" y="351"/>
                    </a:lnTo>
                    <a:lnTo>
                      <a:pt x="724" y="356"/>
                    </a:lnTo>
                    <a:lnTo>
                      <a:pt x="721" y="359"/>
                    </a:lnTo>
                    <a:lnTo>
                      <a:pt x="718" y="365"/>
                    </a:lnTo>
                    <a:lnTo>
                      <a:pt x="715" y="370"/>
                    </a:lnTo>
                    <a:lnTo>
                      <a:pt x="711" y="374"/>
                    </a:lnTo>
                    <a:lnTo>
                      <a:pt x="707" y="378"/>
                    </a:lnTo>
                    <a:lnTo>
                      <a:pt x="702" y="383"/>
                    </a:lnTo>
                    <a:lnTo>
                      <a:pt x="699" y="388"/>
                    </a:lnTo>
                    <a:lnTo>
                      <a:pt x="694" y="393"/>
                    </a:lnTo>
                    <a:lnTo>
                      <a:pt x="689" y="397"/>
                    </a:lnTo>
                    <a:lnTo>
                      <a:pt x="685" y="402"/>
                    </a:lnTo>
                    <a:lnTo>
                      <a:pt x="681" y="408"/>
                    </a:lnTo>
                    <a:lnTo>
                      <a:pt x="676" y="412"/>
                    </a:lnTo>
                    <a:lnTo>
                      <a:pt x="671" y="417"/>
                    </a:lnTo>
                    <a:lnTo>
                      <a:pt x="665" y="422"/>
                    </a:lnTo>
                    <a:lnTo>
                      <a:pt x="659" y="427"/>
                    </a:lnTo>
                    <a:lnTo>
                      <a:pt x="654" y="432"/>
                    </a:lnTo>
                    <a:lnTo>
                      <a:pt x="648" y="437"/>
                    </a:lnTo>
                    <a:lnTo>
                      <a:pt x="642" y="441"/>
                    </a:lnTo>
                    <a:lnTo>
                      <a:pt x="636" y="447"/>
                    </a:lnTo>
                    <a:lnTo>
                      <a:pt x="630" y="451"/>
                    </a:lnTo>
                    <a:lnTo>
                      <a:pt x="624" y="456"/>
                    </a:lnTo>
                    <a:lnTo>
                      <a:pt x="617" y="460"/>
                    </a:lnTo>
                    <a:lnTo>
                      <a:pt x="611" y="465"/>
                    </a:lnTo>
                    <a:lnTo>
                      <a:pt x="603" y="470"/>
                    </a:lnTo>
                    <a:lnTo>
                      <a:pt x="596" y="474"/>
                    </a:lnTo>
                    <a:lnTo>
                      <a:pt x="589" y="479"/>
                    </a:lnTo>
                    <a:lnTo>
                      <a:pt x="584" y="483"/>
                    </a:lnTo>
                    <a:lnTo>
                      <a:pt x="576" y="488"/>
                    </a:lnTo>
                    <a:lnTo>
                      <a:pt x="569" y="491"/>
                    </a:lnTo>
                    <a:lnTo>
                      <a:pt x="561" y="495"/>
                    </a:lnTo>
                    <a:lnTo>
                      <a:pt x="554" y="498"/>
                    </a:lnTo>
                    <a:lnTo>
                      <a:pt x="545" y="503"/>
                    </a:lnTo>
                    <a:lnTo>
                      <a:pt x="536" y="506"/>
                    </a:lnTo>
                    <a:lnTo>
                      <a:pt x="530" y="510"/>
                    </a:lnTo>
                    <a:lnTo>
                      <a:pt x="522" y="513"/>
                    </a:lnTo>
                    <a:lnTo>
                      <a:pt x="512" y="516"/>
                    </a:lnTo>
                    <a:lnTo>
                      <a:pt x="504" y="519"/>
                    </a:lnTo>
                    <a:lnTo>
                      <a:pt x="496" y="521"/>
                    </a:lnTo>
                    <a:lnTo>
                      <a:pt x="487" y="525"/>
                    </a:lnTo>
                    <a:lnTo>
                      <a:pt x="479" y="527"/>
                    </a:lnTo>
                    <a:lnTo>
                      <a:pt x="470" y="528"/>
                    </a:lnTo>
                    <a:lnTo>
                      <a:pt x="462" y="530"/>
                    </a:lnTo>
                    <a:lnTo>
                      <a:pt x="454" y="533"/>
                    </a:lnTo>
                    <a:lnTo>
                      <a:pt x="443" y="534"/>
                    </a:lnTo>
                    <a:lnTo>
                      <a:pt x="434" y="535"/>
                    </a:lnTo>
                    <a:lnTo>
                      <a:pt x="425" y="536"/>
                    </a:lnTo>
                    <a:lnTo>
                      <a:pt x="416" y="537"/>
                    </a:lnTo>
                    <a:lnTo>
                      <a:pt x="407" y="537"/>
                    </a:lnTo>
                    <a:lnTo>
                      <a:pt x="397" y="538"/>
                    </a:lnTo>
                    <a:lnTo>
                      <a:pt x="388" y="538"/>
                    </a:lnTo>
                    <a:lnTo>
                      <a:pt x="379" y="538"/>
                    </a:lnTo>
                    <a:lnTo>
                      <a:pt x="369" y="538"/>
                    </a:lnTo>
                    <a:lnTo>
                      <a:pt x="359" y="537"/>
                    </a:lnTo>
                    <a:lnTo>
                      <a:pt x="349" y="536"/>
                    </a:lnTo>
                    <a:lnTo>
                      <a:pt x="340" y="535"/>
                    </a:lnTo>
                    <a:lnTo>
                      <a:pt x="330" y="533"/>
                    </a:lnTo>
                    <a:lnTo>
                      <a:pt x="320" y="532"/>
                    </a:lnTo>
                    <a:lnTo>
                      <a:pt x="310" y="529"/>
                    </a:lnTo>
                    <a:lnTo>
                      <a:pt x="301" y="527"/>
                    </a:lnTo>
                    <a:lnTo>
                      <a:pt x="285" y="522"/>
                    </a:lnTo>
                    <a:lnTo>
                      <a:pt x="270" y="518"/>
                    </a:lnTo>
                    <a:lnTo>
                      <a:pt x="255" y="512"/>
                    </a:lnTo>
                    <a:lnTo>
                      <a:pt x="242" y="506"/>
                    </a:lnTo>
                    <a:lnTo>
                      <a:pt x="228" y="498"/>
                    </a:lnTo>
                    <a:lnTo>
                      <a:pt x="216" y="493"/>
                    </a:lnTo>
                    <a:lnTo>
                      <a:pt x="203" y="486"/>
                    </a:lnTo>
                    <a:lnTo>
                      <a:pt x="193" y="479"/>
                    </a:lnTo>
                    <a:lnTo>
                      <a:pt x="180" y="470"/>
                    </a:lnTo>
                    <a:lnTo>
                      <a:pt x="170" y="462"/>
                    </a:lnTo>
                    <a:lnTo>
                      <a:pt x="159" y="452"/>
                    </a:lnTo>
                    <a:lnTo>
                      <a:pt x="150" y="444"/>
                    </a:lnTo>
                    <a:lnTo>
                      <a:pt x="140" y="435"/>
                    </a:lnTo>
                    <a:lnTo>
                      <a:pt x="131" y="426"/>
                    </a:lnTo>
                    <a:lnTo>
                      <a:pt x="123" y="417"/>
                    </a:lnTo>
                    <a:lnTo>
                      <a:pt x="115" y="408"/>
                    </a:lnTo>
                    <a:lnTo>
                      <a:pt x="107" y="396"/>
                    </a:lnTo>
                    <a:lnTo>
                      <a:pt x="99" y="386"/>
                    </a:lnTo>
                    <a:lnTo>
                      <a:pt x="91" y="375"/>
                    </a:lnTo>
                    <a:lnTo>
                      <a:pt x="84" y="365"/>
                    </a:lnTo>
                    <a:lnTo>
                      <a:pt x="78" y="353"/>
                    </a:lnTo>
                    <a:lnTo>
                      <a:pt x="71" y="343"/>
                    </a:lnTo>
                    <a:lnTo>
                      <a:pt x="65" y="332"/>
                    </a:lnTo>
                    <a:lnTo>
                      <a:pt x="60" y="321"/>
                    </a:lnTo>
                    <a:lnTo>
                      <a:pt x="54" y="310"/>
                    </a:lnTo>
                    <a:lnTo>
                      <a:pt x="49" y="298"/>
                    </a:lnTo>
                    <a:lnTo>
                      <a:pt x="45" y="287"/>
                    </a:lnTo>
                    <a:lnTo>
                      <a:pt x="41" y="277"/>
                    </a:lnTo>
                    <a:lnTo>
                      <a:pt x="37" y="265"/>
                    </a:lnTo>
                    <a:lnTo>
                      <a:pt x="33" y="254"/>
                    </a:lnTo>
                    <a:lnTo>
                      <a:pt x="30" y="242"/>
                    </a:lnTo>
                    <a:lnTo>
                      <a:pt x="27" y="232"/>
                    </a:lnTo>
                    <a:lnTo>
                      <a:pt x="24" y="220"/>
                    </a:lnTo>
                    <a:lnTo>
                      <a:pt x="20" y="209"/>
                    </a:lnTo>
                    <a:lnTo>
                      <a:pt x="18" y="197"/>
                    </a:lnTo>
                    <a:lnTo>
                      <a:pt x="16" y="187"/>
                    </a:lnTo>
                    <a:lnTo>
                      <a:pt x="14" y="175"/>
                    </a:lnTo>
                    <a:lnTo>
                      <a:pt x="11" y="165"/>
                    </a:lnTo>
                    <a:lnTo>
                      <a:pt x="10" y="155"/>
                    </a:lnTo>
                    <a:lnTo>
                      <a:pt x="8" y="146"/>
                    </a:lnTo>
                    <a:lnTo>
                      <a:pt x="5" y="134"/>
                    </a:lnTo>
                    <a:lnTo>
                      <a:pt x="4" y="125"/>
                    </a:lnTo>
                    <a:lnTo>
                      <a:pt x="3" y="115"/>
                    </a:lnTo>
                    <a:lnTo>
                      <a:pt x="3" y="106"/>
                    </a:lnTo>
                    <a:lnTo>
                      <a:pt x="2" y="96"/>
                    </a:lnTo>
                    <a:lnTo>
                      <a:pt x="1" y="88"/>
                    </a:lnTo>
                    <a:lnTo>
                      <a:pt x="1" y="80"/>
                    </a:lnTo>
                    <a:lnTo>
                      <a:pt x="1" y="72"/>
                    </a:lnTo>
                    <a:lnTo>
                      <a:pt x="0" y="63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5" y="0"/>
                    </a:lnTo>
                    <a:lnTo>
                      <a:pt x="310" y="297"/>
                    </a:lnTo>
                    <a:lnTo>
                      <a:pt x="739" y="335"/>
                    </a:lnTo>
                    <a:close/>
                  </a:path>
                </a:pathLst>
              </a:custGeom>
              <a:solidFill>
                <a:srgbClr val="9454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2" name="Freeform 236"/>
              <p:cNvSpPr>
                <a:spLocks/>
              </p:cNvSpPr>
              <p:nvPr/>
            </p:nvSpPr>
            <p:spPr bwMode="auto">
              <a:xfrm>
                <a:off x="3801" y="3104"/>
                <a:ext cx="146" cy="138"/>
              </a:xfrm>
              <a:custGeom>
                <a:avLst/>
                <a:gdLst>
                  <a:gd name="T0" fmla="*/ 48 w 580"/>
                  <a:gd name="T1" fmla="*/ 167 h 550"/>
                  <a:gd name="T2" fmla="*/ 103 w 580"/>
                  <a:gd name="T3" fmla="*/ 367 h 550"/>
                  <a:gd name="T4" fmla="*/ 146 w 580"/>
                  <a:gd name="T5" fmla="*/ 483 h 550"/>
                  <a:gd name="T6" fmla="*/ 153 w 580"/>
                  <a:gd name="T7" fmla="*/ 483 h 550"/>
                  <a:gd name="T8" fmla="*/ 162 w 580"/>
                  <a:gd name="T9" fmla="*/ 483 h 550"/>
                  <a:gd name="T10" fmla="*/ 170 w 580"/>
                  <a:gd name="T11" fmla="*/ 483 h 550"/>
                  <a:gd name="T12" fmla="*/ 179 w 580"/>
                  <a:gd name="T13" fmla="*/ 482 h 550"/>
                  <a:gd name="T14" fmla="*/ 190 w 580"/>
                  <a:gd name="T15" fmla="*/ 481 h 550"/>
                  <a:gd name="T16" fmla="*/ 201 w 580"/>
                  <a:gd name="T17" fmla="*/ 480 h 550"/>
                  <a:gd name="T18" fmla="*/ 213 w 580"/>
                  <a:gd name="T19" fmla="*/ 477 h 550"/>
                  <a:gd name="T20" fmla="*/ 225 w 580"/>
                  <a:gd name="T21" fmla="*/ 475 h 550"/>
                  <a:gd name="T22" fmla="*/ 238 w 580"/>
                  <a:gd name="T23" fmla="*/ 472 h 550"/>
                  <a:gd name="T24" fmla="*/ 250 w 580"/>
                  <a:gd name="T25" fmla="*/ 467 h 550"/>
                  <a:gd name="T26" fmla="*/ 263 w 580"/>
                  <a:gd name="T27" fmla="*/ 462 h 550"/>
                  <a:gd name="T28" fmla="*/ 276 w 580"/>
                  <a:gd name="T29" fmla="*/ 457 h 550"/>
                  <a:gd name="T30" fmla="*/ 288 w 580"/>
                  <a:gd name="T31" fmla="*/ 451 h 550"/>
                  <a:gd name="T32" fmla="*/ 336 w 580"/>
                  <a:gd name="T33" fmla="*/ 527 h 550"/>
                  <a:gd name="T34" fmla="*/ 340 w 580"/>
                  <a:gd name="T35" fmla="*/ 532 h 550"/>
                  <a:gd name="T36" fmla="*/ 346 w 580"/>
                  <a:gd name="T37" fmla="*/ 537 h 550"/>
                  <a:gd name="T38" fmla="*/ 355 w 580"/>
                  <a:gd name="T39" fmla="*/ 543 h 550"/>
                  <a:gd name="T40" fmla="*/ 365 w 580"/>
                  <a:gd name="T41" fmla="*/ 547 h 550"/>
                  <a:gd name="T42" fmla="*/ 372 w 580"/>
                  <a:gd name="T43" fmla="*/ 549 h 550"/>
                  <a:gd name="T44" fmla="*/ 381 w 580"/>
                  <a:gd name="T45" fmla="*/ 550 h 550"/>
                  <a:gd name="T46" fmla="*/ 388 w 580"/>
                  <a:gd name="T47" fmla="*/ 549 h 550"/>
                  <a:gd name="T48" fmla="*/ 399 w 580"/>
                  <a:gd name="T49" fmla="*/ 549 h 550"/>
                  <a:gd name="T50" fmla="*/ 409 w 580"/>
                  <a:gd name="T51" fmla="*/ 546 h 550"/>
                  <a:gd name="T52" fmla="*/ 421 w 580"/>
                  <a:gd name="T53" fmla="*/ 543 h 550"/>
                  <a:gd name="T54" fmla="*/ 431 w 580"/>
                  <a:gd name="T55" fmla="*/ 538 h 550"/>
                  <a:gd name="T56" fmla="*/ 441 w 580"/>
                  <a:gd name="T57" fmla="*/ 532 h 550"/>
                  <a:gd name="T58" fmla="*/ 453 w 580"/>
                  <a:gd name="T59" fmla="*/ 526 h 550"/>
                  <a:gd name="T60" fmla="*/ 465 w 580"/>
                  <a:gd name="T61" fmla="*/ 518 h 550"/>
                  <a:gd name="T62" fmla="*/ 478 w 580"/>
                  <a:gd name="T63" fmla="*/ 507 h 550"/>
                  <a:gd name="T64" fmla="*/ 491 w 580"/>
                  <a:gd name="T65" fmla="*/ 498 h 550"/>
                  <a:gd name="T66" fmla="*/ 502 w 580"/>
                  <a:gd name="T67" fmla="*/ 486 h 550"/>
                  <a:gd name="T68" fmla="*/ 515 w 580"/>
                  <a:gd name="T69" fmla="*/ 475 h 550"/>
                  <a:gd name="T70" fmla="*/ 526 w 580"/>
                  <a:gd name="T71" fmla="*/ 461 h 550"/>
                  <a:gd name="T72" fmla="*/ 538 w 580"/>
                  <a:gd name="T73" fmla="*/ 447 h 550"/>
                  <a:gd name="T74" fmla="*/ 547 w 580"/>
                  <a:gd name="T75" fmla="*/ 432 h 550"/>
                  <a:gd name="T76" fmla="*/ 556 w 580"/>
                  <a:gd name="T77" fmla="*/ 419 h 550"/>
                  <a:gd name="T78" fmla="*/ 560 w 580"/>
                  <a:gd name="T79" fmla="*/ 411 h 550"/>
                  <a:gd name="T80" fmla="*/ 564 w 580"/>
                  <a:gd name="T81" fmla="*/ 403 h 550"/>
                  <a:gd name="T82" fmla="*/ 567 w 580"/>
                  <a:gd name="T83" fmla="*/ 393 h 550"/>
                  <a:gd name="T84" fmla="*/ 571 w 580"/>
                  <a:gd name="T85" fmla="*/ 387 h 550"/>
                  <a:gd name="T86" fmla="*/ 572 w 580"/>
                  <a:gd name="T87" fmla="*/ 376 h 550"/>
                  <a:gd name="T88" fmla="*/ 576 w 580"/>
                  <a:gd name="T89" fmla="*/ 368 h 550"/>
                  <a:gd name="T90" fmla="*/ 578 w 580"/>
                  <a:gd name="T91" fmla="*/ 360 h 550"/>
                  <a:gd name="T92" fmla="*/ 580 w 580"/>
                  <a:gd name="T93" fmla="*/ 351 h 550"/>
                  <a:gd name="T94" fmla="*/ 437 w 580"/>
                  <a:gd name="T95" fmla="*/ 89 h 550"/>
                  <a:gd name="T96" fmla="*/ 207 w 580"/>
                  <a:gd name="T97" fmla="*/ 0 h 550"/>
                  <a:gd name="T98" fmla="*/ 0 w 580"/>
                  <a:gd name="T99" fmla="*/ 102 h 5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80"/>
                  <a:gd name="T151" fmla="*/ 0 h 550"/>
                  <a:gd name="T152" fmla="*/ 580 w 580"/>
                  <a:gd name="T153" fmla="*/ 550 h 5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80" h="550">
                    <a:moveTo>
                      <a:pt x="0" y="102"/>
                    </a:moveTo>
                    <a:lnTo>
                      <a:pt x="48" y="167"/>
                    </a:lnTo>
                    <a:lnTo>
                      <a:pt x="56" y="368"/>
                    </a:lnTo>
                    <a:lnTo>
                      <a:pt x="103" y="367"/>
                    </a:lnTo>
                    <a:lnTo>
                      <a:pt x="146" y="484"/>
                    </a:lnTo>
                    <a:lnTo>
                      <a:pt x="146" y="483"/>
                    </a:lnTo>
                    <a:lnTo>
                      <a:pt x="149" y="483"/>
                    </a:lnTo>
                    <a:lnTo>
                      <a:pt x="153" y="483"/>
                    </a:lnTo>
                    <a:lnTo>
                      <a:pt x="160" y="483"/>
                    </a:lnTo>
                    <a:lnTo>
                      <a:pt x="162" y="483"/>
                    </a:lnTo>
                    <a:lnTo>
                      <a:pt x="167" y="483"/>
                    </a:lnTo>
                    <a:lnTo>
                      <a:pt x="170" y="483"/>
                    </a:lnTo>
                    <a:lnTo>
                      <a:pt x="176" y="483"/>
                    </a:lnTo>
                    <a:lnTo>
                      <a:pt x="179" y="482"/>
                    </a:lnTo>
                    <a:lnTo>
                      <a:pt x="185" y="481"/>
                    </a:lnTo>
                    <a:lnTo>
                      <a:pt x="190" y="481"/>
                    </a:lnTo>
                    <a:lnTo>
                      <a:pt x="195" y="481"/>
                    </a:lnTo>
                    <a:lnTo>
                      <a:pt x="201" y="480"/>
                    </a:lnTo>
                    <a:lnTo>
                      <a:pt x="207" y="478"/>
                    </a:lnTo>
                    <a:lnTo>
                      <a:pt x="213" y="477"/>
                    </a:lnTo>
                    <a:lnTo>
                      <a:pt x="218" y="476"/>
                    </a:lnTo>
                    <a:lnTo>
                      <a:pt x="225" y="475"/>
                    </a:lnTo>
                    <a:lnTo>
                      <a:pt x="231" y="474"/>
                    </a:lnTo>
                    <a:lnTo>
                      <a:pt x="238" y="472"/>
                    </a:lnTo>
                    <a:lnTo>
                      <a:pt x="244" y="470"/>
                    </a:lnTo>
                    <a:lnTo>
                      <a:pt x="250" y="467"/>
                    </a:lnTo>
                    <a:lnTo>
                      <a:pt x="257" y="465"/>
                    </a:lnTo>
                    <a:lnTo>
                      <a:pt x="263" y="462"/>
                    </a:lnTo>
                    <a:lnTo>
                      <a:pt x="270" y="460"/>
                    </a:lnTo>
                    <a:lnTo>
                      <a:pt x="276" y="457"/>
                    </a:lnTo>
                    <a:lnTo>
                      <a:pt x="283" y="454"/>
                    </a:lnTo>
                    <a:lnTo>
                      <a:pt x="288" y="451"/>
                    </a:lnTo>
                    <a:lnTo>
                      <a:pt x="295" y="449"/>
                    </a:lnTo>
                    <a:lnTo>
                      <a:pt x="336" y="527"/>
                    </a:lnTo>
                    <a:lnTo>
                      <a:pt x="337" y="528"/>
                    </a:lnTo>
                    <a:lnTo>
                      <a:pt x="340" y="532"/>
                    </a:lnTo>
                    <a:lnTo>
                      <a:pt x="342" y="535"/>
                    </a:lnTo>
                    <a:lnTo>
                      <a:pt x="346" y="537"/>
                    </a:lnTo>
                    <a:lnTo>
                      <a:pt x="349" y="539"/>
                    </a:lnTo>
                    <a:lnTo>
                      <a:pt x="355" y="543"/>
                    </a:lnTo>
                    <a:lnTo>
                      <a:pt x="359" y="545"/>
                    </a:lnTo>
                    <a:lnTo>
                      <a:pt x="365" y="547"/>
                    </a:lnTo>
                    <a:lnTo>
                      <a:pt x="369" y="549"/>
                    </a:lnTo>
                    <a:lnTo>
                      <a:pt x="372" y="549"/>
                    </a:lnTo>
                    <a:lnTo>
                      <a:pt x="377" y="549"/>
                    </a:lnTo>
                    <a:lnTo>
                      <a:pt x="381" y="550"/>
                    </a:lnTo>
                    <a:lnTo>
                      <a:pt x="385" y="549"/>
                    </a:lnTo>
                    <a:lnTo>
                      <a:pt x="388" y="549"/>
                    </a:lnTo>
                    <a:lnTo>
                      <a:pt x="394" y="549"/>
                    </a:lnTo>
                    <a:lnTo>
                      <a:pt x="399" y="549"/>
                    </a:lnTo>
                    <a:lnTo>
                      <a:pt x="403" y="546"/>
                    </a:lnTo>
                    <a:lnTo>
                      <a:pt x="409" y="546"/>
                    </a:lnTo>
                    <a:lnTo>
                      <a:pt x="415" y="544"/>
                    </a:lnTo>
                    <a:lnTo>
                      <a:pt x="421" y="543"/>
                    </a:lnTo>
                    <a:lnTo>
                      <a:pt x="425" y="540"/>
                    </a:lnTo>
                    <a:lnTo>
                      <a:pt x="431" y="538"/>
                    </a:lnTo>
                    <a:lnTo>
                      <a:pt x="436" y="535"/>
                    </a:lnTo>
                    <a:lnTo>
                      <a:pt x="441" y="532"/>
                    </a:lnTo>
                    <a:lnTo>
                      <a:pt x="447" y="529"/>
                    </a:lnTo>
                    <a:lnTo>
                      <a:pt x="453" y="526"/>
                    </a:lnTo>
                    <a:lnTo>
                      <a:pt x="460" y="521"/>
                    </a:lnTo>
                    <a:lnTo>
                      <a:pt x="465" y="518"/>
                    </a:lnTo>
                    <a:lnTo>
                      <a:pt x="471" y="513"/>
                    </a:lnTo>
                    <a:lnTo>
                      <a:pt x="478" y="507"/>
                    </a:lnTo>
                    <a:lnTo>
                      <a:pt x="484" y="503"/>
                    </a:lnTo>
                    <a:lnTo>
                      <a:pt x="491" y="498"/>
                    </a:lnTo>
                    <a:lnTo>
                      <a:pt x="496" y="492"/>
                    </a:lnTo>
                    <a:lnTo>
                      <a:pt x="502" y="486"/>
                    </a:lnTo>
                    <a:lnTo>
                      <a:pt x="509" y="481"/>
                    </a:lnTo>
                    <a:lnTo>
                      <a:pt x="515" y="475"/>
                    </a:lnTo>
                    <a:lnTo>
                      <a:pt x="521" y="468"/>
                    </a:lnTo>
                    <a:lnTo>
                      <a:pt x="526" y="461"/>
                    </a:lnTo>
                    <a:lnTo>
                      <a:pt x="532" y="454"/>
                    </a:lnTo>
                    <a:lnTo>
                      <a:pt x="538" y="447"/>
                    </a:lnTo>
                    <a:lnTo>
                      <a:pt x="542" y="441"/>
                    </a:lnTo>
                    <a:lnTo>
                      <a:pt x="547" y="432"/>
                    </a:lnTo>
                    <a:lnTo>
                      <a:pt x="552" y="426"/>
                    </a:lnTo>
                    <a:lnTo>
                      <a:pt x="556" y="419"/>
                    </a:lnTo>
                    <a:lnTo>
                      <a:pt x="557" y="414"/>
                    </a:lnTo>
                    <a:lnTo>
                      <a:pt x="560" y="411"/>
                    </a:lnTo>
                    <a:lnTo>
                      <a:pt x="562" y="406"/>
                    </a:lnTo>
                    <a:lnTo>
                      <a:pt x="564" y="403"/>
                    </a:lnTo>
                    <a:lnTo>
                      <a:pt x="565" y="398"/>
                    </a:lnTo>
                    <a:lnTo>
                      <a:pt x="567" y="393"/>
                    </a:lnTo>
                    <a:lnTo>
                      <a:pt x="569" y="390"/>
                    </a:lnTo>
                    <a:lnTo>
                      <a:pt x="571" y="387"/>
                    </a:lnTo>
                    <a:lnTo>
                      <a:pt x="571" y="381"/>
                    </a:lnTo>
                    <a:lnTo>
                      <a:pt x="572" y="376"/>
                    </a:lnTo>
                    <a:lnTo>
                      <a:pt x="575" y="373"/>
                    </a:lnTo>
                    <a:lnTo>
                      <a:pt x="576" y="368"/>
                    </a:lnTo>
                    <a:lnTo>
                      <a:pt x="577" y="364"/>
                    </a:lnTo>
                    <a:lnTo>
                      <a:pt x="578" y="360"/>
                    </a:lnTo>
                    <a:lnTo>
                      <a:pt x="578" y="356"/>
                    </a:lnTo>
                    <a:lnTo>
                      <a:pt x="580" y="351"/>
                    </a:lnTo>
                    <a:lnTo>
                      <a:pt x="465" y="197"/>
                    </a:lnTo>
                    <a:lnTo>
                      <a:pt x="437" y="89"/>
                    </a:lnTo>
                    <a:lnTo>
                      <a:pt x="345" y="45"/>
                    </a:lnTo>
                    <a:lnTo>
                      <a:pt x="207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E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3" name="Freeform 237"/>
              <p:cNvSpPr>
                <a:spLocks/>
              </p:cNvSpPr>
              <p:nvPr/>
            </p:nvSpPr>
            <p:spPr bwMode="auto">
              <a:xfrm>
                <a:off x="3850" y="3136"/>
                <a:ext cx="35" cy="41"/>
              </a:xfrm>
              <a:custGeom>
                <a:avLst/>
                <a:gdLst>
                  <a:gd name="T0" fmla="*/ 139 w 139"/>
                  <a:gd name="T1" fmla="*/ 25 h 164"/>
                  <a:gd name="T2" fmla="*/ 98 w 139"/>
                  <a:gd name="T3" fmla="*/ 122 h 164"/>
                  <a:gd name="T4" fmla="*/ 0 w 139"/>
                  <a:gd name="T5" fmla="*/ 164 h 164"/>
                  <a:gd name="T6" fmla="*/ 81 w 139"/>
                  <a:gd name="T7" fmla="*/ 0 h 164"/>
                  <a:gd name="T8" fmla="*/ 139 w 139"/>
                  <a:gd name="T9" fmla="*/ 25 h 164"/>
                  <a:gd name="T10" fmla="*/ 139 w 139"/>
                  <a:gd name="T11" fmla="*/ 25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64"/>
                  <a:gd name="T20" fmla="*/ 139 w 139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64">
                    <a:moveTo>
                      <a:pt x="139" y="25"/>
                    </a:moveTo>
                    <a:lnTo>
                      <a:pt x="98" y="122"/>
                    </a:lnTo>
                    <a:lnTo>
                      <a:pt x="0" y="164"/>
                    </a:lnTo>
                    <a:lnTo>
                      <a:pt x="81" y="0"/>
                    </a:lnTo>
                    <a:lnTo>
                      <a:pt x="139" y="25"/>
                    </a:lnTo>
                    <a:close/>
                  </a:path>
                </a:pathLst>
              </a:custGeom>
              <a:solidFill>
                <a:srgbClr val="FCCC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4" name="Freeform 238"/>
              <p:cNvSpPr>
                <a:spLocks/>
              </p:cNvSpPr>
              <p:nvPr/>
            </p:nvSpPr>
            <p:spPr bwMode="auto">
              <a:xfrm>
                <a:off x="3876" y="3160"/>
                <a:ext cx="29" cy="57"/>
              </a:xfrm>
              <a:custGeom>
                <a:avLst/>
                <a:gdLst>
                  <a:gd name="T0" fmla="*/ 112 w 117"/>
                  <a:gd name="T1" fmla="*/ 0 h 227"/>
                  <a:gd name="T2" fmla="*/ 0 w 117"/>
                  <a:gd name="T3" fmla="*/ 227 h 227"/>
                  <a:gd name="T4" fmla="*/ 117 w 117"/>
                  <a:gd name="T5" fmla="*/ 136 h 227"/>
                  <a:gd name="T6" fmla="*/ 112 w 117"/>
                  <a:gd name="T7" fmla="*/ 0 h 227"/>
                  <a:gd name="T8" fmla="*/ 112 w 117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227"/>
                  <a:gd name="T17" fmla="*/ 117 w 117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227">
                    <a:moveTo>
                      <a:pt x="112" y="0"/>
                    </a:moveTo>
                    <a:lnTo>
                      <a:pt x="0" y="227"/>
                    </a:lnTo>
                    <a:lnTo>
                      <a:pt x="117" y="13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CCC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5" name="Freeform 239"/>
              <p:cNvSpPr>
                <a:spLocks/>
              </p:cNvSpPr>
              <p:nvPr/>
            </p:nvSpPr>
            <p:spPr bwMode="auto">
              <a:xfrm>
                <a:off x="3797" y="3066"/>
                <a:ext cx="129" cy="96"/>
              </a:xfrm>
              <a:custGeom>
                <a:avLst/>
                <a:gdLst>
                  <a:gd name="T0" fmla="*/ 232 w 515"/>
                  <a:gd name="T1" fmla="*/ 203 h 385"/>
                  <a:gd name="T2" fmla="*/ 241 w 515"/>
                  <a:gd name="T3" fmla="*/ 221 h 385"/>
                  <a:gd name="T4" fmla="*/ 250 w 515"/>
                  <a:gd name="T5" fmla="*/ 239 h 385"/>
                  <a:gd name="T6" fmla="*/ 259 w 515"/>
                  <a:gd name="T7" fmla="*/ 255 h 385"/>
                  <a:gd name="T8" fmla="*/ 269 w 515"/>
                  <a:gd name="T9" fmla="*/ 269 h 385"/>
                  <a:gd name="T10" fmla="*/ 279 w 515"/>
                  <a:gd name="T11" fmla="*/ 283 h 385"/>
                  <a:gd name="T12" fmla="*/ 287 w 515"/>
                  <a:gd name="T13" fmla="*/ 296 h 385"/>
                  <a:gd name="T14" fmla="*/ 296 w 515"/>
                  <a:gd name="T15" fmla="*/ 309 h 385"/>
                  <a:gd name="T16" fmla="*/ 309 w 515"/>
                  <a:gd name="T17" fmla="*/ 324 h 385"/>
                  <a:gd name="T18" fmla="*/ 326 w 515"/>
                  <a:gd name="T19" fmla="*/ 344 h 385"/>
                  <a:gd name="T20" fmla="*/ 339 w 515"/>
                  <a:gd name="T21" fmla="*/ 339 h 385"/>
                  <a:gd name="T22" fmla="*/ 346 w 515"/>
                  <a:gd name="T23" fmla="*/ 323 h 385"/>
                  <a:gd name="T24" fmla="*/ 359 w 515"/>
                  <a:gd name="T25" fmla="*/ 302 h 385"/>
                  <a:gd name="T26" fmla="*/ 376 w 515"/>
                  <a:gd name="T27" fmla="*/ 281 h 385"/>
                  <a:gd name="T28" fmla="*/ 390 w 515"/>
                  <a:gd name="T29" fmla="*/ 273 h 385"/>
                  <a:gd name="T30" fmla="*/ 403 w 515"/>
                  <a:gd name="T31" fmla="*/ 271 h 385"/>
                  <a:gd name="T32" fmla="*/ 417 w 515"/>
                  <a:gd name="T33" fmla="*/ 274 h 385"/>
                  <a:gd name="T34" fmla="*/ 426 w 515"/>
                  <a:gd name="T35" fmla="*/ 279 h 385"/>
                  <a:gd name="T36" fmla="*/ 434 w 515"/>
                  <a:gd name="T37" fmla="*/ 289 h 385"/>
                  <a:gd name="T38" fmla="*/ 439 w 515"/>
                  <a:gd name="T39" fmla="*/ 302 h 385"/>
                  <a:gd name="T40" fmla="*/ 441 w 515"/>
                  <a:gd name="T41" fmla="*/ 316 h 385"/>
                  <a:gd name="T42" fmla="*/ 441 w 515"/>
                  <a:gd name="T43" fmla="*/ 329 h 385"/>
                  <a:gd name="T44" fmla="*/ 439 w 515"/>
                  <a:gd name="T45" fmla="*/ 344 h 385"/>
                  <a:gd name="T46" fmla="*/ 435 w 515"/>
                  <a:gd name="T47" fmla="*/ 357 h 385"/>
                  <a:gd name="T48" fmla="*/ 434 w 515"/>
                  <a:gd name="T49" fmla="*/ 370 h 385"/>
                  <a:gd name="T50" fmla="*/ 430 w 515"/>
                  <a:gd name="T51" fmla="*/ 383 h 385"/>
                  <a:gd name="T52" fmla="*/ 515 w 515"/>
                  <a:gd name="T53" fmla="*/ 131 h 385"/>
                  <a:gd name="T54" fmla="*/ 495 w 515"/>
                  <a:gd name="T55" fmla="*/ 103 h 385"/>
                  <a:gd name="T56" fmla="*/ 474 w 515"/>
                  <a:gd name="T57" fmla="*/ 80 h 385"/>
                  <a:gd name="T58" fmla="*/ 454 w 515"/>
                  <a:gd name="T59" fmla="*/ 62 h 385"/>
                  <a:gd name="T60" fmla="*/ 432 w 515"/>
                  <a:gd name="T61" fmla="*/ 44 h 385"/>
                  <a:gd name="T62" fmla="*/ 410 w 515"/>
                  <a:gd name="T63" fmla="*/ 32 h 385"/>
                  <a:gd name="T64" fmla="*/ 387 w 515"/>
                  <a:gd name="T65" fmla="*/ 20 h 385"/>
                  <a:gd name="T66" fmla="*/ 365 w 515"/>
                  <a:gd name="T67" fmla="*/ 12 h 385"/>
                  <a:gd name="T68" fmla="*/ 342 w 515"/>
                  <a:gd name="T69" fmla="*/ 7 h 385"/>
                  <a:gd name="T70" fmla="*/ 318 w 515"/>
                  <a:gd name="T71" fmla="*/ 2 h 385"/>
                  <a:gd name="T72" fmla="*/ 296 w 515"/>
                  <a:gd name="T73" fmla="*/ 0 h 385"/>
                  <a:gd name="T74" fmla="*/ 272 w 515"/>
                  <a:gd name="T75" fmla="*/ 1 h 385"/>
                  <a:gd name="T76" fmla="*/ 250 w 515"/>
                  <a:gd name="T77" fmla="*/ 2 h 385"/>
                  <a:gd name="T78" fmla="*/ 228 w 515"/>
                  <a:gd name="T79" fmla="*/ 4 h 385"/>
                  <a:gd name="T80" fmla="*/ 207 w 515"/>
                  <a:gd name="T81" fmla="*/ 9 h 385"/>
                  <a:gd name="T82" fmla="*/ 187 w 515"/>
                  <a:gd name="T83" fmla="*/ 15 h 385"/>
                  <a:gd name="T84" fmla="*/ 169 w 515"/>
                  <a:gd name="T85" fmla="*/ 20 h 385"/>
                  <a:gd name="T86" fmla="*/ 149 w 515"/>
                  <a:gd name="T87" fmla="*/ 27 h 385"/>
                  <a:gd name="T88" fmla="*/ 133 w 515"/>
                  <a:gd name="T89" fmla="*/ 34 h 385"/>
                  <a:gd name="T90" fmla="*/ 118 w 515"/>
                  <a:gd name="T91" fmla="*/ 41 h 385"/>
                  <a:gd name="T92" fmla="*/ 104 w 515"/>
                  <a:gd name="T93" fmla="*/ 50 h 385"/>
                  <a:gd name="T94" fmla="*/ 92 w 515"/>
                  <a:gd name="T95" fmla="*/ 58 h 385"/>
                  <a:gd name="T96" fmla="*/ 76 w 515"/>
                  <a:gd name="T97" fmla="*/ 71 h 385"/>
                  <a:gd name="T98" fmla="*/ 56 w 515"/>
                  <a:gd name="T99" fmla="*/ 88 h 385"/>
                  <a:gd name="T100" fmla="*/ 40 w 515"/>
                  <a:gd name="T101" fmla="*/ 108 h 385"/>
                  <a:gd name="T102" fmla="*/ 25 w 515"/>
                  <a:gd name="T103" fmla="*/ 127 h 385"/>
                  <a:gd name="T104" fmla="*/ 13 w 515"/>
                  <a:gd name="T105" fmla="*/ 148 h 385"/>
                  <a:gd name="T106" fmla="*/ 5 w 515"/>
                  <a:gd name="T107" fmla="*/ 170 h 385"/>
                  <a:gd name="T108" fmla="*/ 1 w 515"/>
                  <a:gd name="T109" fmla="*/ 190 h 385"/>
                  <a:gd name="T110" fmla="*/ 0 w 515"/>
                  <a:gd name="T111" fmla="*/ 210 h 385"/>
                  <a:gd name="T112" fmla="*/ 3 w 515"/>
                  <a:gd name="T113" fmla="*/ 229 h 385"/>
                  <a:gd name="T114" fmla="*/ 11 w 515"/>
                  <a:gd name="T115" fmla="*/ 247 h 385"/>
                  <a:gd name="T116" fmla="*/ 25 w 515"/>
                  <a:gd name="T117" fmla="*/ 263 h 3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5"/>
                  <a:gd name="T178" fmla="*/ 0 h 385"/>
                  <a:gd name="T179" fmla="*/ 515 w 515"/>
                  <a:gd name="T180" fmla="*/ 385 h 3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5" h="385">
                    <a:moveTo>
                      <a:pt x="25" y="263"/>
                    </a:moveTo>
                    <a:lnTo>
                      <a:pt x="230" y="197"/>
                    </a:lnTo>
                    <a:lnTo>
                      <a:pt x="232" y="203"/>
                    </a:lnTo>
                    <a:lnTo>
                      <a:pt x="235" y="210"/>
                    </a:lnTo>
                    <a:lnTo>
                      <a:pt x="238" y="216"/>
                    </a:lnTo>
                    <a:lnTo>
                      <a:pt x="241" y="221"/>
                    </a:lnTo>
                    <a:lnTo>
                      <a:pt x="244" y="227"/>
                    </a:lnTo>
                    <a:lnTo>
                      <a:pt x="248" y="233"/>
                    </a:lnTo>
                    <a:lnTo>
                      <a:pt x="250" y="239"/>
                    </a:lnTo>
                    <a:lnTo>
                      <a:pt x="254" y="244"/>
                    </a:lnTo>
                    <a:lnTo>
                      <a:pt x="256" y="250"/>
                    </a:lnTo>
                    <a:lnTo>
                      <a:pt x="259" y="255"/>
                    </a:lnTo>
                    <a:lnTo>
                      <a:pt x="263" y="259"/>
                    </a:lnTo>
                    <a:lnTo>
                      <a:pt x="266" y="264"/>
                    </a:lnTo>
                    <a:lnTo>
                      <a:pt x="269" y="269"/>
                    </a:lnTo>
                    <a:lnTo>
                      <a:pt x="272" y="274"/>
                    </a:lnTo>
                    <a:lnTo>
                      <a:pt x="276" y="279"/>
                    </a:lnTo>
                    <a:lnTo>
                      <a:pt x="279" y="283"/>
                    </a:lnTo>
                    <a:lnTo>
                      <a:pt x="281" y="288"/>
                    </a:lnTo>
                    <a:lnTo>
                      <a:pt x="285" y="293"/>
                    </a:lnTo>
                    <a:lnTo>
                      <a:pt x="287" y="296"/>
                    </a:lnTo>
                    <a:lnTo>
                      <a:pt x="290" y="301"/>
                    </a:lnTo>
                    <a:lnTo>
                      <a:pt x="294" y="304"/>
                    </a:lnTo>
                    <a:lnTo>
                      <a:pt x="296" y="309"/>
                    </a:lnTo>
                    <a:lnTo>
                      <a:pt x="300" y="312"/>
                    </a:lnTo>
                    <a:lnTo>
                      <a:pt x="303" y="317"/>
                    </a:lnTo>
                    <a:lnTo>
                      <a:pt x="309" y="324"/>
                    </a:lnTo>
                    <a:lnTo>
                      <a:pt x="315" y="331"/>
                    </a:lnTo>
                    <a:lnTo>
                      <a:pt x="320" y="337"/>
                    </a:lnTo>
                    <a:lnTo>
                      <a:pt x="326" y="344"/>
                    </a:lnTo>
                    <a:lnTo>
                      <a:pt x="339" y="342"/>
                    </a:lnTo>
                    <a:lnTo>
                      <a:pt x="339" y="341"/>
                    </a:lnTo>
                    <a:lnTo>
                      <a:pt x="339" y="339"/>
                    </a:lnTo>
                    <a:lnTo>
                      <a:pt x="341" y="334"/>
                    </a:lnTo>
                    <a:lnTo>
                      <a:pt x="343" y="329"/>
                    </a:lnTo>
                    <a:lnTo>
                      <a:pt x="346" y="323"/>
                    </a:lnTo>
                    <a:lnTo>
                      <a:pt x="350" y="316"/>
                    </a:lnTo>
                    <a:lnTo>
                      <a:pt x="354" y="308"/>
                    </a:lnTo>
                    <a:lnTo>
                      <a:pt x="359" y="302"/>
                    </a:lnTo>
                    <a:lnTo>
                      <a:pt x="363" y="294"/>
                    </a:lnTo>
                    <a:lnTo>
                      <a:pt x="370" y="287"/>
                    </a:lnTo>
                    <a:lnTo>
                      <a:pt x="376" y="281"/>
                    </a:lnTo>
                    <a:lnTo>
                      <a:pt x="384" y="277"/>
                    </a:lnTo>
                    <a:lnTo>
                      <a:pt x="387" y="274"/>
                    </a:lnTo>
                    <a:lnTo>
                      <a:pt x="390" y="273"/>
                    </a:lnTo>
                    <a:lnTo>
                      <a:pt x="395" y="272"/>
                    </a:lnTo>
                    <a:lnTo>
                      <a:pt x="398" y="272"/>
                    </a:lnTo>
                    <a:lnTo>
                      <a:pt x="403" y="271"/>
                    </a:lnTo>
                    <a:lnTo>
                      <a:pt x="408" y="272"/>
                    </a:lnTo>
                    <a:lnTo>
                      <a:pt x="411" y="272"/>
                    </a:lnTo>
                    <a:lnTo>
                      <a:pt x="417" y="274"/>
                    </a:lnTo>
                    <a:lnTo>
                      <a:pt x="420" y="275"/>
                    </a:lnTo>
                    <a:lnTo>
                      <a:pt x="424" y="278"/>
                    </a:lnTo>
                    <a:lnTo>
                      <a:pt x="426" y="279"/>
                    </a:lnTo>
                    <a:lnTo>
                      <a:pt x="430" y="283"/>
                    </a:lnTo>
                    <a:lnTo>
                      <a:pt x="432" y="286"/>
                    </a:lnTo>
                    <a:lnTo>
                      <a:pt x="434" y="289"/>
                    </a:lnTo>
                    <a:lnTo>
                      <a:pt x="435" y="294"/>
                    </a:lnTo>
                    <a:lnTo>
                      <a:pt x="438" y="298"/>
                    </a:lnTo>
                    <a:lnTo>
                      <a:pt x="439" y="302"/>
                    </a:lnTo>
                    <a:lnTo>
                      <a:pt x="440" y="306"/>
                    </a:lnTo>
                    <a:lnTo>
                      <a:pt x="440" y="311"/>
                    </a:lnTo>
                    <a:lnTo>
                      <a:pt x="441" y="316"/>
                    </a:lnTo>
                    <a:lnTo>
                      <a:pt x="441" y="320"/>
                    </a:lnTo>
                    <a:lnTo>
                      <a:pt x="441" y="326"/>
                    </a:lnTo>
                    <a:lnTo>
                      <a:pt x="441" y="329"/>
                    </a:lnTo>
                    <a:lnTo>
                      <a:pt x="441" y="335"/>
                    </a:lnTo>
                    <a:lnTo>
                      <a:pt x="440" y="340"/>
                    </a:lnTo>
                    <a:lnTo>
                      <a:pt x="439" y="344"/>
                    </a:lnTo>
                    <a:lnTo>
                      <a:pt x="438" y="348"/>
                    </a:lnTo>
                    <a:lnTo>
                      <a:pt x="438" y="354"/>
                    </a:lnTo>
                    <a:lnTo>
                      <a:pt x="435" y="357"/>
                    </a:lnTo>
                    <a:lnTo>
                      <a:pt x="435" y="362"/>
                    </a:lnTo>
                    <a:lnTo>
                      <a:pt x="434" y="365"/>
                    </a:lnTo>
                    <a:lnTo>
                      <a:pt x="434" y="370"/>
                    </a:lnTo>
                    <a:lnTo>
                      <a:pt x="432" y="375"/>
                    </a:lnTo>
                    <a:lnTo>
                      <a:pt x="431" y="380"/>
                    </a:lnTo>
                    <a:lnTo>
                      <a:pt x="430" y="383"/>
                    </a:lnTo>
                    <a:lnTo>
                      <a:pt x="430" y="385"/>
                    </a:lnTo>
                    <a:lnTo>
                      <a:pt x="513" y="358"/>
                    </a:lnTo>
                    <a:lnTo>
                      <a:pt x="515" y="131"/>
                    </a:lnTo>
                    <a:lnTo>
                      <a:pt x="508" y="120"/>
                    </a:lnTo>
                    <a:lnTo>
                      <a:pt x="502" y="112"/>
                    </a:lnTo>
                    <a:lnTo>
                      <a:pt x="495" y="103"/>
                    </a:lnTo>
                    <a:lnTo>
                      <a:pt x="489" y="95"/>
                    </a:lnTo>
                    <a:lnTo>
                      <a:pt x="482" y="88"/>
                    </a:lnTo>
                    <a:lnTo>
                      <a:pt x="474" y="80"/>
                    </a:lnTo>
                    <a:lnTo>
                      <a:pt x="467" y="74"/>
                    </a:lnTo>
                    <a:lnTo>
                      <a:pt x="462" y="67"/>
                    </a:lnTo>
                    <a:lnTo>
                      <a:pt x="454" y="62"/>
                    </a:lnTo>
                    <a:lnTo>
                      <a:pt x="447" y="55"/>
                    </a:lnTo>
                    <a:lnTo>
                      <a:pt x="440" y="49"/>
                    </a:lnTo>
                    <a:lnTo>
                      <a:pt x="432" y="44"/>
                    </a:lnTo>
                    <a:lnTo>
                      <a:pt x="425" y="40"/>
                    </a:lnTo>
                    <a:lnTo>
                      <a:pt x="417" y="35"/>
                    </a:lnTo>
                    <a:lnTo>
                      <a:pt x="410" y="32"/>
                    </a:lnTo>
                    <a:lnTo>
                      <a:pt x="403" y="28"/>
                    </a:lnTo>
                    <a:lnTo>
                      <a:pt x="395" y="24"/>
                    </a:lnTo>
                    <a:lnTo>
                      <a:pt x="387" y="20"/>
                    </a:lnTo>
                    <a:lnTo>
                      <a:pt x="380" y="17"/>
                    </a:lnTo>
                    <a:lnTo>
                      <a:pt x="372" y="15"/>
                    </a:lnTo>
                    <a:lnTo>
                      <a:pt x="365" y="12"/>
                    </a:lnTo>
                    <a:lnTo>
                      <a:pt x="357" y="10"/>
                    </a:lnTo>
                    <a:lnTo>
                      <a:pt x="349" y="8"/>
                    </a:lnTo>
                    <a:lnTo>
                      <a:pt x="342" y="7"/>
                    </a:lnTo>
                    <a:lnTo>
                      <a:pt x="333" y="4"/>
                    </a:lnTo>
                    <a:lnTo>
                      <a:pt x="326" y="3"/>
                    </a:lnTo>
                    <a:lnTo>
                      <a:pt x="318" y="2"/>
                    </a:lnTo>
                    <a:lnTo>
                      <a:pt x="311" y="2"/>
                    </a:lnTo>
                    <a:lnTo>
                      <a:pt x="303" y="1"/>
                    </a:lnTo>
                    <a:lnTo>
                      <a:pt x="296" y="0"/>
                    </a:lnTo>
                    <a:lnTo>
                      <a:pt x="288" y="0"/>
                    </a:lnTo>
                    <a:lnTo>
                      <a:pt x="281" y="1"/>
                    </a:lnTo>
                    <a:lnTo>
                      <a:pt x="272" y="1"/>
                    </a:lnTo>
                    <a:lnTo>
                      <a:pt x="265" y="1"/>
                    </a:lnTo>
                    <a:lnTo>
                      <a:pt x="257" y="1"/>
                    </a:lnTo>
                    <a:lnTo>
                      <a:pt x="250" y="2"/>
                    </a:lnTo>
                    <a:lnTo>
                      <a:pt x="242" y="2"/>
                    </a:lnTo>
                    <a:lnTo>
                      <a:pt x="235" y="4"/>
                    </a:lnTo>
                    <a:lnTo>
                      <a:pt x="228" y="4"/>
                    </a:lnTo>
                    <a:lnTo>
                      <a:pt x="222" y="7"/>
                    </a:lnTo>
                    <a:lnTo>
                      <a:pt x="215" y="8"/>
                    </a:lnTo>
                    <a:lnTo>
                      <a:pt x="207" y="9"/>
                    </a:lnTo>
                    <a:lnTo>
                      <a:pt x="201" y="10"/>
                    </a:lnTo>
                    <a:lnTo>
                      <a:pt x="194" y="12"/>
                    </a:lnTo>
                    <a:lnTo>
                      <a:pt x="187" y="15"/>
                    </a:lnTo>
                    <a:lnTo>
                      <a:pt x="181" y="17"/>
                    </a:lnTo>
                    <a:lnTo>
                      <a:pt x="174" y="19"/>
                    </a:lnTo>
                    <a:lnTo>
                      <a:pt x="169" y="20"/>
                    </a:lnTo>
                    <a:lnTo>
                      <a:pt x="163" y="23"/>
                    </a:lnTo>
                    <a:lnTo>
                      <a:pt x="156" y="25"/>
                    </a:lnTo>
                    <a:lnTo>
                      <a:pt x="149" y="27"/>
                    </a:lnTo>
                    <a:lnTo>
                      <a:pt x="145" y="30"/>
                    </a:lnTo>
                    <a:lnTo>
                      <a:pt x="139" y="32"/>
                    </a:lnTo>
                    <a:lnTo>
                      <a:pt x="133" y="34"/>
                    </a:lnTo>
                    <a:lnTo>
                      <a:pt x="127" y="36"/>
                    </a:lnTo>
                    <a:lnTo>
                      <a:pt x="124" y="39"/>
                    </a:lnTo>
                    <a:lnTo>
                      <a:pt x="118" y="41"/>
                    </a:lnTo>
                    <a:lnTo>
                      <a:pt x="112" y="44"/>
                    </a:lnTo>
                    <a:lnTo>
                      <a:pt x="109" y="47"/>
                    </a:lnTo>
                    <a:lnTo>
                      <a:pt x="104" y="50"/>
                    </a:lnTo>
                    <a:lnTo>
                      <a:pt x="100" y="53"/>
                    </a:lnTo>
                    <a:lnTo>
                      <a:pt x="96" y="55"/>
                    </a:lnTo>
                    <a:lnTo>
                      <a:pt x="92" y="58"/>
                    </a:lnTo>
                    <a:lnTo>
                      <a:pt x="89" y="61"/>
                    </a:lnTo>
                    <a:lnTo>
                      <a:pt x="82" y="65"/>
                    </a:lnTo>
                    <a:lnTo>
                      <a:pt x="76" y="71"/>
                    </a:lnTo>
                    <a:lnTo>
                      <a:pt x="69" y="75"/>
                    </a:lnTo>
                    <a:lnTo>
                      <a:pt x="63" y="82"/>
                    </a:lnTo>
                    <a:lnTo>
                      <a:pt x="56" y="88"/>
                    </a:lnTo>
                    <a:lnTo>
                      <a:pt x="50" y="94"/>
                    </a:lnTo>
                    <a:lnTo>
                      <a:pt x="45" y="101"/>
                    </a:lnTo>
                    <a:lnTo>
                      <a:pt x="40" y="108"/>
                    </a:lnTo>
                    <a:lnTo>
                      <a:pt x="34" y="113"/>
                    </a:lnTo>
                    <a:lnTo>
                      <a:pt x="30" y="120"/>
                    </a:lnTo>
                    <a:lnTo>
                      <a:pt x="25" y="127"/>
                    </a:lnTo>
                    <a:lnTo>
                      <a:pt x="22" y="134"/>
                    </a:lnTo>
                    <a:lnTo>
                      <a:pt x="17" y="141"/>
                    </a:lnTo>
                    <a:lnTo>
                      <a:pt x="13" y="148"/>
                    </a:lnTo>
                    <a:lnTo>
                      <a:pt x="10" y="155"/>
                    </a:lnTo>
                    <a:lnTo>
                      <a:pt x="9" y="163"/>
                    </a:lnTo>
                    <a:lnTo>
                      <a:pt x="5" y="170"/>
                    </a:lnTo>
                    <a:lnTo>
                      <a:pt x="3" y="177"/>
                    </a:lnTo>
                    <a:lnTo>
                      <a:pt x="1" y="182"/>
                    </a:lnTo>
                    <a:lnTo>
                      <a:pt x="1" y="190"/>
                    </a:lnTo>
                    <a:lnTo>
                      <a:pt x="0" y="196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1" y="217"/>
                    </a:lnTo>
                    <a:lnTo>
                      <a:pt x="1" y="223"/>
                    </a:lnTo>
                    <a:lnTo>
                      <a:pt x="3" y="229"/>
                    </a:lnTo>
                    <a:lnTo>
                      <a:pt x="5" y="235"/>
                    </a:lnTo>
                    <a:lnTo>
                      <a:pt x="9" y="242"/>
                    </a:lnTo>
                    <a:lnTo>
                      <a:pt x="11" y="247"/>
                    </a:lnTo>
                    <a:lnTo>
                      <a:pt x="16" y="252"/>
                    </a:lnTo>
                    <a:lnTo>
                      <a:pt x="19" y="257"/>
                    </a:lnTo>
                    <a:lnTo>
                      <a:pt x="25" y="263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" name="Freeform 240"/>
              <p:cNvSpPr>
                <a:spLocks/>
              </p:cNvSpPr>
              <p:nvPr/>
            </p:nvSpPr>
            <p:spPr bwMode="auto">
              <a:xfrm>
                <a:off x="3737" y="3122"/>
                <a:ext cx="96" cy="93"/>
              </a:xfrm>
              <a:custGeom>
                <a:avLst/>
                <a:gdLst>
                  <a:gd name="T0" fmla="*/ 0 w 383"/>
                  <a:gd name="T1" fmla="*/ 353 h 373"/>
                  <a:gd name="T2" fmla="*/ 4 w 383"/>
                  <a:gd name="T3" fmla="*/ 361 h 373"/>
                  <a:gd name="T4" fmla="*/ 10 w 383"/>
                  <a:gd name="T5" fmla="*/ 367 h 373"/>
                  <a:gd name="T6" fmla="*/ 19 w 383"/>
                  <a:gd name="T7" fmla="*/ 372 h 373"/>
                  <a:gd name="T8" fmla="*/ 361 w 383"/>
                  <a:gd name="T9" fmla="*/ 373 h 373"/>
                  <a:gd name="T10" fmla="*/ 368 w 383"/>
                  <a:gd name="T11" fmla="*/ 371 h 373"/>
                  <a:gd name="T12" fmla="*/ 376 w 383"/>
                  <a:gd name="T13" fmla="*/ 366 h 373"/>
                  <a:gd name="T14" fmla="*/ 381 w 383"/>
                  <a:gd name="T15" fmla="*/ 358 h 373"/>
                  <a:gd name="T16" fmla="*/ 383 w 383"/>
                  <a:gd name="T17" fmla="*/ 349 h 373"/>
                  <a:gd name="T18" fmla="*/ 382 w 383"/>
                  <a:gd name="T19" fmla="*/ 88 h 373"/>
                  <a:gd name="T20" fmla="*/ 377 w 383"/>
                  <a:gd name="T21" fmla="*/ 79 h 373"/>
                  <a:gd name="T22" fmla="*/ 372 w 383"/>
                  <a:gd name="T23" fmla="*/ 73 h 373"/>
                  <a:gd name="T24" fmla="*/ 365 w 383"/>
                  <a:gd name="T25" fmla="*/ 70 h 373"/>
                  <a:gd name="T26" fmla="*/ 359 w 383"/>
                  <a:gd name="T27" fmla="*/ 70 h 373"/>
                  <a:gd name="T28" fmla="*/ 350 w 383"/>
                  <a:gd name="T29" fmla="*/ 70 h 373"/>
                  <a:gd name="T30" fmla="*/ 341 w 383"/>
                  <a:gd name="T31" fmla="*/ 70 h 373"/>
                  <a:gd name="T32" fmla="*/ 330 w 383"/>
                  <a:gd name="T33" fmla="*/ 70 h 373"/>
                  <a:gd name="T34" fmla="*/ 317 w 383"/>
                  <a:gd name="T35" fmla="*/ 70 h 373"/>
                  <a:gd name="T36" fmla="*/ 305 w 383"/>
                  <a:gd name="T37" fmla="*/ 70 h 373"/>
                  <a:gd name="T38" fmla="*/ 298 w 383"/>
                  <a:gd name="T39" fmla="*/ 70 h 373"/>
                  <a:gd name="T40" fmla="*/ 290 w 383"/>
                  <a:gd name="T41" fmla="*/ 70 h 373"/>
                  <a:gd name="T42" fmla="*/ 281 w 383"/>
                  <a:gd name="T43" fmla="*/ 70 h 373"/>
                  <a:gd name="T44" fmla="*/ 277 w 383"/>
                  <a:gd name="T45" fmla="*/ 64 h 373"/>
                  <a:gd name="T46" fmla="*/ 277 w 383"/>
                  <a:gd name="T47" fmla="*/ 54 h 373"/>
                  <a:gd name="T48" fmla="*/ 277 w 383"/>
                  <a:gd name="T49" fmla="*/ 43 h 373"/>
                  <a:gd name="T50" fmla="*/ 277 w 383"/>
                  <a:gd name="T51" fmla="*/ 33 h 373"/>
                  <a:gd name="T52" fmla="*/ 277 w 383"/>
                  <a:gd name="T53" fmla="*/ 25 h 373"/>
                  <a:gd name="T54" fmla="*/ 277 w 383"/>
                  <a:gd name="T55" fmla="*/ 17 h 373"/>
                  <a:gd name="T56" fmla="*/ 277 w 383"/>
                  <a:gd name="T57" fmla="*/ 10 h 373"/>
                  <a:gd name="T58" fmla="*/ 275 w 383"/>
                  <a:gd name="T59" fmla="*/ 4 h 373"/>
                  <a:gd name="T60" fmla="*/ 271 w 383"/>
                  <a:gd name="T61" fmla="*/ 0 h 373"/>
                  <a:gd name="T62" fmla="*/ 184 w 383"/>
                  <a:gd name="T63" fmla="*/ 0 h 373"/>
                  <a:gd name="T64" fmla="*/ 174 w 383"/>
                  <a:gd name="T65" fmla="*/ 1 h 373"/>
                  <a:gd name="T66" fmla="*/ 161 w 383"/>
                  <a:gd name="T67" fmla="*/ 9 h 373"/>
                  <a:gd name="T68" fmla="*/ 158 w 383"/>
                  <a:gd name="T69" fmla="*/ 14 h 373"/>
                  <a:gd name="T70" fmla="*/ 153 w 383"/>
                  <a:gd name="T71" fmla="*/ 20 h 373"/>
                  <a:gd name="T72" fmla="*/ 150 w 383"/>
                  <a:gd name="T73" fmla="*/ 28 h 373"/>
                  <a:gd name="T74" fmla="*/ 144 w 383"/>
                  <a:gd name="T75" fmla="*/ 37 h 373"/>
                  <a:gd name="T76" fmla="*/ 138 w 383"/>
                  <a:gd name="T77" fmla="*/ 49 h 373"/>
                  <a:gd name="T78" fmla="*/ 133 w 383"/>
                  <a:gd name="T79" fmla="*/ 59 h 373"/>
                  <a:gd name="T80" fmla="*/ 127 w 383"/>
                  <a:gd name="T81" fmla="*/ 70 h 373"/>
                  <a:gd name="T82" fmla="*/ 119 w 383"/>
                  <a:gd name="T83" fmla="*/ 70 h 373"/>
                  <a:gd name="T84" fmla="*/ 112 w 383"/>
                  <a:gd name="T85" fmla="*/ 70 h 373"/>
                  <a:gd name="T86" fmla="*/ 99 w 383"/>
                  <a:gd name="T87" fmla="*/ 70 h 373"/>
                  <a:gd name="T88" fmla="*/ 99 w 383"/>
                  <a:gd name="T89" fmla="*/ 64 h 373"/>
                  <a:gd name="T90" fmla="*/ 95 w 383"/>
                  <a:gd name="T91" fmla="*/ 55 h 373"/>
                  <a:gd name="T92" fmla="*/ 87 w 383"/>
                  <a:gd name="T93" fmla="*/ 51 h 373"/>
                  <a:gd name="T94" fmla="*/ 38 w 383"/>
                  <a:gd name="T95" fmla="*/ 52 h 373"/>
                  <a:gd name="T96" fmla="*/ 33 w 383"/>
                  <a:gd name="T97" fmla="*/ 58 h 373"/>
                  <a:gd name="T98" fmla="*/ 30 w 383"/>
                  <a:gd name="T99" fmla="*/ 66 h 373"/>
                  <a:gd name="T100" fmla="*/ 26 w 383"/>
                  <a:gd name="T101" fmla="*/ 70 h 373"/>
                  <a:gd name="T102" fmla="*/ 19 w 383"/>
                  <a:gd name="T103" fmla="*/ 70 h 373"/>
                  <a:gd name="T104" fmla="*/ 10 w 383"/>
                  <a:gd name="T105" fmla="*/ 73 h 373"/>
                  <a:gd name="T106" fmla="*/ 4 w 383"/>
                  <a:gd name="T107" fmla="*/ 79 h 373"/>
                  <a:gd name="T108" fmla="*/ 0 w 383"/>
                  <a:gd name="T109" fmla="*/ 88 h 373"/>
                  <a:gd name="T110" fmla="*/ 0 w 383"/>
                  <a:gd name="T111" fmla="*/ 349 h 3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3"/>
                  <a:gd name="T169" fmla="*/ 0 h 373"/>
                  <a:gd name="T170" fmla="*/ 383 w 383"/>
                  <a:gd name="T171" fmla="*/ 373 h 3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3" h="373">
                    <a:moveTo>
                      <a:pt x="0" y="349"/>
                    </a:moveTo>
                    <a:lnTo>
                      <a:pt x="0" y="353"/>
                    </a:lnTo>
                    <a:lnTo>
                      <a:pt x="3" y="358"/>
                    </a:lnTo>
                    <a:lnTo>
                      <a:pt x="4" y="361"/>
                    </a:lnTo>
                    <a:lnTo>
                      <a:pt x="7" y="366"/>
                    </a:lnTo>
                    <a:lnTo>
                      <a:pt x="10" y="367"/>
                    </a:lnTo>
                    <a:lnTo>
                      <a:pt x="14" y="371"/>
                    </a:lnTo>
                    <a:lnTo>
                      <a:pt x="19" y="372"/>
                    </a:lnTo>
                    <a:lnTo>
                      <a:pt x="25" y="373"/>
                    </a:lnTo>
                    <a:lnTo>
                      <a:pt x="361" y="373"/>
                    </a:lnTo>
                    <a:lnTo>
                      <a:pt x="365" y="372"/>
                    </a:lnTo>
                    <a:lnTo>
                      <a:pt x="368" y="371"/>
                    </a:lnTo>
                    <a:lnTo>
                      <a:pt x="372" y="367"/>
                    </a:lnTo>
                    <a:lnTo>
                      <a:pt x="376" y="366"/>
                    </a:lnTo>
                    <a:lnTo>
                      <a:pt x="377" y="361"/>
                    </a:lnTo>
                    <a:lnTo>
                      <a:pt x="381" y="358"/>
                    </a:lnTo>
                    <a:lnTo>
                      <a:pt x="382" y="353"/>
                    </a:lnTo>
                    <a:lnTo>
                      <a:pt x="383" y="349"/>
                    </a:lnTo>
                    <a:lnTo>
                      <a:pt x="383" y="94"/>
                    </a:lnTo>
                    <a:lnTo>
                      <a:pt x="382" y="88"/>
                    </a:lnTo>
                    <a:lnTo>
                      <a:pt x="381" y="83"/>
                    </a:lnTo>
                    <a:lnTo>
                      <a:pt x="377" y="79"/>
                    </a:lnTo>
                    <a:lnTo>
                      <a:pt x="376" y="77"/>
                    </a:lnTo>
                    <a:lnTo>
                      <a:pt x="372" y="73"/>
                    </a:lnTo>
                    <a:lnTo>
                      <a:pt x="368" y="71"/>
                    </a:lnTo>
                    <a:lnTo>
                      <a:pt x="365" y="70"/>
                    </a:lnTo>
                    <a:lnTo>
                      <a:pt x="361" y="70"/>
                    </a:lnTo>
                    <a:lnTo>
                      <a:pt x="359" y="70"/>
                    </a:lnTo>
                    <a:lnTo>
                      <a:pt x="353" y="70"/>
                    </a:lnTo>
                    <a:lnTo>
                      <a:pt x="350" y="70"/>
                    </a:lnTo>
                    <a:lnTo>
                      <a:pt x="346" y="70"/>
                    </a:lnTo>
                    <a:lnTo>
                      <a:pt x="341" y="70"/>
                    </a:lnTo>
                    <a:lnTo>
                      <a:pt x="337" y="70"/>
                    </a:lnTo>
                    <a:lnTo>
                      <a:pt x="330" y="70"/>
                    </a:lnTo>
                    <a:lnTo>
                      <a:pt x="323" y="70"/>
                    </a:lnTo>
                    <a:lnTo>
                      <a:pt x="317" y="70"/>
                    </a:lnTo>
                    <a:lnTo>
                      <a:pt x="310" y="70"/>
                    </a:lnTo>
                    <a:lnTo>
                      <a:pt x="305" y="70"/>
                    </a:lnTo>
                    <a:lnTo>
                      <a:pt x="302" y="70"/>
                    </a:lnTo>
                    <a:lnTo>
                      <a:pt x="298" y="70"/>
                    </a:lnTo>
                    <a:lnTo>
                      <a:pt x="295" y="70"/>
                    </a:lnTo>
                    <a:lnTo>
                      <a:pt x="290" y="70"/>
                    </a:lnTo>
                    <a:lnTo>
                      <a:pt x="286" y="70"/>
                    </a:lnTo>
                    <a:lnTo>
                      <a:pt x="281" y="70"/>
                    </a:lnTo>
                    <a:lnTo>
                      <a:pt x="277" y="70"/>
                    </a:lnTo>
                    <a:lnTo>
                      <a:pt x="277" y="64"/>
                    </a:lnTo>
                    <a:lnTo>
                      <a:pt x="277" y="59"/>
                    </a:lnTo>
                    <a:lnTo>
                      <a:pt x="277" y="54"/>
                    </a:lnTo>
                    <a:lnTo>
                      <a:pt x="277" y="49"/>
                    </a:lnTo>
                    <a:lnTo>
                      <a:pt x="277" y="43"/>
                    </a:lnTo>
                    <a:lnTo>
                      <a:pt x="277" y="37"/>
                    </a:lnTo>
                    <a:lnTo>
                      <a:pt x="277" y="33"/>
                    </a:lnTo>
                    <a:lnTo>
                      <a:pt x="277" y="28"/>
                    </a:lnTo>
                    <a:lnTo>
                      <a:pt x="277" y="25"/>
                    </a:lnTo>
                    <a:lnTo>
                      <a:pt x="277" y="20"/>
                    </a:lnTo>
                    <a:lnTo>
                      <a:pt x="277" y="17"/>
                    </a:lnTo>
                    <a:lnTo>
                      <a:pt x="277" y="14"/>
                    </a:lnTo>
                    <a:lnTo>
                      <a:pt x="277" y="10"/>
                    </a:lnTo>
                    <a:lnTo>
                      <a:pt x="277" y="9"/>
                    </a:lnTo>
                    <a:lnTo>
                      <a:pt x="275" y="4"/>
                    </a:lnTo>
                    <a:lnTo>
                      <a:pt x="274" y="2"/>
                    </a:lnTo>
                    <a:lnTo>
                      <a:pt x="271" y="0"/>
                    </a:lnTo>
                    <a:lnTo>
                      <a:pt x="266" y="0"/>
                    </a:lnTo>
                    <a:lnTo>
                      <a:pt x="184" y="0"/>
                    </a:lnTo>
                    <a:lnTo>
                      <a:pt x="179" y="0"/>
                    </a:lnTo>
                    <a:lnTo>
                      <a:pt x="174" y="1"/>
                    </a:lnTo>
                    <a:lnTo>
                      <a:pt x="167" y="4"/>
                    </a:lnTo>
                    <a:lnTo>
                      <a:pt x="161" y="9"/>
                    </a:lnTo>
                    <a:lnTo>
                      <a:pt x="160" y="10"/>
                    </a:lnTo>
                    <a:lnTo>
                      <a:pt x="158" y="14"/>
                    </a:lnTo>
                    <a:lnTo>
                      <a:pt x="156" y="17"/>
                    </a:lnTo>
                    <a:lnTo>
                      <a:pt x="153" y="20"/>
                    </a:lnTo>
                    <a:lnTo>
                      <a:pt x="151" y="25"/>
                    </a:lnTo>
                    <a:lnTo>
                      <a:pt x="150" y="28"/>
                    </a:lnTo>
                    <a:lnTo>
                      <a:pt x="148" y="33"/>
                    </a:lnTo>
                    <a:lnTo>
                      <a:pt x="144" y="37"/>
                    </a:lnTo>
                    <a:lnTo>
                      <a:pt x="142" y="43"/>
                    </a:lnTo>
                    <a:lnTo>
                      <a:pt x="138" y="49"/>
                    </a:lnTo>
                    <a:lnTo>
                      <a:pt x="135" y="54"/>
                    </a:lnTo>
                    <a:lnTo>
                      <a:pt x="133" y="59"/>
                    </a:lnTo>
                    <a:lnTo>
                      <a:pt x="129" y="64"/>
                    </a:lnTo>
                    <a:lnTo>
                      <a:pt x="127" y="70"/>
                    </a:lnTo>
                    <a:lnTo>
                      <a:pt x="123" y="70"/>
                    </a:lnTo>
                    <a:lnTo>
                      <a:pt x="119" y="70"/>
                    </a:lnTo>
                    <a:lnTo>
                      <a:pt x="115" y="70"/>
                    </a:lnTo>
                    <a:lnTo>
                      <a:pt x="112" y="70"/>
                    </a:lnTo>
                    <a:lnTo>
                      <a:pt x="105" y="70"/>
                    </a:lnTo>
                    <a:lnTo>
                      <a:pt x="99" y="70"/>
                    </a:lnTo>
                    <a:lnTo>
                      <a:pt x="99" y="65"/>
                    </a:lnTo>
                    <a:lnTo>
                      <a:pt x="99" y="64"/>
                    </a:lnTo>
                    <a:lnTo>
                      <a:pt x="97" y="58"/>
                    </a:lnTo>
                    <a:lnTo>
                      <a:pt x="95" y="55"/>
                    </a:lnTo>
                    <a:lnTo>
                      <a:pt x="90" y="52"/>
                    </a:lnTo>
                    <a:lnTo>
                      <a:pt x="87" y="51"/>
                    </a:lnTo>
                    <a:lnTo>
                      <a:pt x="44" y="51"/>
                    </a:lnTo>
                    <a:lnTo>
                      <a:pt x="38" y="52"/>
                    </a:lnTo>
                    <a:lnTo>
                      <a:pt x="35" y="55"/>
                    </a:lnTo>
                    <a:lnTo>
                      <a:pt x="33" y="58"/>
                    </a:lnTo>
                    <a:lnTo>
                      <a:pt x="33" y="64"/>
                    </a:lnTo>
                    <a:lnTo>
                      <a:pt x="30" y="66"/>
                    </a:lnTo>
                    <a:lnTo>
                      <a:pt x="29" y="70"/>
                    </a:lnTo>
                    <a:lnTo>
                      <a:pt x="26" y="70"/>
                    </a:lnTo>
                    <a:lnTo>
                      <a:pt x="25" y="70"/>
                    </a:lnTo>
                    <a:lnTo>
                      <a:pt x="19" y="70"/>
                    </a:lnTo>
                    <a:lnTo>
                      <a:pt x="14" y="71"/>
                    </a:lnTo>
                    <a:lnTo>
                      <a:pt x="10" y="73"/>
                    </a:lnTo>
                    <a:lnTo>
                      <a:pt x="7" y="77"/>
                    </a:lnTo>
                    <a:lnTo>
                      <a:pt x="4" y="79"/>
                    </a:lnTo>
                    <a:lnTo>
                      <a:pt x="3" y="83"/>
                    </a:lnTo>
                    <a:lnTo>
                      <a:pt x="0" y="88"/>
                    </a:lnTo>
                    <a:lnTo>
                      <a:pt x="0" y="94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244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7" name="Freeform 241"/>
              <p:cNvSpPr>
                <a:spLocks/>
              </p:cNvSpPr>
              <p:nvPr/>
            </p:nvSpPr>
            <p:spPr bwMode="auto">
              <a:xfrm>
                <a:off x="3806" y="3134"/>
                <a:ext cx="45" cy="86"/>
              </a:xfrm>
              <a:custGeom>
                <a:avLst/>
                <a:gdLst>
                  <a:gd name="T0" fmla="*/ 112 w 183"/>
                  <a:gd name="T1" fmla="*/ 269 h 344"/>
                  <a:gd name="T2" fmla="*/ 177 w 183"/>
                  <a:gd name="T3" fmla="*/ 41 h 344"/>
                  <a:gd name="T4" fmla="*/ 166 w 183"/>
                  <a:gd name="T5" fmla="*/ 32 h 344"/>
                  <a:gd name="T6" fmla="*/ 153 w 183"/>
                  <a:gd name="T7" fmla="*/ 23 h 344"/>
                  <a:gd name="T8" fmla="*/ 139 w 183"/>
                  <a:gd name="T9" fmla="*/ 16 h 344"/>
                  <a:gd name="T10" fmla="*/ 124 w 183"/>
                  <a:gd name="T11" fmla="*/ 11 h 344"/>
                  <a:gd name="T12" fmla="*/ 109 w 183"/>
                  <a:gd name="T13" fmla="*/ 7 h 344"/>
                  <a:gd name="T14" fmla="*/ 98 w 183"/>
                  <a:gd name="T15" fmla="*/ 4 h 344"/>
                  <a:gd name="T16" fmla="*/ 90 w 183"/>
                  <a:gd name="T17" fmla="*/ 2 h 344"/>
                  <a:gd name="T18" fmla="*/ 78 w 183"/>
                  <a:gd name="T19" fmla="*/ 2 h 344"/>
                  <a:gd name="T20" fmla="*/ 65 w 183"/>
                  <a:gd name="T21" fmla="*/ 0 h 344"/>
                  <a:gd name="T22" fmla="*/ 51 w 183"/>
                  <a:gd name="T23" fmla="*/ 0 h 344"/>
                  <a:gd name="T24" fmla="*/ 38 w 183"/>
                  <a:gd name="T25" fmla="*/ 0 h 344"/>
                  <a:gd name="T26" fmla="*/ 25 w 183"/>
                  <a:gd name="T27" fmla="*/ 0 h 344"/>
                  <a:gd name="T28" fmla="*/ 16 w 183"/>
                  <a:gd name="T29" fmla="*/ 0 h 344"/>
                  <a:gd name="T30" fmla="*/ 8 w 183"/>
                  <a:gd name="T31" fmla="*/ 0 h 344"/>
                  <a:gd name="T32" fmla="*/ 1 w 183"/>
                  <a:gd name="T33" fmla="*/ 2 h 344"/>
                  <a:gd name="T34" fmla="*/ 2 w 183"/>
                  <a:gd name="T35" fmla="*/ 21 h 344"/>
                  <a:gd name="T36" fmla="*/ 83 w 183"/>
                  <a:gd name="T37" fmla="*/ 69 h 344"/>
                  <a:gd name="T38" fmla="*/ 4 w 183"/>
                  <a:gd name="T39" fmla="*/ 41 h 344"/>
                  <a:gd name="T40" fmla="*/ 4 w 183"/>
                  <a:gd name="T41" fmla="*/ 47 h 344"/>
                  <a:gd name="T42" fmla="*/ 5 w 183"/>
                  <a:gd name="T43" fmla="*/ 55 h 344"/>
                  <a:gd name="T44" fmla="*/ 11 w 183"/>
                  <a:gd name="T45" fmla="*/ 64 h 344"/>
                  <a:gd name="T46" fmla="*/ 21 w 183"/>
                  <a:gd name="T47" fmla="*/ 75 h 344"/>
                  <a:gd name="T48" fmla="*/ 30 w 183"/>
                  <a:gd name="T49" fmla="*/ 84 h 344"/>
                  <a:gd name="T50" fmla="*/ 40 w 183"/>
                  <a:gd name="T51" fmla="*/ 92 h 344"/>
                  <a:gd name="T52" fmla="*/ 50 w 183"/>
                  <a:gd name="T53" fmla="*/ 98 h 344"/>
                  <a:gd name="T54" fmla="*/ 60 w 183"/>
                  <a:gd name="T55" fmla="*/ 107 h 344"/>
                  <a:gd name="T56" fmla="*/ 62 w 183"/>
                  <a:gd name="T57" fmla="*/ 109 h 344"/>
                  <a:gd name="T58" fmla="*/ 58 w 183"/>
                  <a:gd name="T59" fmla="*/ 116 h 344"/>
                  <a:gd name="T60" fmla="*/ 51 w 183"/>
                  <a:gd name="T61" fmla="*/ 126 h 344"/>
                  <a:gd name="T62" fmla="*/ 45 w 183"/>
                  <a:gd name="T63" fmla="*/ 136 h 344"/>
                  <a:gd name="T64" fmla="*/ 40 w 183"/>
                  <a:gd name="T65" fmla="*/ 144 h 344"/>
                  <a:gd name="T66" fmla="*/ 36 w 183"/>
                  <a:gd name="T67" fmla="*/ 152 h 344"/>
                  <a:gd name="T68" fmla="*/ 30 w 183"/>
                  <a:gd name="T69" fmla="*/ 161 h 344"/>
                  <a:gd name="T70" fmla="*/ 27 w 183"/>
                  <a:gd name="T71" fmla="*/ 169 h 344"/>
                  <a:gd name="T72" fmla="*/ 22 w 183"/>
                  <a:gd name="T73" fmla="*/ 177 h 344"/>
                  <a:gd name="T74" fmla="*/ 16 w 183"/>
                  <a:gd name="T75" fmla="*/ 188 h 344"/>
                  <a:gd name="T76" fmla="*/ 12 w 183"/>
                  <a:gd name="T77" fmla="*/ 202 h 344"/>
                  <a:gd name="T78" fmla="*/ 11 w 183"/>
                  <a:gd name="T79" fmla="*/ 215 h 344"/>
                  <a:gd name="T80" fmla="*/ 8 w 183"/>
                  <a:gd name="T81" fmla="*/ 226 h 344"/>
                  <a:gd name="T82" fmla="*/ 8 w 183"/>
                  <a:gd name="T83" fmla="*/ 236 h 344"/>
                  <a:gd name="T84" fmla="*/ 8 w 183"/>
                  <a:gd name="T85" fmla="*/ 248 h 344"/>
                  <a:gd name="T86" fmla="*/ 11 w 183"/>
                  <a:gd name="T87" fmla="*/ 258 h 344"/>
                  <a:gd name="T88" fmla="*/ 12 w 183"/>
                  <a:gd name="T89" fmla="*/ 266 h 344"/>
                  <a:gd name="T90" fmla="*/ 15 w 183"/>
                  <a:gd name="T91" fmla="*/ 275 h 344"/>
                  <a:gd name="T92" fmla="*/ 20 w 183"/>
                  <a:gd name="T93" fmla="*/ 283 h 344"/>
                  <a:gd name="T94" fmla="*/ 24 w 183"/>
                  <a:gd name="T95" fmla="*/ 294 h 344"/>
                  <a:gd name="T96" fmla="*/ 35 w 183"/>
                  <a:gd name="T97" fmla="*/ 306 h 344"/>
                  <a:gd name="T98" fmla="*/ 45 w 183"/>
                  <a:gd name="T99" fmla="*/ 317 h 344"/>
                  <a:gd name="T100" fmla="*/ 58 w 183"/>
                  <a:gd name="T101" fmla="*/ 324 h 344"/>
                  <a:gd name="T102" fmla="*/ 70 w 183"/>
                  <a:gd name="T103" fmla="*/ 331 h 344"/>
                  <a:gd name="T104" fmla="*/ 82 w 183"/>
                  <a:gd name="T105" fmla="*/ 335 h 344"/>
                  <a:gd name="T106" fmla="*/ 94 w 183"/>
                  <a:gd name="T107" fmla="*/ 339 h 344"/>
                  <a:gd name="T108" fmla="*/ 106 w 183"/>
                  <a:gd name="T109" fmla="*/ 341 h 344"/>
                  <a:gd name="T110" fmla="*/ 115 w 183"/>
                  <a:gd name="T111" fmla="*/ 342 h 344"/>
                  <a:gd name="T112" fmla="*/ 123 w 183"/>
                  <a:gd name="T113" fmla="*/ 342 h 344"/>
                  <a:gd name="T114" fmla="*/ 132 w 183"/>
                  <a:gd name="T115" fmla="*/ 343 h 344"/>
                  <a:gd name="T116" fmla="*/ 135 w 183"/>
                  <a:gd name="T117" fmla="*/ 344 h 3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3"/>
                  <a:gd name="T178" fmla="*/ 0 h 344"/>
                  <a:gd name="T179" fmla="*/ 183 w 183"/>
                  <a:gd name="T180" fmla="*/ 344 h 3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3" h="344">
                    <a:moveTo>
                      <a:pt x="135" y="344"/>
                    </a:moveTo>
                    <a:lnTo>
                      <a:pt x="112" y="269"/>
                    </a:lnTo>
                    <a:lnTo>
                      <a:pt x="183" y="48"/>
                    </a:lnTo>
                    <a:lnTo>
                      <a:pt x="177" y="41"/>
                    </a:lnTo>
                    <a:lnTo>
                      <a:pt x="171" y="36"/>
                    </a:lnTo>
                    <a:lnTo>
                      <a:pt x="166" y="32"/>
                    </a:lnTo>
                    <a:lnTo>
                      <a:pt x="160" y="27"/>
                    </a:lnTo>
                    <a:lnTo>
                      <a:pt x="153" y="23"/>
                    </a:lnTo>
                    <a:lnTo>
                      <a:pt x="146" y="19"/>
                    </a:lnTo>
                    <a:lnTo>
                      <a:pt x="139" y="16"/>
                    </a:lnTo>
                    <a:lnTo>
                      <a:pt x="132" y="13"/>
                    </a:lnTo>
                    <a:lnTo>
                      <a:pt x="124" y="11"/>
                    </a:lnTo>
                    <a:lnTo>
                      <a:pt x="117" y="9"/>
                    </a:lnTo>
                    <a:lnTo>
                      <a:pt x="109" y="7"/>
                    </a:lnTo>
                    <a:lnTo>
                      <a:pt x="102" y="5"/>
                    </a:lnTo>
                    <a:lnTo>
                      <a:pt x="98" y="4"/>
                    </a:lnTo>
                    <a:lnTo>
                      <a:pt x="93" y="3"/>
                    </a:lnTo>
                    <a:lnTo>
                      <a:pt x="90" y="2"/>
                    </a:lnTo>
                    <a:lnTo>
                      <a:pt x="86" y="2"/>
                    </a:lnTo>
                    <a:lnTo>
                      <a:pt x="78" y="2"/>
                    </a:lnTo>
                    <a:lnTo>
                      <a:pt x="73" y="2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21"/>
                    </a:lnTo>
                    <a:lnTo>
                      <a:pt x="81" y="63"/>
                    </a:lnTo>
                    <a:lnTo>
                      <a:pt x="83" y="69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4" y="47"/>
                    </a:lnTo>
                    <a:lnTo>
                      <a:pt x="5" y="50"/>
                    </a:lnTo>
                    <a:lnTo>
                      <a:pt x="5" y="55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71"/>
                    </a:lnTo>
                    <a:lnTo>
                      <a:pt x="21" y="75"/>
                    </a:lnTo>
                    <a:lnTo>
                      <a:pt x="25" y="80"/>
                    </a:lnTo>
                    <a:lnTo>
                      <a:pt x="30" y="84"/>
                    </a:lnTo>
                    <a:lnTo>
                      <a:pt x="36" y="88"/>
                    </a:lnTo>
                    <a:lnTo>
                      <a:pt x="40" y="92"/>
                    </a:lnTo>
                    <a:lnTo>
                      <a:pt x="45" y="95"/>
                    </a:lnTo>
                    <a:lnTo>
                      <a:pt x="50" y="98"/>
                    </a:lnTo>
                    <a:lnTo>
                      <a:pt x="54" y="102"/>
                    </a:lnTo>
                    <a:lnTo>
                      <a:pt x="60" y="107"/>
                    </a:lnTo>
                    <a:lnTo>
                      <a:pt x="63" y="109"/>
                    </a:lnTo>
                    <a:lnTo>
                      <a:pt x="62" y="109"/>
                    </a:lnTo>
                    <a:lnTo>
                      <a:pt x="60" y="111"/>
                    </a:lnTo>
                    <a:lnTo>
                      <a:pt x="58" y="116"/>
                    </a:lnTo>
                    <a:lnTo>
                      <a:pt x="55" y="120"/>
                    </a:lnTo>
                    <a:lnTo>
                      <a:pt x="51" y="126"/>
                    </a:lnTo>
                    <a:lnTo>
                      <a:pt x="47" y="133"/>
                    </a:lnTo>
                    <a:lnTo>
                      <a:pt x="45" y="136"/>
                    </a:lnTo>
                    <a:lnTo>
                      <a:pt x="43" y="140"/>
                    </a:lnTo>
                    <a:lnTo>
                      <a:pt x="40" y="144"/>
                    </a:lnTo>
                    <a:lnTo>
                      <a:pt x="38" y="149"/>
                    </a:lnTo>
                    <a:lnTo>
                      <a:pt x="36" y="152"/>
                    </a:lnTo>
                    <a:lnTo>
                      <a:pt x="34" y="156"/>
                    </a:lnTo>
                    <a:lnTo>
                      <a:pt x="30" y="161"/>
                    </a:lnTo>
                    <a:lnTo>
                      <a:pt x="29" y="165"/>
                    </a:lnTo>
                    <a:lnTo>
                      <a:pt x="27" y="169"/>
                    </a:lnTo>
                    <a:lnTo>
                      <a:pt x="24" y="173"/>
                    </a:lnTo>
                    <a:lnTo>
                      <a:pt x="22" y="177"/>
                    </a:lnTo>
                    <a:lnTo>
                      <a:pt x="21" y="181"/>
                    </a:lnTo>
                    <a:lnTo>
                      <a:pt x="16" y="188"/>
                    </a:lnTo>
                    <a:lnTo>
                      <a:pt x="14" y="196"/>
                    </a:lnTo>
                    <a:lnTo>
                      <a:pt x="12" y="202"/>
                    </a:lnTo>
                    <a:lnTo>
                      <a:pt x="12" y="209"/>
                    </a:lnTo>
                    <a:lnTo>
                      <a:pt x="11" y="215"/>
                    </a:lnTo>
                    <a:lnTo>
                      <a:pt x="9" y="220"/>
                    </a:lnTo>
                    <a:lnTo>
                      <a:pt x="8" y="226"/>
                    </a:lnTo>
                    <a:lnTo>
                      <a:pt x="8" y="232"/>
                    </a:lnTo>
                    <a:lnTo>
                      <a:pt x="8" y="236"/>
                    </a:lnTo>
                    <a:lnTo>
                      <a:pt x="8" y="242"/>
                    </a:lnTo>
                    <a:lnTo>
                      <a:pt x="8" y="248"/>
                    </a:lnTo>
                    <a:lnTo>
                      <a:pt x="11" y="254"/>
                    </a:lnTo>
                    <a:lnTo>
                      <a:pt x="11" y="258"/>
                    </a:lnTo>
                    <a:lnTo>
                      <a:pt x="12" y="263"/>
                    </a:lnTo>
                    <a:lnTo>
                      <a:pt x="12" y="266"/>
                    </a:lnTo>
                    <a:lnTo>
                      <a:pt x="14" y="272"/>
                    </a:lnTo>
                    <a:lnTo>
                      <a:pt x="15" y="275"/>
                    </a:lnTo>
                    <a:lnTo>
                      <a:pt x="17" y="279"/>
                    </a:lnTo>
                    <a:lnTo>
                      <a:pt x="20" y="283"/>
                    </a:lnTo>
                    <a:lnTo>
                      <a:pt x="21" y="288"/>
                    </a:lnTo>
                    <a:lnTo>
                      <a:pt x="24" y="294"/>
                    </a:lnTo>
                    <a:lnTo>
                      <a:pt x="30" y="301"/>
                    </a:lnTo>
                    <a:lnTo>
                      <a:pt x="35" y="306"/>
                    </a:lnTo>
                    <a:lnTo>
                      <a:pt x="40" y="312"/>
                    </a:lnTo>
                    <a:lnTo>
                      <a:pt x="45" y="317"/>
                    </a:lnTo>
                    <a:lnTo>
                      <a:pt x="52" y="320"/>
                    </a:lnTo>
                    <a:lnTo>
                      <a:pt x="58" y="324"/>
                    </a:lnTo>
                    <a:lnTo>
                      <a:pt x="65" y="328"/>
                    </a:lnTo>
                    <a:lnTo>
                      <a:pt x="70" y="331"/>
                    </a:lnTo>
                    <a:lnTo>
                      <a:pt x="77" y="333"/>
                    </a:lnTo>
                    <a:lnTo>
                      <a:pt x="82" y="335"/>
                    </a:lnTo>
                    <a:lnTo>
                      <a:pt x="89" y="337"/>
                    </a:lnTo>
                    <a:lnTo>
                      <a:pt x="94" y="339"/>
                    </a:lnTo>
                    <a:lnTo>
                      <a:pt x="101" y="340"/>
                    </a:lnTo>
                    <a:lnTo>
                      <a:pt x="106" y="341"/>
                    </a:lnTo>
                    <a:lnTo>
                      <a:pt x="112" y="342"/>
                    </a:lnTo>
                    <a:lnTo>
                      <a:pt x="115" y="342"/>
                    </a:lnTo>
                    <a:lnTo>
                      <a:pt x="120" y="342"/>
                    </a:lnTo>
                    <a:lnTo>
                      <a:pt x="123" y="342"/>
                    </a:lnTo>
                    <a:lnTo>
                      <a:pt x="128" y="343"/>
                    </a:lnTo>
                    <a:lnTo>
                      <a:pt x="132" y="343"/>
                    </a:lnTo>
                    <a:lnTo>
                      <a:pt x="135" y="344"/>
                    </a:lnTo>
                    <a:close/>
                  </a:path>
                </a:pathLst>
              </a:custGeom>
              <a:solidFill>
                <a:srgbClr val="FCD1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8" name="Freeform 242"/>
              <p:cNvSpPr>
                <a:spLocks/>
              </p:cNvSpPr>
              <p:nvPr/>
            </p:nvSpPr>
            <p:spPr bwMode="auto">
              <a:xfrm>
                <a:off x="3649" y="3134"/>
                <a:ext cx="149" cy="91"/>
              </a:xfrm>
              <a:custGeom>
                <a:avLst/>
                <a:gdLst>
                  <a:gd name="T0" fmla="*/ 529 w 593"/>
                  <a:gd name="T1" fmla="*/ 66 h 364"/>
                  <a:gd name="T2" fmla="*/ 314 w 593"/>
                  <a:gd name="T3" fmla="*/ 41 h 364"/>
                  <a:gd name="T4" fmla="*/ 301 w 593"/>
                  <a:gd name="T5" fmla="*/ 30 h 364"/>
                  <a:gd name="T6" fmla="*/ 0 w 593"/>
                  <a:gd name="T7" fmla="*/ 0 h 364"/>
                  <a:gd name="T8" fmla="*/ 3 w 593"/>
                  <a:gd name="T9" fmla="*/ 364 h 364"/>
                  <a:gd name="T10" fmla="*/ 301 w 593"/>
                  <a:gd name="T11" fmla="*/ 316 h 364"/>
                  <a:gd name="T12" fmla="*/ 319 w 593"/>
                  <a:gd name="T13" fmla="*/ 296 h 364"/>
                  <a:gd name="T14" fmla="*/ 537 w 593"/>
                  <a:gd name="T15" fmla="*/ 268 h 364"/>
                  <a:gd name="T16" fmla="*/ 541 w 593"/>
                  <a:gd name="T17" fmla="*/ 264 h 364"/>
                  <a:gd name="T18" fmla="*/ 546 w 593"/>
                  <a:gd name="T19" fmla="*/ 262 h 364"/>
                  <a:gd name="T20" fmla="*/ 552 w 593"/>
                  <a:gd name="T21" fmla="*/ 258 h 364"/>
                  <a:gd name="T22" fmla="*/ 556 w 593"/>
                  <a:gd name="T23" fmla="*/ 255 h 364"/>
                  <a:gd name="T24" fmla="*/ 561 w 593"/>
                  <a:gd name="T25" fmla="*/ 250 h 364"/>
                  <a:gd name="T26" fmla="*/ 567 w 593"/>
                  <a:gd name="T27" fmla="*/ 245 h 364"/>
                  <a:gd name="T28" fmla="*/ 570 w 593"/>
                  <a:gd name="T29" fmla="*/ 239 h 364"/>
                  <a:gd name="T30" fmla="*/ 576 w 593"/>
                  <a:gd name="T31" fmla="*/ 234 h 364"/>
                  <a:gd name="T32" fmla="*/ 577 w 593"/>
                  <a:gd name="T33" fmla="*/ 230 h 364"/>
                  <a:gd name="T34" fmla="*/ 579 w 593"/>
                  <a:gd name="T35" fmla="*/ 226 h 364"/>
                  <a:gd name="T36" fmla="*/ 580 w 593"/>
                  <a:gd name="T37" fmla="*/ 223 h 364"/>
                  <a:gd name="T38" fmla="*/ 583 w 593"/>
                  <a:gd name="T39" fmla="*/ 219 h 364"/>
                  <a:gd name="T40" fmla="*/ 584 w 593"/>
                  <a:gd name="T41" fmla="*/ 215 h 364"/>
                  <a:gd name="T42" fmla="*/ 585 w 593"/>
                  <a:gd name="T43" fmla="*/ 210 h 364"/>
                  <a:gd name="T44" fmla="*/ 586 w 593"/>
                  <a:gd name="T45" fmla="*/ 205 h 364"/>
                  <a:gd name="T46" fmla="*/ 588 w 593"/>
                  <a:gd name="T47" fmla="*/ 202 h 364"/>
                  <a:gd name="T48" fmla="*/ 588 w 593"/>
                  <a:gd name="T49" fmla="*/ 197 h 364"/>
                  <a:gd name="T50" fmla="*/ 590 w 593"/>
                  <a:gd name="T51" fmla="*/ 193 h 364"/>
                  <a:gd name="T52" fmla="*/ 591 w 593"/>
                  <a:gd name="T53" fmla="*/ 187 h 364"/>
                  <a:gd name="T54" fmla="*/ 592 w 593"/>
                  <a:gd name="T55" fmla="*/ 183 h 364"/>
                  <a:gd name="T56" fmla="*/ 592 w 593"/>
                  <a:gd name="T57" fmla="*/ 177 h 364"/>
                  <a:gd name="T58" fmla="*/ 592 w 593"/>
                  <a:gd name="T59" fmla="*/ 171 h 364"/>
                  <a:gd name="T60" fmla="*/ 592 w 593"/>
                  <a:gd name="T61" fmla="*/ 165 h 364"/>
                  <a:gd name="T62" fmla="*/ 593 w 593"/>
                  <a:gd name="T63" fmla="*/ 161 h 364"/>
                  <a:gd name="T64" fmla="*/ 592 w 593"/>
                  <a:gd name="T65" fmla="*/ 154 h 364"/>
                  <a:gd name="T66" fmla="*/ 591 w 593"/>
                  <a:gd name="T67" fmla="*/ 148 h 364"/>
                  <a:gd name="T68" fmla="*/ 591 w 593"/>
                  <a:gd name="T69" fmla="*/ 142 h 364"/>
                  <a:gd name="T70" fmla="*/ 590 w 593"/>
                  <a:gd name="T71" fmla="*/ 137 h 364"/>
                  <a:gd name="T72" fmla="*/ 587 w 593"/>
                  <a:gd name="T73" fmla="*/ 131 h 364"/>
                  <a:gd name="T74" fmla="*/ 586 w 593"/>
                  <a:gd name="T75" fmla="*/ 125 h 364"/>
                  <a:gd name="T76" fmla="*/ 584 w 593"/>
                  <a:gd name="T77" fmla="*/ 122 h 364"/>
                  <a:gd name="T78" fmla="*/ 583 w 593"/>
                  <a:gd name="T79" fmla="*/ 117 h 364"/>
                  <a:gd name="T80" fmla="*/ 579 w 593"/>
                  <a:gd name="T81" fmla="*/ 112 h 364"/>
                  <a:gd name="T82" fmla="*/ 577 w 593"/>
                  <a:gd name="T83" fmla="*/ 108 h 364"/>
                  <a:gd name="T84" fmla="*/ 573 w 593"/>
                  <a:gd name="T85" fmla="*/ 103 h 364"/>
                  <a:gd name="T86" fmla="*/ 571 w 593"/>
                  <a:gd name="T87" fmla="*/ 100 h 364"/>
                  <a:gd name="T88" fmla="*/ 567 w 593"/>
                  <a:gd name="T89" fmla="*/ 94 h 364"/>
                  <a:gd name="T90" fmla="*/ 561 w 593"/>
                  <a:gd name="T91" fmla="*/ 88 h 364"/>
                  <a:gd name="T92" fmla="*/ 554 w 593"/>
                  <a:gd name="T93" fmla="*/ 81 h 364"/>
                  <a:gd name="T94" fmla="*/ 548 w 593"/>
                  <a:gd name="T95" fmla="*/ 77 h 364"/>
                  <a:gd name="T96" fmla="*/ 542 w 593"/>
                  <a:gd name="T97" fmla="*/ 73 h 364"/>
                  <a:gd name="T98" fmla="*/ 538 w 593"/>
                  <a:gd name="T99" fmla="*/ 71 h 364"/>
                  <a:gd name="T100" fmla="*/ 534 w 593"/>
                  <a:gd name="T101" fmla="*/ 68 h 364"/>
                  <a:gd name="T102" fmla="*/ 531 w 593"/>
                  <a:gd name="T103" fmla="*/ 66 h 364"/>
                  <a:gd name="T104" fmla="*/ 529 w 593"/>
                  <a:gd name="T105" fmla="*/ 66 h 364"/>
                  <a:gd name="T106" fmla="*/ 529 w 593"/>
                  <a:gd name="T107" fmla="*/ 66 h 3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93"/>
                  <a:gd name="T163" fmla="*/ 0 h 364"/>
                  <a:gd name="T164" fmla="*/ 593 w 593"/>
                  <a:gd name="T165" fmla="*/ 364 h 36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93" h="364">
                    <a:moveTo>
                      <a:pt x="529" y="66"/>
                    </a:moveTo>
                    <a:lnTo>
                      <a:pt x="314" y="41"/>
                    </a:lnTo>
                    <a:lnTo>
                      <a:pt x="301" y="30"/>
                    </a:lnTo>
                    <a:lnTo>
                      <a:pt x="0" y="0"/>
                    </a:lnTo>
                    <a:lnTo>
                      <a:pt x="3" y="364"/>
                    </a:lnTo>
                    <a:lnTo>
                      <a:pt x="301" y="316"/>
                    </a:lnTo>
                    <a:lnTo>
                      <a:pt x="319" y="296"/>
                    </a:lnTo>
                    <a:lnTo>
                      <a:pt x="537" y="268"/>
                    </a:lnTo>
                    <a:lnTo>
                      <a:pt x="541" y="264"/>
                    </a:lnTo>
                    <a:lnTo>
                      <a:pt x="546" y="262"/>
                    </a:lnTo>
                    <a:lnTo>
                      <a:pt x="552" y="258"/>
                    </a:lnTo>
                    <a:lnTo>
                      <a:pt x="556" y="255"/>
                    </a:lnTo>
                    <a:lnTo>
                      <a:pt x="561" y="250"/>
                    </a:lnTo>
                    <a:lnTo>
                      <a:pt x="567" y="245"/>
                    </a:lnTo>
                    <a:lnTo>
                      <a:pt x="570" y="239"/>
                    </a:lnTo>
                    <a:lnTo>
                      <a:pt x="576" y="234"/>
                    </a:lnTo>
                    <a:lnTo>
                      <a:pt x="577" y="230"/>
                    </a:lnTo>
                    <a:lnTo>
                      <a:pt x="579" y="226"/>
                    </a:lnTo>
                    <a:lnTo>
                      <a:pt x="580" y="223"/>
                    </a:lnTo>
                    <a:lnTo>
                      <a:pt x="583" y="219"/>
                    </a:lnTo>
                    <a:lnTo>
                      <a:pt x="584" y="215"/>
                    </a:lnTo>
                    <a:lnTo>
                      <a:pt x="585" y="210"/>
                    </a:lnTo>
                    <a:lnTo>
                      <a:pt x="586" y="205"/>
                    </a:lnTo>
                    <a:lnTo>
                      <a:pt x="588" y="202"/>
                    </a:lnTo>
                    <a:lnTo>
                      <a:pt x="588" y="197"/>
                    </a:lnTo>
                    <a:lnTo>
                      <a:pt x="590" y="193"/>
                    </a:lnTo>
                    <a:lnTo>
                      <a:pt x="591" y="187"/>
                    </a:lnTo>
                    <a:lnTo>
                      <a:pt x="592" y="183"/>
                    </a:lnTo>
                    <a:lnTo>
                      <a:pt x="592" y="177"/>
                    </a:lnTo>
                    <a:lnTo>
                      <a:pt x="592" y="171"/>
                    </a:lnTo>
                    <a:lnTo>
                      <a:pt x="592" y="165"/>
                    </a:lnTo>
                    <a:lnTo>
                      <a:pt x="593" y="161"/>
                    </a:lnTo>
                    <a:lnTo>
                      <a:pt x="592" y="154"/>
                    </a:lnTo>
                    <a:lnTo>
                      <a:pt x="591" y="148"/>
                    </a:lnTo>
                    <a:lnTo>
                      <a:pt x="591" y="142"/>
                    </a:lnTo>
                    <a:lnTo>
                      <a:pt x="590" y="137"/>
                    </a:lnTo>
                    <a:lnTo>
                      <a:pt x="587" y="131"/>
                    </a:lnTo>
                    <a:lnTo>
                      <a:pt x="586" y="125"/>
                    </a:lnTo>
                    <a:lnTo>
                      <a:pt x="584" y="122"/>
                    </a:lnTo>
                    <a:lnTo>
                      <a:pt x="583" y="117"/>
                    </a:lnTo>
                    <a:lnTo>
                      <a:pt x="579" y="112"/>
                    </a:lnTo>
                    <a:lnTo>
                      <a:pt x="577" y="108"/>
                    </a:lnTo>
                    <a:lnTo>
                      <a:pt x="573" y="103"/>
                    </a:lnTo>
                    <a:lnTo>
                      <a:pt x="571" y="100"/>
                    </a:lnTo>
                    <a:lnTo>
                      <a:pt x="567" y="94"/>
                    </a:lnTo>
                    <a:lnTo>
                      <a:pt x="561" y="88"/>
                    </a:lnTo>
                    <a:lnTo>
                      <a:pt x="554" y="81"/>
                    </a:lnTo>
                    <a:lnTo>
                      <a:pt x="548" y="77"/>
                    </a:lnTo>
                    <a:lnTo>
                      <a:pt x="542" y="73"/>
                    </a:lnTo>
                    <a:lnTo>
                      <a:pt x="538" y="71"/>
                    </a:lnTo>
                    <a:lnTo>
                      <a:pt x="534" y="68"/>
                    </a:lnTo>
                    <a:lnTo>
                      <a:pt x="531" y="66"/>
                    </a:lnTo>
                    <a:lnTo>
                      <a:pt x="529" y="6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9" name="Freeform 243"/>
              <p:cNvSpPr>
                <a:spLocks/>
              </p:cNvSpPr>
              <p:nvPr/>
            </p:nvSpPr>
            <p:spPr bwMode="auto">
              <a:xfrm>
                <a:off x="3627" y="3134"/>
                <a:ext cx="47" cy="90"/>
              </a:xfrm>
              <a:custGeom>
                <a:avLst/>
                <a:gdLst>
                  <a:gd name="T0" fmla="*/ 113 w 191"/>
                  <a:gd name="T1" fmla="*/ 362 h 363"/>
                  <a:gd name="T2" fmla="*/ 127 w 191"/>
                  <a:gd name="T3" fmla="*/ 356 h 363"/>
                  <a:gd name="T4" fmla="*/ 139 w 191"/>
                  <a:gd name="T5" fmla="*/ 348 h 363"/>
                  <a:gd name="T6" fmla="*/ 150 w 191"/>
                  <a:gd name="T7" fmla="*/ 334 h 363"/>
                  <a:gd name="T8" fmla="*/ 160 w 191"/>
                  <a:gd name="T9" fmla="*/ 319 h 363"/>
                  <a:gd name="T10" fmla="*/ 169 w 191"/>
                  <a:gd name="T11" fmla="*/ 301 h 363"/>
                  <a:gd name="T12" fmla="*/ 177 w 191"/>
                  <a:gd name="T13" fmla="*/ 280 h 363"/>
                  <a:gd name="T14" fmla="*/ 181 w 191"/>
                  <a:gd name="T15" fmla="*/ 269 h 363"/>
                  <a:gd name="T16" fmla="*/ 183 w 191"/>
                  <a:gd name="T17" fmla="*/ 257 h 363"/>
                  <a:gd name="T18" fmla="*/ 185 w 191"/>
                  <a:gd name="T19" fmla="*/ 244 h 363"/>
                  <a:gd name="T20" fmla="*/ 188 w 191"/>
                  <a:gd name="T21" fmla="*/ 232 h 363"/>
                  <a:gd name="T22" fmla="*/ 189 w 191"/>
                  <a:gd name="T23" fmla="*/ 219 h 363"/>
                  <a:gd name="T24" fmla="*/ 190 w 191"/>
                  <a:gd name="T25" fmla="*/ 205 h 363"/>
                  <a:gd name="T26" fmla="*/ 190 w 191"/>
                  <a:gd name="T27" fmla="*/ 192 h 363"/>
                  <a:gd name="T28" fmla="*/ 191 w 191"/>
                  <a:gd name="T29" fmla="*/ 179 h 363"/>
                  <a:gd name="T30" fmla="*/ 189 w 191"/>
                  <a:gd name="T31" fmla="*/ 164 h 363"/>
                  <a:gd name="T32" fmla="*/ 188 w 191"/>
                  <a:gd name="T33" fmla="*/ 149 h 363"/>
                  <a:gd name="T34" fmla="*/ 185 w 191"/>
                  <a:gd name="T35" fmla="*/ 136 h 363"/>
                  <a:gd name="T36" fmla="*/ 184 w 191"/>
                  <a:gd name="T37" fmla="*/ 124 h 363"/>
                  <a:gd name="T38" fmla="*/ 181 w 191"/>
                  <a:gd name="T39" fmla="*/ 111 h 363"/>
                  <a:gd name="T40" fmla="*/ 177 w 191"/>
                  <a:gd name="T41" fmla="*/ 98 h 363"/>
                  <a:gd name="T42" fmla="*/ 171 w 191"/>
                  <a:gd name="T43" fmla="*/ 84 h 363"/>
                  <a:gd name="T44" fmla="*/ 163 w 191"/>
                  <a:gd name="T45" fmla="*/ 63 h 363"/>
                  <a:gd name="T46" fmla="*/ 152 w 191"/>
                  <a:gd name="T47" fmla="*/ 44 h 363"/>
                  <a:gd name="T48" fmla="*/ 142 w 191"/>
                  <a:gd name="T49" fmla="*/ 28 h 363"/>
                  <a:gd name="T50" fmla="*/ 128 w 191"/>
                  <a:gd name="T51" fmla="*/ 16 h 363"/>
                  <a:gd name="T52" fmla="*/ 115 w 191"/>
                  <a:gd name="T53" fmla="*/ 7 h 363"/>
                  <a:gd name="T54" fmla="*/ 101 w 191"/>
                  <a:gd name="T55" fmla="*/ 1 h 363"/>
                  <a:gd name="T56" fmla="*/ 88 w 191"/>
                  <a:gd name="T57" fmla="*/ 1 h 363"/>
                  <a:gd name="T58" fmla="*/ 73 w 191"/>
                  <a:gd name="T59" fmla="*/ 2 h 363"/>
                  <a:gd name="T60" fmla="*/ 60 w 191"/>
                  <a:gd name="T61" fmla="*/ 9 h 363"/>
                  <a:gd name="T62" fmla="*/ 46 w 191"/>
                  <a:gd name="T63" fmla="*/ 19 h 363"/>
                  <a:gd name="T64" fmla="*/ 36 w 191"/>
                  <a:gd name="T65" fmla="*/ 33 h 363"/>
                  <a:gd name="T66" fmla="*/ 24 w 191"/>
                  <a:gd name="T67" fmla="*/ 50 h 363"/>
                  <a:gd name="T68" fmla="*/ 16 w 191"/>
                  <a:gd name="T69" fmla="*/ 69 h 363"/>
                  <a:gd name="T70" fmla="*/ 9 w 191"/>
                  <a:gd name="T71" fmla="*/ 89 h 363"/>
                  <a:gd name="T72" fmla="*/ 6 w 191"/>
                  <a:gd name="T73" fmla="*/ 107 h 363"/>
                  <a:gd name="T74" fmla="*/ 4 w 191"/>
                  <a:gd name="T75" fmla="*/ 118 h 363"/>
                  <a:gd name="T76" fmla="*/ 2 w 191"/>
                  <a:gd name="T77" fmla="*/ 131 h 363"/>
                  <a:gd name="T78" fmla="*/ 0 w 191"/>
                  <a:gd name="T79" fmla="*/ 143 h 363"/>
                  <a:gd name="T80" fmla="*/ 0 w 191"/>
                  <a:gd name="T81" fmla="*/ 157 h 363"/>
                  <a:gd name="T82" fmla="*/ 0 w 191"/>
                  <a:gd name="T83" fmla="*/ 171 h 363"/>
                  <a:gd name="T84" fmla="*/ 0 w 191"/>
                  <a:gd name="T85" fmla="*/ 186 h 363"/>
                  <a:gd name="T86" fmla="*/ 0 w 191"/>
                  <a:gd name="T87" fmla="*/ 200 h 363"/>
                  <a:gd name="T88" fmla="*/ 2 w 191"/>
                  <a:gd name="T89" fmla="*/ 212 h 363"/>
                  <a:gd name="T90" fmla="*/ 4 w 191"/>
                  <a:gd name="T91" fmla="*/ 226 h 363"/>
                  <a:gd name="T92" fmla="*/ 6 w 191"/>
                  <a:gd name="T93" fmla="*/ 239 h 363"/>
                  <a:gd name="T94" fmla="*/ 9 w 191"/>
                  <a:gd name="T95" fmla="*/ 251 h 363"/>
                  <a:gd name="T96" fmla="*/ 15 w 191"/>
                  <a:gd name="T97" fmla="*/ 271 h 363"/>
                  <a:gd name="T98" fmla="*/ 22 w 191"/>
                  <a:gd name="T99" fmla="*/ 293 h 363"/>
                  <a:gd name="T100" fmla="*/ 34 w 191"/>
                  <a:gd name="T101" fmla="*/ 312 h 363"/>
                  <a:gd name="T102" fmla="*/ 44 w 191"/>
                  <a:gd name="T103" fmla="*/ 328 h 363"/>
                  <a:gd name="T104" fmla="*/ 56 w 191"/>
                  <a:gd name="T105" fmla="*/ 342 h 363"/>
                  <a:gd name="T106" fmla="*/ 69 w 191"/>
                  <a:gd name="T107" fmla="*/ 352 h 363"/>
                  <a:gd name="T108" fmla="*/ 84 w 191"/>
                  <a:gd name="T109" fmla="*/ 359 h 363"/>
                  <a:gd name="T110" fmla="*/ 98 w 191"/>
                  <a:gd name="T111" fmla="*/ 363 h 3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363"/>
                  <a:gd name="T170" fmla="*/ 191 w 191"/>
                  <a:gd name="T171" fmla="*/ 363 h 36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363">
                    <a:moveTo>
                      <a:pt x="104" y="363"/>
                    </a:moveTo>
                    <a:lnTo>
                      <a:pt x="108" y="362"/>
                    </a:lnTo>
                    <a:lnTo>
                      <a:pt x="113" y="362"/>
                    </a:lnTo>
                    <a:lnTo>
                      <a:pt x="117" y="359"/>
                    </a:lnTo>
                    <a:lnTo>
                      <a:pt x="122" y="358"/>
                    </a:lnTo>
                    <a:lnTo>
                      <a:pt x="127" y="356"/>
                    </a:lnTo>
                    <a:lnTo>
                      <a:pt x="130" y="354"/>
                    </a:lnTo>
                    <a:lnTo>
                      <a:pt x="135" y="350"/>
                    </a:lnTo>
                    <a:lnTo>
                      <a:pt x="139" y="348"/>
                    </a:lnTo>
                    <a:lnTo>
                      <a:pt x="143" y="343"/>
                    </a:lnTo>
                    <a:lnTo>
                      <a:pt x="146" y="339"/>
                    </a:lnTo>
                    <a:lnTo>
                      <a:pt x="150" y="334"/>
                    </a:lnTo>
                    <a:lnTo>
                      <a:pt x="154" y="329"/>
                    </a:lnTo>
                    <a:lnTo>
                      <a:pt x="156" y="324"/>
                    </a:lnTo>
                    <a:lnTo>
                      <a:pt x="160" y="319"/>
                    </a:lnTo>
                    <a:lnTo>
                      <a:pt x="163" y="313"/>
                    </a:lnTo>
                    <a:lnTo>
                      <a:pt x="167" y="308"/>
                    </a:lnTo>
                    <a:lnTo>
                      <a:pt x="169" y="301"/>
                    </a:lnTo>
                    <a:lnTo>
                      <a:pt x="173" y="294"/>
                    </a:lnTo>
                    <a:lnTo>
                      <a:pt x="175" y="287"/>
                    </a:lnTo>
                    <a:lnTo>
                      <a:pt x="177" y="280"/>
                    </a:lnTo>
                    <a:lnTo>
                      <a:pt x="178" y="275"/>
                    </a:lnTo>
                    <a:lnTo>
                      <a:pt x="179" y="272"/>
                    </a:lnTo>
                    <a:lnTo>
                      <a:pt x="181" y="269"/>
                    </a:lnTo>
                    <a:lnTo>
                      <a:pt x="182" y="264"/>
                    </a:lnTo>
                    <a:lnTo>
                      <a:pt x="182" y="260"/>
                    </a:lnTo>
                    <a:lnTo>
                      <a:pt x="183" y="257"/>
                    </a:lnTo>
                    <a:lnTo>
                      <a:pt x="184" y="252"/>
                    </a:lnTo>
                    <a:lnTo>
                      <a:pt x="185" y="249"/>
                    </a:lnTo>
                    <a:lnTo>
                      <a:pt x="185" y="244"/>
                    </a:lnTo>
                    <a:lnTo>
                      <a:pt x="186" y="240"/>
                    </a:lnTo>
                    <a:lnTo>
                      <a:pt x="186" y="236"/>
                    </a:lnTo>
                    <a:lnTo>
                      <a:pt x="188" y="232"/>
                    </a:lnTo>
                    <a:lnTo>
                      <a:pt x="188" y="227"/>
                    </a:lnTo>
                    <a:lnTo>
                      <a:pt x="188" y="224"/>
                    </a:lnTo>
                    <a:lnTo>
                      <a:pt x="189" y="219"/>
                    </a:lnTo>
                    <a:lnTo>
                      <a:pt x="190" y="215"/>
                    </a:lnTo>
                    <a:lnTo>
                      <a:pt x="190" y="210"/>
                    </a:lnTo>
                    <a:lnTo>
                      <a:pt x="190" y="205"/>
                    </a:lnTo>
                    <a:lnTo>
                      <a:pt x="190" y="201"/>
                    </a:lnTo>
                    <a:lnTo>
                      <a:pt x="190" y="196"/>
                    </a:lnTo>
                    <a:lnTo>
                      <a:pt x="190" y="192"/>
                    </a:lnTo>
                    <a:lnTo>
                      <a:pt x="190" y="187"/>
                    </a:lnTo>
                    <a:lnTo>
                      <a:pt x="190" y="182"/>
                    </a:lnTo>
                    <a:lnTo>
                      <a:pt x="191" y="179"/>
                    </a:lnTo>
                    <a:lnTo>
                      <a:pt x="190" y="173"/>
                    </a:lnTo>
                    <a:lnTo>
                      <a:pt x="190" y="169"/>
                    </a:lnTo>
                    <a:lnTo>
                      <a:pt x="189" y="164"/>
                    </a:lnTo>
                    <a:lnTo>
                      <a:pt x="189" y="159"/>
                    </a:lnTo>
                    <a:lnTo>
                      <a:pt x="188" y="155"/>
                    </a:lnTo>
                    <a:lnTo>
                      <a:pt x="188" y="149"/>
                    </a:lnTo>
                    <a:lnTo>
                      <a:pt x="186" y="146"/>
                    </a:lnTo>
                    <a:lnTo>
                      <a:pt x="186" y="141"/>
                    </a:lnTo>
                    <a:lnTo>
                      <a:pt x="185" y="136"/>
                    </a:lnTo>
                    <a:lnTo>
                      <a:pt x="185" y="132"/>
                    </a:lnTo>
                    <a:lnTo>
                      <a:pt x="184" y="128"/>
                    </a:lnTo>
                    <a:lnTo>
                      <a:pt x="184" y="124"/>
                    </a:lnTo>
                    <a:lnTo>
                      <a:pt x="182" y="119"/>
                    </a:lnTo>
                    <a:lnTo>
                      <a:pt x="182" y="116"/>
                    </a:lnTo>
                    <a:lnTo>
                      <a:pt x="181" y="111"/>
                    </a:lnTo>
                    <a:lnTo>
                      <a:pt x="181" y="108"/>
                    </a:lnTo>
                    <a:lnTo>
                      <a:pt x="178" y="103"/>
                    </a:lnTo>
                    <a:lnTo>
                      <a:pt x="177" y="98"/>
                    </a:lnTo>
                    <a:lnTo>
                      <a:pt x="175" y="95"/>
                    </a:lnTo>
                    <a:lnTo>
                      <a:pt x="175" y="92"/>
                    </a:lnTo>
                    <a:lnTo>
                      <a:pt x="171" y="84"/>
                    </a:lnTo>
                    <a:lnTo>
                      <a:pt x="169" y="77"/>
                    </a:lnTo>
                    <a:lnTo>
                      <a:pt x="166" y="69"/>
                    </a:lnTo>
                    <a:lnTo>
                      <a:pt x="163" y="63"/>
                    </a:lnTo>
                    <a:lnTo>
                      <a:pt x="160" y="56"/>
                    </a:lnTo>
                    <a:lnTo>
                      <a:pt x="156" y="50"/>
                    </a:lnTo>
                    <a:lnTo>
                      <a:pt x="152" y="44"/>
                    </a:lnTo>
                    <a:lnTo>
                      <a:pt x="148" y="39"/>
                    </a:lnTo>
                    <a:lnTo>
                      <a:pt x="145" y="33"/>
                    </a:lnTo>
                    <a:lnTo>
                      <a:pt x="142" y="28"/>
                    </a:lnTo>
                    <a:lnTo>
                      <a:pt x="137" y="24"/>
                    </a:lnTo>
                    <a:lnTo>
                      <a:pt x="132" y="19"/>
                    </a:lnTo>
                    <a:lnTo>
                      <a:pt x="128" y="16"/>
                    </a:lnTo>
                    <a:lnTo>
                      <a:pt x="124" y="13"/>
                    </a:lnTo>
                    <a:lnTo>
                      <a:pt x="120" y="9"/>
                    </a:lnTo>
                    <a:lnTo>
                      <a:pt x="115" y="7"/>
                    </a:lnTo>
                    <a:lnTo>
                      <a:pt x="111" y="4"/>
                    </a:lnTo>
                    <a:lnTo>
                      <a:pt x="106" y="3"/>
                    </a:lnTo>
                    <a:lnTo>
                      <a:pt x="101" y="1"/>
                    </a:lnTo>
                    <a:lnTo>
                      <a:pt x="97" y="1"/>
                    </a:lnTo>
                    <a:lnTo>
                      <a:pt x="92" y="0"/>
                    </a:lnTo>
                    <a:lnTo>
                      <a:pt x="88" y="1"/>
                    </a:lnTo>
                    <a:lnTo>
                      <a:pt x="82" y="1"/>
                    </a:lnTo>
                    <a:lnTo>
                      <a:pt x="77" y="2"/>
                    </a:lnTo>
                    <a:lnTo>
                      <a:pt x="73" y="2"/>
                    </a:lnTo>
                    <a:lnTo>
                      <a:pt x="68" y="4"/>
                    </a:lnTo>
                    <a:lnTo>
                      <a:pt x="63" y="7"/>
                    </a:lnTo>
                    <a:lnTo>
                      <a:pt x="60" y="9"/>
                    </a:lnTo>
                    <a:lnTo>
                      <a:pt x="55" y="11"/>
                    </a:lnTo>
                    <a:lnTo>
                      <a:pt x="51" y="16"/>
                    </a:lnTo>
                    <a:lnTo>
                      <a:pt x="46" y="19"/>
                    </a:lnTo>
                    <a:lnTo>
                      <a:pt x="43" y="23"/>
                    </a:lnTo>
                    <a:lnTo>
                      <a:pt x="38" y="27"/>
                    </a:lnTo>
                    <a:lnTo>
                      <a:pt x="36" y="33"/>
                    </a:lnTo>
                    <a:lnTo>
                      <a:pt x="31" y="38"/>
                    </a:lnTo>
                    <a:lnTo>
                      <a:pt x="28" y="43"/>
                    </a:lnTo>
                    <a:lnTo>
                      <a:pt x="24" y="50"/>
                    </a:lnTo>
                    <a:lnTo>
                      <a:pt x="22" y="56"/>
                    </a:lnTo>
                    <a:lnTo>
                      <a:pt x="19" y="62"/>
                    </a:lnTo>
                    <a:lnTo>
                      <a:pt x="16" y="69"/>
                    </a:lnTo>
                    <a:lnTo>
                      <a:pt x="14" y="75"/>
                    </a:lnTo>
                    <a:lnTo>
                      <a:pt x="12" y="84"/>
                    </a:lnTo>
                    <a:lnTo>
                      <a:pt x="9" y="89"/>
                    </a:lnTo>
                    <a:lnTo>
                      <a:pt x="7" y="97"/>
                    </a:lnTo>
                    <a:lnTo>
                      <a:pt x="6" y="102"/>
                    </a:lnTo>
                    <a:lnTo>
                      <a:pt x="6" y="107"/>
                    </a:lnTo>
                    <a:lnTo>
                      <a:pt x="5" y="110"/>
                    </a:lnTo>
                    <a:lnTo>
                      <a:pt x="5" y="115"/>
                    </a:lnTo>
                    <a:lnTo>
                      <a:pt x="4" y="118"/>
                    </a:lnTo>
                    <a:lnTo>
                      <a:pt x="2" y="123"/>
                    </a:lnTo>
                    <a:lnTo>
                      <a:pt x="2" y="126"/>
                    </a:lnTo>
                    <a:lnTo>
                      <a:pt x="2" y="131"/>
                    </a:lnTo>
                    <a:lnTo>
                      <a:pt x="1" y="135"/>
                    </a:lnTo>
                    <a:lnTo>
                      <a:pt x="0" y="140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0" y="157"/>
                    </a:lnTo>
                    <a:lnTo>
                      <a:pt x="0" y="162"/>
                    </a:lnTo>
                    <a:lnTo>
                      <a:pt x="0" y="167"/>
                    </a:lnTo>
                    <a:lnTo>
                      <a:pt x="0" y="171"/>
                    </a:lnTo>
                    <a:lnTo>
                      <a:pt x="0" y="177"/>
                    </a:lnTo>
                    <a:lnTo>
                      <a:pt x="0" y="181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200"/>
                    </a:lnTo>
                    <a:lnTo>
                      <a:pt x="1" y="204"/>
                    </a:lnTo>
                    <a:lnTo>
                      <a:pt x="1" y="209"/>
                    </a:lnTo>
                    <a:lnTo>
                      <a:pt x="2" y="212"/>
                    </a:lnTo>
                    <a:lnTo>
                      <a:pt x="2" y="217"/>
                    </a:lnTo>
                    <a:lnTo>
                      <a:pt x="4" y="221"/>
                    </a:lnTo>
                    <a:lnTo>
                      <a:pt x="4" y="226"/>
                    </a:lnTo>
                    <a:lnTo>
                      <a:pt x="4" y="231"/>
                    </a:lnTo>
                    <a:lnTo>
                      <a:pt x="5" y="235"/>
                    </a:lnTo>
                    <a:lnTo>
                      <a:pt x="6" y="239"/>
                    </a:lnTo>
                    <a:lnTo>
                      <a:pt x="7" y="243"/>
                    </a:lnTo>
                    <a:lnTo>
                      <a:pt x="8" y="248"/>
                    </a:lnTo>
                    <a:lnTo>
                      <a:pt x="9" y="251"/>
                    </a:lnTo>
                    <a:lnTo>
                      <a:pt x="11" y="256"/>
                    </a:lnTo>
                    <a:lnTo>
                      <a:pt x="13" y="263"/>
                    </a:lnTo>
                    <a:lnTo>
                      <a:pt x="15" y="271"/>
                    </a:lnTo>
                    <a:lnTo>
                      <a:pt x="17" y="278"/>
                    </a:lnTo>
                    <a:lnTo>
                      <a:pt x="21" y="286"/>
                    </a:lnTo>
                    <a:lnTo>
                      <a:pt x="22" y="293"/>
                    </a:lnTo>
                    <a:lnTo>
                      <a:pt x="27" y="300"/>
                    </a:lnTo>
                    <a:lnTo>
                      <a:pt x="29" y="305"/>
                    </a:lnTo>
                    <a:lnTo>
                      <a:pt x="34" y="312"/>
                    </a:lnTo>
                    <a:lnTo>
                      <a:pt x="36" y="318"/>
                    </a:lnTo>
                    <a:lnTo>
                      <a:pt x="39" y="324"/>
                    </a:lnTo>
                    <a:lnTo>
                      <a:pt x="44" y="328"/>
                    </a:lnTo>
                    <a:lnTo>
                      <a:pt x="48" y="334"/>
                    </a:lnTo>
                    <a:lnTo>
                      <a:pt x="52" y="339"/>
                    </a:lnTo>
                    <a:lnTo>
                      <a:pt x="56" y="342"/>
                    </a:lnTo>
                    <a:lnTo>
                      <a:pt x="61" y="347"/>
                    </a:lnTo>
                    <a:lnTo>
                      <a:pt x="65" y="350"/>
                    </a:lnTo>
                    <a:lnTo>
                      <a:pt x="69" y="352"/>
                    </a:lnTo>
                    <a:lnTo>
                      <a:pt x="74" y="356"/>
                    </a:lnTo>
                    <a:lnTo>
                      <a:pt x="78" y="357"/>
                    </a:lnTo>
                    <a:lnTo>
                      <a:pt x="84" y="359"/>
                    </a:lnTo>
                    <a:lnTo>
                      <a:pt x="88" y="362"/>
                    </a:lnTo>
                    <a:lnTo>
                      <a:pt x="93" y="363"/>
                    </a:lnTo>
                    <a:lnTo>
                      <a:pt x="98" y="363"/>
                    </a:lnTo>
                    <a:lnTo>
                      <a:pt x="104" y="363"/>
                    </a:lnTo>
                    <a:close/>
                  </a:path>
                </a:pathLst>
              </a:custGeom>
              <a:solidFill>
                <a:srgbClr val="6380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0" name="Freeform 244"/>
              <p:cNvSpPr>
                <a:spLocks/>
              </p:cNvSpPr>
              <p:nvPr/>
            </p:nvSpPr>
            <p:spPr bwMode="auto">
              <a:xfrm>
                <a:off x="3648" y="3149"/>
                <a:ext cx="27" cy="63"/>
              </a:xfrm>
              <a:custGeom>
                <a:avLst/>
                <a:gdLst>
                  <a:gd name="T0" fmla="*/ 84 w 108"/>
                  <a:gd name="T1" fmla="*/ 248 h 252"/>
                  <a:gd name="T2" fmla="*/ 89 w 108"/>
                  <a:gd name="T3" fmla="*/ 237 h 252"/>
                  <a:gd name="T4" fmla="*/ 93 w 108"/>
                  <a:gd name="T5" fmla="*/ 224 h 252"/>
                  <a:gd name="T6" fmla="*/ 97 w 108"/>
                  <a:gd name="T7" fmla="*/ 209 h 252"/>
                  <a:gd name="T8" fmla="*/ 99 w 108"/>
                  <a:gd name="T9" fmla="*/ 197 h 252"/>
                  <a:gd name="T10" fmla="*/ 101 w 108"/>
                  <a:gd name="T11" fmla="*/ 189 h 252"/>
                  <a:gd name="T12" fmla="*/ 103 w 108"/>
                  <a:gd name="T13" fmla="*/ 179 h 252"/>
                  <a:gd name="T14" fmla="*/ 104 w 108"/>
                  <a:gd name="T15" fmla="*/ 170 h 252"/>
                  <a:gd name="T16" fmla="*/ 105 w 108"/>
                  <a:gd name="T17" fmla="*/ 159 h 252"/>
                  <a:gd name="T18" fmla="*/ 106 w 108"/>
                  <a:gd name="T19" fmla="*/ 149 h 252"/>
                  <a:gd name="T20" fmla="*/ 106 w 108"/>
                  <a:gd name="T21" fmla="*/ 139 h 252"/>
                  <a:gd name="T22" fmla="*/ 107 w 108"/>
                  <a:gd name="T23" fmla="*/ 129 h 252"/>
                  <a:gd name="T24" fmla="*/ 107 w 108"/>
                  <a:gd name="T25" fmla="*/ 118 h 252"/>
                  <a:gd name="T26" fmla="*/ 106 w 108"/>
                  <a:gd name="T27" fmla="*/ 106 h 252"/>
                  <a:gd name="T28" fmla="*/ 105 w 108"/>
                  <a:gd name="T29" fmla="*/ 95 h 252"/>
                  <a:gd name="T30" fmla="*/ 105 w 108"/>
                  <a:gd name="T31" fmla="*/ 85 h 252"/>
                  <a:gd name="T32" fmla="*/ 103 w 108"/>
                  <a:gd name="T33" fmla="*/ 75 h 252"/>
                  <a:gd name="T34" fmla="*/ 101 w 108"/>
                  <a:gd name="T35" fmla="*/ 65 h 252"/>
                  <a:gd name="T36" fmla="*/ 99 w 108"/>
                  <a:gd name="T37" fmla="*/ 56 h 252"/>
                  <a:gd name="T38" fmla="*/ 98 w 108"/>
                  <a:gd name="T39" fmla="*/ 47 h 252"/>
                  <a:gd name="T40" fmla="*/ 96 w 108"/>
                  <a:gd name="T41" fmla="*/ 40 h 252"/>
                  <a:gd name="T42" fmla="*/ 93 w 108"/>
                  <a:gd name="T43" fmla="*/ 32 h 252"/>
                  <a:gd name="T44" fmla="*/ 90 w 108"/>
                  <a:gd name="T45" fmla="*/ 21 h 252"/>
                  <a:gd name="T46" fmla="*/ 85 w 108"/>
                  <a:gd name="T47" fmla="*/ 10 h 252"/>
                  <a:gd name="T48" fmla="*/ 82 w 108"/>
                  <a:gd name="T49" fmla="*/ 2 h 252"/>
                  <a:gd name="T50" fmla="*/ 73 w 108"/>
                  <a:gd name="T51" fmla="*/ 0 h 252"/>
                  <a:gd name="T52" fmla="*/ 59 w 108"/>
                  <a:gd name="T53" fmla="*/ 4 h 252"/>
                  <a:gd name="T54" fmla="*/ 45 w 108"/>
                  <a:gd name="T55" fmla="*/ 12 h 252"/>
                  <a:gd name="T56" fmla="*/ 36 w 108"/>
                  <a:gd name="T57" fmla="*/ 21 h 252"/>
                  <a:gd name="T58" fmla="*/ 30 w 108"/>
                  <a:gd name="T59" fmla="*/ 29 h 252"/>
                  <a:gd name="T60" fmla="*/ 24 w 108"/>
                  <a:gd name="T61" fmla="*/ 37 h 252"/>
                  <a:gd name="T62" fmla="*/ 19 w 108"/>
                  <a:gd name="T63" fmla="*/ 47 h 252"/>
                  <a:gd name="T64" fmla="*/ 14 w 108"/>
                  <a:gd name="T65" fmla="*/ 57 h 252"/>
                  <a:gd name="T66" fmla="*/ 11 w 108"/>
                  <a:gd name="T67" fmla="*/ 67 h 252"/>
                  <a:gd name="T68" fmla="*/ 7 w 108"/>
                  <a:gd name="T69" fmla="*/ 80 h 252"/>
                  <a:gd name="T70" fmla="*/ 4 w 108"/>
                  <a:gd name="T71" fmla="*/ 93 h 252"/>
                  <a:gd name="T72" fmla="*/ 3 w 108"/>
                  <a:gd name="T73" fmla="*/ 105 h 252"/>
                  <a:gd name="T74" fmla="*/ 1 w 108"/>
                  <a:gd name="T75" fmla="*/ 117 h 252"/>
                  <a:gd name="T76" fmla="*/ 1 w 108"/>
                  <a:gd name="T77" fmla="*/ 125 h 252"/>
                  <a:gd name="T78" fmla="*/ 0 w 108"/>
                  <a:gd name="T79" fmla="*/ 136 h 252"/>
                  <a:gd name="T80" fmla="*/ 1 w 108"/>
                  <a:gd name="T81" fmla="*/ 150 h 252"/>
                  <a:gd name="T82" fmla="*/ 3 w 108"/>
                  <a:gd name="T83" fmla="*/ 164 h 252"/>
                  <a:gd name="T84" fmla="*/ 6 w 108"/>
                  <a:gd name="T85" fmla="*/ 177 h 252"/>
                  <a:gd name="T86" fmla="*/ 9 w 108"/>
                  <a:gd name="T87" fmla="*/ 188 h 252"/>
                  <a:gd name="T88" fmla="*/ 13 w 108"/>
                  <a:gd name="T89" fmla="*/ 198 h 252"/>
                  <a:gd name="T90" fmla="*/ 19 w 108"/>
                  <a:gd name="T91" fmla="*/ 209 h 252"/>
                  <a:gd name="T92" fmla="*/ 24 w 108"/>
                  <a:gd name="T93" fmla="*/ 218 h 252"/>
                  <a:gd name="T94" fmla="*/ 34 w 108"/>
                  <a:gd name="T95" fmla="*/ 229 h 252"/>
                  <a:gd name="T96" fmla="*/ 47 w 108"/>
                  <a:gd name="T97" fmla="*/ 241 h 252"/>
                  <a:gd name="T98" fmla="*/ 61 w 108"/>
                  <a:gd name="T99" fmla="*/ 249 h 252"/>
                  <a:gd name="T100" fmla="*/ 75 w 108"/>
                  <a:gd name="T101" fmla="*/ 251 h 252"/>
                  <a:gd name="T102" fmla="*/ 82 w 108"/>
                  <a:gd name="T103" fmla="*/ 252 h 2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8"/>
                  <a:gd name="T157" fmla="*/ 0 h 252"/>
                  <a:gd name="T158" fmla="*/ 108 w 108"/>
                  <a:gd name="T159" fmla="*/ 252 h 2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8" h="252">
                    <a:moveTo>
                      <a:pt x="82" y="252"/>
                    </a:moveTo>
                    <a:lnTo>
                      <a:pt x="84" y="248"/>
                    </a:lnTo>
                    <a:lnTo>
                      <a:pt x="86" y="243"/>
                    </a:lnTo>
                    <a:lnTo>
                      <a:pt x="89" y="237"/>
                    </a:lnTo>
                    <a:lnTo>
                      <a:pt x="91" y="232"/>
                    </a:lnTo>
                    <a:lnTo>
                      <a:pt x="93" y="224"/>
                    </a:lnTo>
                    <a:lnTo>
                      <a:pt x="96" y="217"/>
                    </a:lnTo>
                    <a:lnTo>
                      <a:pt x="97" y="209"/>
                    </a:lnTo>
                    <a:lnTo>
                      <a:pt x="99" y="202"/>
                    </a:lnTo>
                    <a:lnTo>
                      <a:pt x="99" y="197"/>
                    </a:lnTo>
                    <a:lnTo>
                      <a:pt x="101" y="193"/>
                    </a:lnTo>
                    <a:lnTo>
                      <a:pt x="101" y="189"/>
                    </a:lnTo>
                    <a:lnTo>
                      <a:pt x="103" y="185"/>
                    </a:lnTo>
                    <a:lnTo>
                      <a:pt x="103" y="179"/>
                    </a:lnTo>
                    <a:lnTo>
                      <a:pt x="104" y="174"/>
                    </a:lnTo>
                    <a:lnTo>
                      <a:pt x="104" y="170"/>
                    </a:lnTo>
                    <a:lnTo>
                      <a:pt x="105" y="165"/>
                    </a:lnTo>
                    <a:lnTo>
                      <a:pt x="105" y="159"/>
                    </a:lnTo>
                    <a:lnTo>
                      <a:pt x="106" y="155"/>
                    </a:lnTo>
                    <a:lnTo>
                      <a:pt x="106" y="149"/>
                    </a:lnTo>
                    <a:lnTo>
                      <a:pt x="106" y="144"/>
                    </a:lnTo>
                    <a:lnTo>
                      <a:pt x="106" y="139"/>
                    </a:lnTo>
                    <a:lnTo>
                      <a:pt x="107" y="134"/>
                    </a:lnTo>
                    <a:lnTo>
                      <a:pt x="107" y="129"/>
                    </a:lnTo>
                    <a:lnTo>
                      <a:pt x="108" y="124"/>
                    </a:lnTo>
                    <a:lnTo>
                      <a:pt x="107" y="118"/>
                    </a:lnTo>
                    <a:lnTo>
                      <a:pt x="106" y="112"/>
                    </a:lnTo>
                    <a:lnTo>
                      <a:pt x="106" y="106"/>
                    </a:lnTo>
                    <a:lnTo>
                      <a:pt x="106" y="101"/>
                    </a:lnTo>
                    <a:lnTo>
                      <a:pt x="105" y="95"/>
                    </a:lnTo>
                    <a:lnTo>
                      <a:pt x="105" y="90"/>
                    </a:lnTo>
                    <a:lnTo>
                      <a:pt x="105" y="85"/>
                    </a:lnTo>
                    <a:lnTo>
                      <a:pt x="105" y="80"/>
                    </a:lnTo>
                    <a:lnTo>
                      <a:pt x="103" y="75"/>
                    </a:lnTo>
                    <a:lnTo>
                      <a:pt x="103" y="70"/>
                    </a:lnTo>
                    <a:lnTo>
                      <a:pt x="101" y="65"/>
                    </a:lnTo>
                    <a:lnTo>
                      <a:pt x="101" y="60"/>
                    </a:lnTo>
                    <a:lnTo>
                      <a:pt x="99" y="56"/>
                    </a:lnTo>
                    <a:lnTo>
                      <a:pt x="99" y="51"/>
                    </a:lnTo>
                    <a:lnTo>
                      <a:pt x="98" y="47"/>
                    </a:lnTo>
                    <a:lnTo>
                      <a:pt x="97" y="43"/>
                    </a:lnTo>
                    <a:lnTo>
                      <a:pt x="96" y="40"/>
                    </a:lnTo>
                    <a:lnTo>
                      <a:pt x="94" y="35"/>
                    </a:lnTo>
                    <a:lnTo>
                      <a:pt x="93" y="32"/>
                    </a:lnTo>
                    <a:lnTo>
                      <a:pt x="92" y="28"/>
                    </a:lnTo>
                    <a:lnTo>
                      <a:pt x="90" y="21"/>
                    </a:lnTo>
                    <a:lnTo>
                      <a:pt x="88" y="16"/>
                    </a:lnTo>
                    <a:lnTo>
                      <a:pt x="85" y="10"/>
                    </a:lnTo>
                    <a:lnTo>
                      <a:pt x="84" y="5"/>
                    </a:lnTo>
                    <a:lnTo>
                      <a:pt x="82" y="2"/>
                    </a:lnTo>
                    <a:lnTo>
                      <a:pt x="80" y="0"/>
                    </a:lnTo>
                    <a:lnTo>
                      <a:pt x="73" y="0"/>
                    </a:lnTo>
                    <a:lnTo>
                      <a:pt x="66" y="2"/>
                    </a:lnTo>
                    <a:lnTo>
                      <a:pt x="59" y="4"/>
                    </a:lnTo>
                    <a:lnTo>
                      <a:pt x="52" y="8"/>
                    </a:lnTo>
                    <a:lnTo>
                      <a:pt x="45" y="12"/>
                    </a:lnTo>
                    <a:lnTo>
                      <a:pt x="39" y="19"/>
                    </a:lnTo>
                    <a:lnTo>
                      <a:pt x="36" y="21"/>
                    </a:lnTo>
                    <a:lnTo>
                      <a:pt x="32" y="25"/>
                    </a:lnTo>
                    <a:lnTo>
                      <a:pt x="30" y="29"/>
                    </a:lnTo>
                    <a:lnTo>
                      <a:pt x="28" y="34"/>
                    </a:lnTo>
                    <a:lnTo>
                      <a:pt x="24" y="37"/>
                    </a:lnTo>
                    <a:lnTo>
                      <a:pt x="21" y="41"/>
                    </a:lnTo>
                    <a:lnTo>
                      <a:pt x="19" y="47"/>
                    </a:lnTo>
                    <a:lnTo>
                      <a:pt x="17" y="51"/>
                    </a:lnTo>
                    <a:lnTo>
                      <a:pt x="14" y="57"/>
                    </a:lnTo>
                    <a:lnTo>
                      <a:pt x="12" y="62"/>
                    </a:lnTo>
                    <a:lnTo>
                      <a:pt x="11" y="67"/>
                    </a:lnTo>
                    <a:lnTo>
                      <a:pt x="9" y="74"/>
                    </a:lnTo>
                    <a:lnTo>
                      <a:pt x="7" y="80"/>
                    </a:lnTo>
                    <a:lnTo>
                      <a:pt x="5" y="86"/>
                    </a:lnTo>
                    <a:lnTo>
                      <a:pt x="4" y="93"/>
                    </a:lnTo>
                    <a:lnTo>
                      <a:pt x="3" y="100"/>
                    </a:lnTo>
                    <a:lnTo>
                      <a:pt x="3" y="105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5"/>
                    </a:lnTo>
                    <a:lnTo>
                      <a:pt x="1" y="129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1" y="150"/>
                    </a:lnTo>
                    <a:lnTo>
                      <a:pt x="3" y="157"/>
                    </a:lnTo>
                    <a:lnTo>
                      <a:pt x="3" y="164"/>
                    </a:lnTo>
                    <a:lnTo>
                      <a:pt x="5" y="170"/>
                    </a:lnTo>
                    <a:lnTo>
                      <a:pt x="6" y="177"/>
                    </a:lnTo>
                    <a:lnTo>
                      <a:pt x="8" y="182"/>
                    </a:lnTo>
                    <a:lnTo>
                      <a:pt x="9" y="188"/>
                    </a:lnTo>
                    <a:lnTo>
                      <a:pt x="12" y="194"/>
                    </a:lnTo>
                    <a:lnTo>
                      <a:pt x="13" y="198"/>
                    </a:lnTo>
                    <a:lnTo>
                      <a:pt x="16" y="204"/>
                    </a:lnTo>
                    <a:lnTo>
                      <a:pt x="19" y="209"/>
                    </a:lnTo>
                    <a:lnTo>
                      <a:pt x="21" y="213"/>
                    </a:lnTo>
                    <a:lnTo>
                      <a:pt x="24" y="218"/>
                    </a:lnTo>
                    <a:lnTo>
                      <a:pt x="28" y="222"/>
                    </a:lnTo>
                    <a:lnTo>
                      <a:pt x="34" y="229"/>
                    </a:lnTo>
                    <a:lnTo>
                      <a:pt x="39" y="236"/>
                    </a:lnTo>
                    <a:lnTo>
                      <a:pt x="47" y="241"/>
                    </a:lnTo>
                    <a:lnTo>
                      <a:pt x="54" y="247"/>
                    </a:lnTo>
                    <a:lnTo>
                      <a:pt x="61" y="249"/>
                    </a:lnTo>
                    <a:lnTo>
                      <a:pt x="68" y="251"/>
                    </a:lnTo>
                    <a:lnTo>
                      <a:pt x="75" y="251"/>
                    </a:lnTo>
                    <a:lnTo>
                      <a:pt x="82" y="252"/>
                    </a:lnTo>
                    <a:close/>
                  </a:path>
                </a:pathLst>
              </a:custGeom>
              <a:solidFill>
                <a:srgbClr val="304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1" name="Freeform 245"/>
              <p:cNvSpPr>
                <a:spLocks/>
              </p:cNvSpPr>
              <p:nvPr/>
            </p:nvSpPr>
            <p:spPr bwMode="auto">
              <a:xfrm>
                <a:off x="3652" y="3160"/>
                <a:ext cx="13" cy="28"/>
              </a:xfrm>
              <a:custGeom>
                <a:avLst/>
                <a:gdLst>
                  <a:gd name="T0" fmla="*/ 21 w 54"/>
                  <a:gd name="T1" fmla="*/ 0 h 113"/>
                  <a:gd name="T2" fmla="*/ 54 w 54"/>
                  <a:gd name="T3" fmla="*/ 49 h 113"/>
                  <a:gd name="T4" fmla="*/ 48 w 54"/>
                  <a:gd name="T5" fmla="*/ 113 h 113"/>
                  <a:gd name="T6" fmla="*/ 4 w 54"/>
                  <a:gd name="T7" fmla="*/ 113 h 113"/>
                  <a:gd name="T8" fmla="*/ 2 w 54"/>
                  <a:gd name="T9" fmla="*/ 111 h 113"/>
                  <a:gd name="T10" fmla="*/ 1 w 54"/>
                  <a:gd name="T11" fmla="*/ 105 h 113"/>
                  <a:gd name="T12" fmla="*/ 0 w 54"/>
                  <a:gd name="T13" fmla="*/ 100 h 113"/>
                  <a:gd name="T14" fmla="*/ 0 w 54"/>
                  <a:gd name="T15" fmla="*/ 96 h 113"/>
                  <a:gd name="T16" fmla="*/ 0 w 54"/>
                  <a:gd name="T17" fmla="*/ 90 h 113"/>
                  <a:gd name="T18" fmla="*/ 0 w 54"/>
                  <a:gd name="T19" fmla="*/ 85 h 113"/>
                  <a:gd name="T20" fmla="*/ 0 w 54"/>
                  <a:gd name="T21" fmla="*/ 81 h 113"/>
                  <a:gd name="T22" fmla="*/ 0 w 54"/>
                  <a:gd name="T23" fmla="*/ 77 h 113"/>
                  <a:gd name="T24" fmla="*/ 0 w 54"/>
                  <a:gd name="T25" fmla="*/ 73 h 113"/>
                  <a:gd name="T26" fmla="*/ 1 w 54"/>
                  <a:gd name="T27" fmla="*/ 68 h 113"/>
                  <a:gd name="T28" fmla="*/ 1 w 54"/>
                  <a:gd name="T29" fmla="*/ 64 h 113"/>
                  <a:gd name="T30" fmla="*/ 2 w 54"/>
                  <a:gd name="T31" fmla="*/ 59 h 113"/>
                  <a:gd name="T32" fmla="*/ 4 w 54"/>
                  <a:gd name="T33" fmla="*/ 54 h 113"/>
                  <a:gd name="T34" fmla="*/ 6 w 54"/>
                  <a:gd name="T35" fmla="*/ 50 h 113"/>
                  <a:gd name="T36" fmla="*/ 6 w 54"/>
                  <a:gd name="T37" fmla="*/ 44 h 113"/>
                  <a:gd name="T38" fmla="*/ 8 w 54"/>
                  <a:gd name="T39" fmla="*/ 38 h 113"/>
                  <a:gd name="T40" fmla="*/ 9 w 54"/>
                  <a:gd name="T41" fmla="*/ 33 h 113"/>
                  <a:gd name="T42" fmla="*/ 12 w 54"/>
                  <a:gd name="T43" fmla="*/ 27 h 113"/>
                  <a:gd name="T44" fmla="*/ 13 w 54"/>
                  <a:gd name="T45" fmla="*/ 20 h 113"/>
                  <a:gd name="T46" fmla="*/ 15 w 54"/>
                  <a:gd name="T47" fmla="*/ 14 h 113"/>
                  <a:gd name="T48" fmla="*/ 17 w 54"/>
                  <a:gd name="T49" fmla="*/ 6 h 113"/>
                  <a:gd name="T50" fmla="*/ 21 w 54"/>
                  <a:gd name="T51" fmla="*/ 0 h 113"/>
                  <a:gd name="T52" fmla="*/ 21 w 54"/>
                  <a:gd name="T53" fmla="*/ 0 h 1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4"/>
                  <a:gd name="T82" fmla="*/ 0 h 113"/>
                  <a:gd name="T83" fmla="*/ 54 w 54"/>
                  <a:gd name="T84" fmla="*/ 113 h 1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4" h="113">
                    <a:moveTo>
                      <a:pt x="21" y="0"/>
                    </a:moveTo>
                    <a:lnTo>
                      <a:pt x="54" y="49"/>
                    </a:lnTo>
                    <a:lnTo>
                      <a:pt x="48" y="113"/>
                    </a:lnTo>
                    <a:lnTo>
                      <a:pt x="4" y="113"/>
                    </a:lnTo>
                    <a:lnTo>
                      <a:pt x="2" y="111"/>
                    </a:lnTo>
                    <a:lnTo>
                      <a:pt x="1" y="105"/>
                    </a:lnTo>
                    <a:lnTo>
                      <a:pt x="0" y="100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9"/>
                    </a:lnTo>
                    <a:lnTo>
                      <a:pt x="4" y="54"/>
                    </a:lnTo>
                    <a:lnTo>
                      <a:pt x="6" y="50"/>
                    </a:lnTo>
                    <a:lnTo>
                      <a:pt x="6" y="44"/>
                    </a:lnTo>
                    <a:lnTo>
                      <a:pt x="8" y="38"/>
                    </a:lnTo>
                    <a:lnTo>
                      <a:pt x="9" y="33"/>
                    </a:lnTo>
                    <a:lnTo>
                      <a:pt x="12" y="27"/>
                    </a:lnTo>
                    <a:lnTo>
                      <a:pt x="13" y="20"/>
                    </a:lnTo>
                    <a:lnTo>
                      <a:pt x="15" y="14"/>
                    </a:lnTo>
                    <a:lnTo>
                      <a:pt x="17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DB3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2" name="Freeform 246"/>
              <p:cNvSpPr>
                <a:spLocks/>
              </p:cNvSpPr>
              <p:nvPr/>
            </p:nvSpPr>
            <p:spPr bwMode="auto">
              <a:xfrm>
                <a:off x="3724" y="3141"/>
                <a:ext cx="15" cy="72"/>
              </a:xfrm>
              <a:custGeom>
                <a:avLst/>
                <a:gdLst>
                  <a:gd name="T0" fmla="*/ 0 w 59"/>
                  <a:gd name="T1" fmla="*/ 1 h 286"/>
                  <a:gd name="T2" fmla="*/ 5 w 59"/>
                  <a:gd name="T3" fmla="*/ 7 h 286"/>
                  <a:gd name="T4" fmla="*/ 9 w 59"/>
                  <a:gd name="T5" fmla="*/ 16 h 286"/>
                  <a:gd name="T6" fmla="*/ 14 w 59"/>
                  <a:gd name="T7" fmla="*/ 25 h 286"/>
                  <a:gd name="T8" fmla="*/ 19 w 59"/>
                  <a:gd name="T9" fmla="*/ 38 h 286"/>
                  <a:gd name="T10" fmla="*/ 23 w 59"/>
                  <a:gd name="T11" fmla="*/ 49 h 286"/>
                  <a:gd name="T12" fmla="*/ 26 w 59"/>
                  <a:gd name="T13" fmla="*/ 57 h 286"/>
                  <a:gd name="T14" fmla="*/ 29 w 59"/>
                  <a:gd name="T15" fmla="*/ 66 h 286"/>
                  <a:gd name="T16" fmla="*/ 32 w 59"/>
                  <a:gd name="T17" fmla="*/ 76 h 286"/>
                  <a:gd name="T18" fmla="*/ 34 w 59"/>
                  <a:gd name="T19" fmla="*/ 85 h 286"/>
                  <a:gd name="T20" fmla="*/ 37 w 59"/>
                  <a:gd name="T21" fmla="*/ 95 h 286"/>
                  <a:gd name="T22" fmla="*/ 38 w 59"/>
                  <a:gd name="T23" fmla="*/ 105 h 286"/>
                  <a:gd name="T24" fmla="*/ 39 w 59"/>
                  <a:gd name="T25" fmla="*/ 116 h 286"/>
                  <a:gd name="T26" fmla="*/ 40 w 59"/>
                  <a:gd name="T27" fmla="*/ 127 h 286"/>
                  <a:gd name="T28" fmla="*/ 40 w 59"/>
                  <a:gd name="T29" fmla="*/ 139 h 286"/>
                  <a:gd name="T30" fmla="*/ 39 w 59"/>
                  <a:gd name="T31" fmla="*/ 151 h 286"/>
                  <a:gd name="T32" fmla="*/ 38 w 59"/>
                  <a:gd name="T33" fmla="*/ 164 h 286"/>
                  <a:gd name="T34" fmla="*/ 37 w 59"/>
                  <a:gd name="T35" fmla="*/ 178 h 286"/>
                  <a:gd name="T36" fmla="*/ 34 w 59"/>
                  <a:gd name="T37" fmla="*/ 190 h 286"/>
                  <a:gd name="T38" fmla="*/ 32 w 59"/>
                  <a:gd name="T39" fmla="*/ 204 h 286"/>
                  <a:gd name="T40" fmla="*/ 29 w 59"/>
                  <a:gd name="T41" fmla="*/ 218 h 286"/>
                  <a:gd name="T42" fmla="*/ 24 w 59"/>
                  <a:gd name="T43" fmla="*/ 232 h 286"/>
                  <a:gd name="T44" fmla="*/ 19 w 59"/>
                  <a:gd name="T45" fmla="*/ 247 h 286"/>
                  <a:gd name="T46" fmla="*/ 13 w 59"/>
                  <a:gd name="T47" fmla="*/ 262 h 286"/>
                  <a:gd name="T48" fmla="*/ 7 w 59"/>
                  <a:gd name="T49" fmla="*/ 277 h 286"/>
                  <a:gd name="T50" fmla="*/ 32 w 59"/>
                  <a:gd name="T51" fmla="*/ 263 h 286"/>
                  <a:gd name="T52" fmla="*/ 34 w 59"/>
                  <a:gd name="T53" fmla="*/ 256 h 286"/>
                  <a:gd name="T54" fmla="*/ 37 w 59"/>
                  <a:gd name="T55" fmla="*/ 248 h 286"/>
                  <a:gd name="T56" fmla="*/ 41 w 59"/>
                  <a:gd name="T57" fmla="*/ 239 h 286"/>
                  <a:gd name="T58" fmla="*/ 45 w 59"/>
                  <a:gd name="T59" fmla="*/ 226 h 286"/>
                  <a:gd name="T60" fmla="*/ 49 w 59"/>
                  <a:gd name="T61" fmla="*/ 212 h 286"/>
                  <a:gd name="T62" fmla="*/ 50 w 59"/>
                  <a:gd name="T63" fmla="*/ 204 h 286"/>
                  <a:gd name="T64" fmla="*/ 53 w 59"/>
                  <a:gd name="T65" fmla="*/ 196 h 286"/>
                  <a:gd name="T66" fmla="*/ 54 w 59"/>
                  <a:gd name="T67" fmla="*/ 187 h 286"/>
                  <a:gd name="T68" fmla="*/ 56 w 59"/>
                  <a:gd name="T69" fmla="*/ 179 h 286"/>
                  <a:gd name="T70" fmla="*/ 56 w 59"/>
                  <a:gd name="T71" fmla="*/ 169 h 286"/>
                  <a:gd name="T72" fmla="*/ 57 w 59"/>
                  <a:gd name="T73" fmla="*/ 159 h 286"/>
                  <a:gd name="T74" fmla="*/ 59 w 59"/>
                  <a:gd name="T75" fmla="*/ 149 h 286"/>
                  <a:gd name="T76" fmla="*/ 59 w 59"/>
                  <a:gd name="T77" fmla="*/ 139 h 286"/>
                  <a:gd name="T78" fmla="*/ 59 w 59"/>
                  <a:gd name="T79" fmla="*/ 128 h 286"/>
                  <a:gd name="T80" fmla="*/ 59 w 59"/>
                  <a:gd name="T81" fmla="*/ 118 h 286"/>
                  <a:gd name="T82" fmla="*/ 57 w 59"/>
                  <a:gd name="T83" fmla="*/ 108 h 286"/>
                  <a:gd name="T84" fmla="*/ 56 w 59"/>
                  <a:gd name="T85" fmla="*/ 97 h 286"/>
                  <a:gd name="T86" fmla="*/ 55 w 59"/>
                  <a:gd name="T87" fmla="*/ 87 h 286"/>
                  <a:gd name="T88" fmla="*/ 53 w 59"/>
                  <a:gd name="T89" fmla="*/ 76 h 286"/>
                  <a:gd name="T90" fmla="*/ 49 w 59"/>
                  <a:gd name="T91" fmla="*/ 64 h 286"/>
                  <a:gd name="T92" fmla="*/ 47 w 59"/>
                  <a:gd name="T93" fmla="*/ 54 h 286"/>
                  <a:gd name="T94" fmla="*/ 41 w 59"/>
                  <a:gd name="T95" fmla="*/ 43 h 286"/>
                  <a:gd name="T96" fmla="*/ 38 w 59"/>
                  <a:gd name="T97" fmla="*/ 32 h 286"/>
                  <a:gd name="T98" fmla="*/ 32 w 59"/>
                  <a:gd name="T99" fmla="*/ 23 h 286"/>
                  <a:gd name="T100" fmla="*/ 26 w 59"/>
                  <a:gd name="T101" fmla="*/ 12 h 286"/>
                  <a:gd name="T102" fmla="*/ 0 w 59"/>
                  <a:gd name="T103" fmla="*/ 0 h 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"/>
                  <a:gd name="T157" fmla="*/ 0 h 286"/>
                  <a:gd name="T158" fmla="*/ 59 w 59"/>
                  <a:gd name="T159" fmla="*/ 286 h 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" h="286">
                    <a:moveTo>
                      <a:pt x="0" y="0"/>
                    </a:moveTo>
                    <a:lnTo>
                      <a:pt x="0" y="1"/>
                    </a:lnTo>
                    <a:lnTo>
                      <a:pt x="2" y="4"/>
                    </a:lnTo>
                    <a:lnTo>
                      <a:pt x="5" y="7"/>
                    </a:lnTo>
                    <a:lnTo>
                      <a:pt x="7" y="11"/>
                    </a:lnTo>
                    <a:lnTo>
                      <a:pt x="9" y="16"/>
                    </a:lnTo>
                    <a:lnTo>
                      <a:pt x="11" y="22"/>
                    </a:lnTo>
                    <a:lnTo>
                      <a:pt x="14" y="25"/>
                    </a:lnTo>
                    <a:lnTo>
                      <a:pt x="17" y="32"/>
                    </a:lnTo>
                    <a:lnTo>
                      <a:pt x="19" y="38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5" y="53"/>
                    </a:lnTo>
                    <a:lnTo>
                      <a:pt x="26" y="57"/>
                    </a:lnTo>
                    <a:lnTo>
                      <a:pt x="29" y="62"/>
                    </a:lnTo>
                    <a:lnTo>
                      <a:pt x="29" y="66"/>
                    </a:lnTo>
                    <a:lnTo>
                      <a:pt x="31" y="71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34" y="85"/>
                    </a:lnTo>
                    <a:lnTo>
                      <a:pt x="36" y="90"/>
                    </a:lnTo>
                    <a:lnTo>
                      <a:pt x="37" y="95"/>
                    </a:lnTo>
                    <a:lnTo>
                      <a:pt x="38" y="101"/>
                    </a:lnTo>
                    <a:lnTo>
                      <a:pt x="38" y="105"/>
                    </a:lnTo>
                    <a:lnTo>
                      <a:pt x="38" y="110"/>
                    </a:lnTo>
                    <a:lnTo>
                      <a:pt x="39" y="116"/>
                    </a:lnTo>
                    <a:lnTo>
                      <a:pt x="40" y="123"/>
                    </a:lnTo>
                    <a:lnTo>
                      <a:pt x="40" y="127"/>
                    </a:lnTo>
                    <a:lnTo>
                      <a:pt x="40" y="133"/>
                    </a:lnTo>
                    <a:lnTo>
                      <a:pt x="40" y="139"/>
                    </a:lnTo>
                    <a:lnTo>
                      <a:pt x="40" y="146"/>
                    </a:lnTo>
                    <a:lnTo>
                      <a:pt x="39" y="151"/>
                    </a:lnTo>
                    <a:lnTo>
                      <a:pt x="39" y="158"/>
                    </a:lnTo>
                    <a:lnTo>
                      <a:pt x="38" y="164"/>
                    </a:lnTo>
                    <a:lnTo>
                      <a:pt x="38" y="171"/>
                    </a:lnTo>
                    <a:lnTo>
                      <a:pt x="37" y="178"/>
                    </a:lnTo>
                    <a:lnTo>
                      <a:pt x="36" y="184"/>
                    </a:lnTo>
                    <a:lnTo>
                      <a:pt x="34" y="190"/>
                    </a:lnTo>
                    <a:lnTo>
                      <a:pt x="33" y="197"/>
                    </a:lnTo>
                    <a:lnTo>
                      <a:pt x="32" y="204"/>
                    </a:lnTo>
                    <a:lnTo>
                      <a:pt x="31" y="211"/>
                    </a:lnTo>
                    <a:lnTo>
                      <a:pt x="29" y="218"/>
                    </a:lnTo>
                    <a:lnTo>
                      <a:pt x="26" y="226"/>
                    </a:lnTo>
                    <a:lnTo>
                      <a:pt x="24" y="232"/>
                    </a:lnTo>
                    <a:lnTo>
                      <a:pt x="22" y="240"/>
                    </a:lnTo>
                    <a:lnTo>
                      <a:pt x="19" y="247"/>
                    </a:lnTo>
                    <a:lnTo>
                      <a:pt x="16" y="255"/>
                    </a:lnTo>
                    <a:lnTo>
                      <a:pt x="13" y="262"/>
                    </a:lnTo>
                    <a:lnTo>
                      <a:pt x="10" y="270"/>
                    </a:lnTo>
                    <a:lnTo>
                      <a:pt x="7" y="277"/>
                    </a:lnTo>
                    <a:lnTo>
                      <a:pt x="2" y="286"/>
                    </a:lnTo>
                    <a:lnTo>
                      <a:pt x="32" y="263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36" y="252"/>
                    </a:lnTo>
                    <a:lnTo>
                      <a:pt x="37" y="248"/>
                    </a:lnTo>
                    <a:lnTo>
                      <a:pt x="39" y="243"/>
                    </a:lnTo>
                    <a:lnTo>
                      <a:pt x="41" y="239"/>
                    </a:lnTo>
                    <a:lnTo>
                      <a:pt x="42" y="233"/>
                    </a:lnTo>
                    <a:lnTo>
                      <a:pt x="45" y="226"/>
                    </a:lnTo>
                    <a:lnTo>
                      <a:pt x="47" y="219"/>
                    </a:lnTo>
                    <a:lnTo>
                      <a:pt x="49" y="212"/>
                    </a:lnTo>
                    <a:lnTo>
                      <a:pt x="49" y="208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3" y="196"/>
                    </a:lnTo>
                    <a:lnTo>
                      <a:pt x="53" y="192"/>
                    </a:lnTo>
                    <a:lnTo>
                      <a:pt x="54" y="187"/>
                    </a:lnTo>
                    <a:lnTo>
                      <a:pt x="55" y="184"/>
                    </a:lnTo>
                    <a:lnTo>
                      <a:pt x="56" y="179"/>
                    </a:lnTo>
                    <a:lnTo>
                      <a:pt x="56" y="174"/>
                    </a:lnTo>
                    <a:lnTo>
                      <a:pt x="56" y="169"/>
                    </a:lnTo>
                    <a:lnTo>
                      <a:pt x="56" y="164"/>
                    </a:lnTo>
                    <a:lnTo>
                      <a:pt x="57" y="159"/>
                    </a:lnTo>
                    <a:lnTo>
                      <a:pt x="57" y="154"/>
                    </a:lnTo>
                    <a:lnTo>
                      <a:pt x="59" y="149"/>
                    </a:lnTo>
                    <a:lnTo>
                      <a:pt x="59" y="144"/>
                    </a:lnTo>
                    <a:lnTo>
                      <a:pt x="59" y="139"/>
                    </a:lnTo>
                    <a:lnTo>
                      <a:pt x="59" y="133"/>
                    </a:lnTo>
                    <a:lnTo>
                      <a:pt x="59" y="128"/>
                    </a:lnTo>
                    <a:lnTo>
                      <a:pt x="59" y="124"/>
                    </a:lnTo>
                    <a:lnTo>
                      <a:pt x="59" y="118"/>
                    </a:lnTo>
                    <a:lnTo>
                      <a:pt x="59" y="112"/>
                    </a:lnTo>
                    <a:lnTo>
                      <a:pt x="57" y="108"/>
                    </a:lnTo>
                    <a:lnTo>
                      <a:pt x="56" y="103"/>
                    </a:lnTo>
                    <a:lnTo>
                      <a:pt x="56" y="97"/>
                    </a:lnTo>
                    <a:lnTo>
                      <a:pt x="55" y="92"/>
                    </a:lnTo>
                    <a:lnTo>
                      <a:pt x="55" y="87"/>
                    </a:lnTo>
                    <a:lnTo>
                      <a:pt x="53" y="80"/>
                    </a:lnTo>
                    <a:lnTo>
                      <a:pt x="53" y="76"/>
                    </a:lnTo>
                    <a:lnTo>
                      <a:pt x="50" y="70"/>
                    </a:lnTo>
                    <a:lnTo>
                      <a:pt x="49" y="64"/>
                    </a:lnTo>
                    <a:lnTo>
                      <a:pt x="48" y="58"/>
                    </a:lnTo>
                    <a:lnTo>
                      <a:pt x="47" y="54"/>
                    </a:lnTo>
                    <a:lnTo>
                      <a:pt x="44" y="48"/>
                    </a:lnTo>
                    <a:lnTo>
                      <a:pt x="41" y="43"/>
                    </a:lnTo>
                    <a:lnTo>
                      <a:pt x="40" y="38"/>
                    </a:lnTo>
                    <a:lnTo>
                      <a:pt x="38" y="32"/>
                    </a:lnTo>
                    <a:lnTo>
                      <a:pt x="34" y="26"/>
                    </a:lnTo>
                    <a:lnTo>
                      <a:pt x="32" y="23"/>
                    </a:lnTo>
                    <a:lnTo>
                      <a:pt x="29" y="17"/>
                    </a:lnTo>
                    <a:lnTo>
                      <a:pt x="2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3" name="Freeform 247"/>
              <p:cNvSpPr>
                <a:spLocks/>
              </p:cNvSpPr>
              <p:nvPr/>
            </p:nvSpPr>
            <p:spPr bwMode="auto">
              <a:xfrm>
                <a:off x="3713" y="3220"/>
                <a:ext cx="95" cy="95"/>
              </a:xfrm>
              <a:custGeom>
                <a:avLst/>
                <a:gdLst>
                  <a:gd name="T0" fmla="*/ 0 w 383"/>
                  <a:gd name="T1" fmla="*/ 3 h 381"/>
                  <a:gd name="T2" fmla="*/ 1 w 383"/>
                  <a:gd name="T3" fmla="*/ 8 h 381"/>
                  <a:gd name="T4" fmla="*/ 3 w 383"/>
                  <a:gd name="T5" fmla="*/ 18 h 381"/>
                  <a:gd name="T6" fmla="*/ 6 w 383"/>
                  <a:gd name="T7" fmla="*/ 26 h 381"/>
                  <a:gd name="T8" fmla="*/ 9 w 383"/>
                  <a:gd name="T9" fmla="*/ 35 h 381"/>
                  <a:gd name="T10" fmla="*/ 12 w 383"/>
                  <a:gd name="T11" fmla="*/ 45 h 381"/>
                  <a:gd name="T12" fmla="*/ 16 w 383"/>
                  <a:gd name="T13" fmla="*/ 57 h 381"/>
                  <a:gd name="T14" fmla="*/ 19 w 383"/>
                  <a:gd name="T15" fmla="*/ 69 h 381"/>
                  <a:gd name="T16" fmla="*/ 25 w 383"/>
                  <a:gd name="T17" fmla="*/ 82 h 381"/>
                  <a:gd name="T18" fmla="*/ 30 w 383"/>
                  <a:gd name="T19" fmla="*/ 97 h 381"/>
                  <a:gd name="T20" fmla="*/ 37 w 383"/>
                  <a:gd name="T21" fmla="*/ 112 h 381"/>
                  <a:gd name="T22" fmla="*/ 42 w 383"/>
                  <a:gd name="T23" fmla="*/ 127 h 381"/>
                  <a:gd name="T24" fmla="*/ 50 w 383"/>
                  <a:gd name="T25" fmla="*/ 143 h 381"/>
                  <a:gd name="T26" fmla="*/ 58 w 383"/>
                  <a:gd name="T27" fmla="*/ 159 h 381"/>
                  <a:gd name="T28" fmla="*/ 66 w 383"/>
                  <a:gd name="T29" fmla="*/ 175 h 381"/>
                  <a:gd name="T30" fmla="*/ 76 w 383"/>
                  <a:gd name="T31" fmla="*/ 191 h 381"/>
                  <a:gd name="T32" fmla="*/ 85 w 383"/>
                  <a:gd name="T33" fmla="*/ 207 h 381"/>
                  <a:gd name="T34" fmla="*/ 95 w 383"/>
                  <a:gd name="T35" fmla="*/ 224 h 381"/>
                  <a:gd name="T36" fmla="*/ 107 w 383"/>
                  <a:gd name="T37" fmla="*/ 240 h 381"/>
                  <a:gd name="T38" fmla="*/ 118 w 383"/>
                  <a:gd name="T39" fmla="*/ 257 h 381"/>
                  <a:gd name="T40" fmla="*/ 131 w 383"/>
                  <a:gd name="T41" fmla="*/ 273 h 381"/>
                  <a:gd name="T42" fmla="*/ 145 w 383"/>
                  <a:gd name="T43" fmla="*/ 288 h 381"/>
                  <a:gd name="T44" fmla="*/ 157 w 383"/>
                  <a:gd name="T45" fmla="*/ 301 h 381"/>
                  <a:gd name="T46" fmla="*/ 172 w 383"/>
                  <a:gd name="T47" fmla="*/ 315 h 381"/>
                  <a:gd name="T48" fmla="*/ 187 w 383"/>
                  <a:gd name="T49" fmla="*/ 328 h 381"/>
                  <a:gd name="T50" fmla="*/ 203 w 383"/>
                  <a:gd name="T51" fmla="*/ 340 h 381"/>
                  <a:gd name="T52" fmla="*/ 220 w 383"/>
                  <a:gd name="T53" fmla="*/ 352 h 381"/>
                  <a:gd name="T54" fmla="*/ 238 w 383"/>
                  <a:gd name="T55" fmla="*/ 361 h 381"/>
                  <a:gd name="T56" fmla="*/ 256 w 383"/>
                  <a:gd name="T57" fmla="*/ 369 h 381"/>
                  <a:gd name="T58" fmla="*/ 276 w 383"/>
                  <a:gd name="T59" fmla="*/ 377 h 381"/>
                  <a:gd name="T60" fmla="*/ 383 w 383"/>
                  <a:gd name="T61" fmla="*/ 205 h 381"/>
                  <a:gd name="T62" fmla="*/ 258 w 383"/>
                  <a:gd name="T63" fmla="*/ 262 h 381"/>
                  <a:gd name="T64" fmla="*/ 30 w 383"/>
                  <a:gd name="T65" fmla="*/ 0 h 381"/>
                  <a:gd name="T66" fmla="*/ 0 w 383"/>
                  <a:gd name="T67" fmla="*/ 2 h 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3"/>
                  <a:gd name="T103" fmla="*/ 0 h 381"/>
                  <a:gd name="T104" fmla="*/ 383 w 383"/>
                  <a:gd name="T105" fmla="*/ 381 h 38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3" h="381">
                    <a:moveTo>
                      <a:pt x="0" y="2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6" y="21"/>
                    </a:lnTo>
                    <a:lnTo>
                      <a:pt x="6" y="26"/>
                    </a:lnTo>
                    <a:lnTo>
                      <a:pt x="7" y="30"/>
                    </a:lnTo>
                    <a:lnTo>
                      <a:pt x="9" y="35"/>
                    </a:lnTo>
                    <a:lnTo>
                      <a:pt x="10" y="41"/>
                    </a:lnTo>
                    <a:lnTo>
                      <a:pt x="12" y="45"/>
                    </a:lnTo>
                    <a:lnTo>
                      <a:pt x="15" y="52"/>
                    </a:lnTo>
                    <a:lnTo>
                      <a:pt x="16" y="57"/>
                    </a:lnTo>
                    <a:lnTo>
                      <a:pt x="18" y="64"/>
                    </a:lnTo>
                    <a:lnTo>
                      <a:pt x="19" y="69"/>
                    </a:lnTo>
                    <a:lnTo>
                      <a:pt x="23" y="76"/>
                    </a:lnTo>
                    <a:lnTo>
                      <a:pt x="25" y="82"/>
                    </a:lnTo>
                    <a:lnTo>
                      <a:pt x="27" y="90"/>
                    </a:lnTo>
                    <a:lnTo>
                      <a:pt x="30" y="97"/>
                    </a:lnTo>
                    <a:lnTo>
                      <a:pt x="33" y="105"/>
                    </a:lnTo>
                    <a:lnTo>
                      <a:pt x="37" y="112"/>
                    </a:lnTo>
                    <a:lnTo>
                      <a:pt x="40" y="120"/>
                    </a:lnTo>
                    <a:lnTo>
                      <a:pt x="42" y="127"/>
                    </a:lnTo>
                    <a:lnTo>
                      <a:pt x="47" y="135"/>
                    </a:lnTo>
                    <a:lnTo>
                      <a:pt x="50" y="143"/>
                    </a:lnTo>
                    <a:lnTo>
                      <a:pt x="55" y="151"/>
                    </a:lnTo>
                    <a:lnTo>
                      <a:pt x="58" y="159"/>
                    </a:lnTo>
                    <a:lnTo>
                      <a:pt x="63" y="168"/>
                    </a:lnTo>
                    <a:lnTo>
                      <a:pt x="66" y="175"/>
                    </a:lnTo>
                    <a:lnTo>
                      <a:pt x="71" y="183"/>
                    </a:lnTo>
                    <a:lnTo>
                      <a:pt x="76" y="191"/>
                    </a:lnTo>
                    <a:lnTo>
                      <a:pt x="80" y="199"/>
                    </a:lnTo>
                    <a:lnTo>
                      <a:pt x="85" y="207"/>
                    </a:lnTo>
                    <a:lnTo>
                      <a:pt x="91" y="216"/>
                    </a:lnTo>
                    <a:lnTo>
                      <a:pt x="95" y="224"/>
                    </a:lnTo>
                    <a:lnTo>
                      <a:pt x="102" y="234"/>
                    </a:lnTo>
                    <a:lnTo>
                      <a:pt x="107" y="240"/>
                    </a:lnTo>
                    <a:lnTo>
                      <a:pt x="112" y="249"/>
                    </a:lnTo>
                    <a:lnTo>
                      <a:pt x="118" y="257"/>
                    </a:lnTo>
                    <a:lnTo>
                      <a:pt x="124" y="265"/>
                    </a:lnTo>
                    <a:lnTo>
                      <a:pt x="131" y="273"/>
                    </a:lnTo>
                    <a:lnTo>
                      <a:pt x="137" y="280"/>
                    </a:lnTo>
                    <a:lnTo>
                      <a:pt x="145" y="288"/>
                    </a:lnTo>
                    <a:lnTo>
                      <a:pt x="152" y="296"/>
                    </a:lnTo>
                    <a:lnTo>
                      <a:pt x="157" y="301"/>
                    </a:lnTo>
                    <a:lnTo>
                      <a:pt x="164" y="309"/>
                    </a:lnTo>
                    <a:lnTo>
                      <a:pt x="172" y="315"/>
                    </a:lnTo>
                    <a:lnTo>
                      <a:pt x="179" y="322"/>
                    </a:lnTo>
                    <a:lnTo>
                      <a:pt x="187" y="328"/>
                    </a:lnTo>
                    <a:lnTo>
                      <a:pt x="195" y="335"/>
                    </a:lnTo>
                    <a:lnTo>
                      <a:pt x="203" y="340"/>
                    </a:lnTo>
                    <a:lnTo>
                      <a:pt x="212" y="347"/>
                    </a:lnTo>
                    <a:lnTo>
                      <a:pt x="220" y="352"/>
                    </a:lnTo>
                    <a:lnTo>
                      <a:pt x="230" y="357"/>
                    </a:lnTo>
                    <a:lnTo>
                      <a:pt x="238" y="361"/>
                    </a:lnTo>
                    <a:lnTo>
                      <a:pt x="248" y="366"/>
                    </a:lnTo>
                    <a:lnTo>
                      <a:pt x="256" y="369"/>
                    </a:lnTo>
                    <a:lnTo>
                      <a:pt x="266" y="374"/>
                    </a:lnTo>
                    <a:lnTo>
                      <a:pt x="276" y="377"/>
                    </a:lnTo>
                    <a:lnTo>
                      <a:pt x="287" y="381"/>
                    </a:lnTo>
                    <a:lnTo>
                      <a:pt x="383" y="205"/>
                    </a:lnTo>
                    <a:lnTo>
                      <a:pt x="376" y="89"/>
                    </a:lnTo>
                    <a:lnTo>
                      <a:pt x="258" y="262"/>
                    </a:lnTo>
                    <a:lnTo>
                      <a:pt x="278" y="330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86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4" name="Freeform 248"/>
              <p:cNvSpPr>
                <a:spLocks/>
              </p:cNvSpPr>
              <p:nvPr/>
            </p:nvSpPr>
            <p:spPr bwMode="auto">
              <a:xfrm>
                <a:off x="3947" y="3200"/>
                <a:ext cx="120" cy="231"/>
              </a:xfrm>
              <a:custGeom>
                <a:avLst/>
                <a:gdLst>
                  <a:gd name="T0" fmla="*/ 2 w 481"/>
                  <a:gd name="T1" fmla="*/ 616 h 923"/>
                  <a:gd name="T2" fmla="*/ 7 w 481"/>
                  <a:gd name="T3" fmla="*/ 616 h 923"/>
                  <a:gd name="T4" fmla="*/ 14 w 481"/>
                  <a:gd name="T5" fmla="*/ 616 h 923"/>
                  <a:gd name="T6" fmla="*/ 21 w 481"/>
                  <a:gd name="T7" fmla="*/ 617 h 923"/>
                  <a:gd name="T8" fmla="*/ 31 w 481"/>
                  <a:gd name="T9" fmla="*/ 618 h 923"/>
                  <a:gd name="T10" fmla="*/ 43 w 481"/>
                  <a:gd name="T11" fmla="*/ 620 h 923"/>
                  <a:gd name="T12" fmla="*/ 57 w 481"/>
                  <a:gd name="T13" fmla="*/ 622 h 923"/>
                  <a:gd name="T14" fmla="*/ 71 w 481"/>
                  <a:gd name="T15" fmla="*/ 624 h 923"/>
                  <a:gd name="T16" fmla="*/ 87 w 481"/>
                  <a:gd name="T17" fmla="*/ 626 h 923"/>
                  <a:gd name="T18" fmla="*/ 103 w 481"/>
                  <a:gd name="T19" fmla="*/ 630 h 923"/>
                  <a:gd name="T20" fmla="*/ 121 w 481"/>
                  <a:gd name="T21" fmla="*/ 634 h 923"/>
                  <a:gd name="T22" fmla="*/ 141 w 481"/>
                  <a:gd name="T23" fmla="*/ 639 h 923"/>
                  <a:gd name="T24" fmla="*/ 159 w 481"/>
                  <a:gd name="T25" fmla="*/ 644 h 923"/>
                  <a:gd name="T26" fmla="*/ 180 w 481"/>
                  <a:gd name="T27" fmla="*/ 649 h 923"/>
                  <a:gd name="T28" fmla="*/ 200 w 481"/>
                  <a:gd name="T29" fmla="*/ 656 h 923"/>
                  <a:gd name="T30" fmla="*/ 221 w 481"/>
                  <a:gd name="T31" fmla="*/ 664 h 923"/>
                  <a:gd name="T32" fmla="*/ 242 w 481"/>
                  <a:gd name="T33" fmla="*/ 672 h 923"/>
                  <a:gd name="T34" fmla="*/ 263 w 481"/>
                  <a:gd name="T35" fmla="*/ 682 h 923"/>
                  <a:gd name="T36" fmla="*/ 283 w 481"/>
                  <a:gd name="T37" fmla="*/ 691 h 923"/>
                  <a:gd name="T38" fmla="*/ 304 w 481"/>
                  <a:gd name="T39" fmla="*/ 702 h 923"/>
                  <a:gd name="T40" fmla="*/ 323 w 481"/>
                  <a:gd name="T41" fmla="*/ 715 h 923"/>
                  <a:gd name="T42" fmla="*/ 343 w 481"/>
                  <a:gd name="T43" fmla="*/ 729 h 923"/>
                  <a:gd name="T44" fmla="*/ 362 w 481"/>
                  <a:gd name="T45" fmla="*/ 744 h 923"/>
                  <a:gd name="T46" fmla="*/ 381 w 481"/>
                  <a:gd name="T47" fmla="*/ 760 h 923"/>
                  <a:gd name="T48" fmla="*/ 398 w 481"/>
                  <a:gd name="T49" fmla="*/ 777 h 923"/>
                  <a:gd name="T50" fmla="*/ 414 w 481"/>
                  <a:gd name="T51" fmla="*/ 795 h 923"/>
                  <a:gd name="T52" fmla="*/ 429 w 481"/>
                  <a:gd name="T53" fmla="*/ 816 h 923"/>
                  <a:gd name="T54" fmla="*/ 443 w 481"/>
                  <a:gd name="T55" fmla="*/ 837 h 923"/>
                  <a:gd name="T56" fmla="*/ 456 w 481"/>
                  <a:gd name="T57" fmla="*/ 859 h 923"/>
                  <a:gd name="T58" fmla="*/ 467 w 481"/>
                  <a:gd name="T59" fmla="*/ 883 h 923"/>
                  <a:gd name="T60" fmla="*/ 476 w 481"/>
                  <a:gd name="T61" fmla="*/ 909 h 923"/>
                  <a:gd name="T62" fmla="*/ 481 w 481"/>
                  <a:gd name="T63" fmla="*/ 340 h 923"/>
                  <a:gd name="T64" fmla="*/ 474 w 481"/>
                  <a:gd name="T65" fmla="*/ 323 h 923"/>
                  <a:gd name="T66" fmla="*/ 468 w 481"/>
                  <a:gd name="T67" fmla="*/ 307 h 923"/>
                  <a:gd name="T68" fmla="*/ 461 w 481"/>
                  <a:gd name="T69" fmla="*/ 292 h 923"/>
                  <a:gd name="T70" fmla="*/ 454 w 481"/>
                  <a:gd name="T71" fmla="*/ 277 h 923"/>
                  <a:gd name="T72" fmla="*/ 446 w 481"/>
                  <a:gd name="T73" fmla="*/ 262 h 923"/>
                  <a:gd name="T74" fmla="*/ 438 w 481"/>
                  <a:gd name="T75" fmla="*/ 247 h 923"/>
                  <a:gd name="T76" fmla="*/ 431 w 481"/>
                  <a:gd name="T77" fmla="*/ 233 h 923"/>
                  <a:gd name="T78" fmla="*/ 425 w 481"/>
                  <a:gd name="T79" fmla="*/ 220 h 923"/>
                  <a:gd name="T80" fmla="*/ 415 w 481"/>
                  <a:gd name="T81" fmla="*/ 205 h 923"/>
                  <a:gd name="T82" fmla="*/ 407 w 481"/>
                  <a:gd name="T83" fmla="*/ 192 h 923"/>
                  <a:gd name="T84" fmla="*/ 398 w 481"/>
                  <a:gd name="T85" fmla="*/ 178 h 923"/>
                  <a:gd name="T86" fmla="*/ 391 w 481"/>
                  <a:gd name="T87" fmla="*/ 167 h 923"/>
                  <a:gd name="T88" fmla="*/ 382 w 481"/>
                  <a:gd name="T89" fmla="*/ 154 h 923"/>
                  <a:gd name="T90" fmla="*/ 374 w 481"/>
                  <a:gd name="T91" fmla="*/ 143 h 923"/>
                  <a:gd name="T92" fmla="*/ 365 w 481"/>
                  <a:gd name="T93" fmla="*/ 131 h 923"/>
                  <a:gd name="T94" fmla="*/ 357 w 481"/>
                  <a:gd name="T95" fmla="*/ 121 h 923"/>
                  <a:gd name="T96" fmla="*/ 348 w 481"/>
                  <a:gd name="T97" fmla="*/ 109 h 923"/>
                  <a:gd name="T98" fmla="*/ 338 w 481"/>
                  <a:gd name="T99" fmla="*/ 99 h 923"/>
                  <a:gd name="T100" fmla="*/ 329 w 481"/>
                  <a:gd name="T101" fmla="*/ 89 h 923"/>
                  <a:gd name="T102" fmla="*/ 321 w 481"/>
                  <a:gd name="T103" fmla="*/ 80 h 923"/>
                  <a:gd name="T104" fmla="*/ 313 w 481"/>
                  <a:gd name="T105" fmla="*/ 70 h 923"/>
                  <a:gd name="T106" fmla="*/ 304 w 481"/>
                  <a:gd name="T107" fmla="*/ 61 h 923"/>
                  <a:gd name="T108" fmla="*/ 296 w 481"/>
                  <a:gd name="T109" fmla="*/ 53 h 923"/>
                  <a:gd name="T110" fmla="*/ 287 w 481"/>
                  <a:gd name="T111" fmla="*/ 46 h 923"/>
                  <a:gd name="T112" fmla="*/ 279 w 481"/>
                  <a:gd name="T113" fmla="*/ 38 h 923"/>
                  <a:gd name="T114" fmla="*/ 271 w 481"/>
                  <a:gd name="T115" fmla="*/ 31 h 923"/>
                  <a:gd name="T116" fmla="*/ 256 w 481"/>
                  <a:gd name="T117" fmla="*/ 19 h 923"/>
                  <a:gd name="T118" fmla="*/ 241 w 481"/>
                  <a:gd name="T119" fmla="*/ 7 h 923"/>
                  <a:gd name="T120" fmla="*/ 227 w 481"/>
                  <a:gd name="T121" fmla="*/ 0 h 923"/>
                  <a:gd name="T122" fmla="*/ 0 w 481"/>
                  <a:gd name="T123" fmla="*/ 616 h 9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81"/>
                  <a:gd name="T187" fmla="*/ 0 h 923"/>
                  <a:gd name="T188" fmla="*/ 481 w 481"/>
                  <a:gd name="T189" fmla="*/ 923 h 9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81" h="923">
                    <a:moveTo>
                      <a:pt x="0" y="616"/>
                    </a:moveTo>
                    <a:lnTo>
                      <a:pt x="2" y="616"/>
                    </a:lnTo>
                    <a:lnTo>
                      <a:pt x="5" y="616"/>
                    </a:lnTo>
                    <a:lnTo>
                      <a:pt x="7" y="616"/>
                    </a:lnTo>
                    <a:lnTo>
                      <a:pt x="11" y="616"/>
                    </a:lnTo>
                    <a:lnTo>
                      <a:pt x="14" y="616"/>
                    </a:lnTo>
                    <a:lnTo>
                      <a:pt x="18" y="617"/>
                    </a:lnTo>
                    <a:lnTo>
                      <a:pt x="21" y="617"/>
                    </a:lnTo>
                    <a:lnTo>
                      <a:pt x="27" y="618"/>
                    </a:lnTo>
                    <a:lnTo>
                      <a:pt x="31" y="618"/>
                    </a:lnTo>
                    <a:lnTo>
                      <a:pt x="38" y="620"/>
                    </a:lnTo>
                    <a:lnTo>
                      <a:pt x="43" y="620"/>
                    </a:lnTo>
                    <a:lnTo>
                      <a:pt x="50" y="621"/>
                    </a:lnTo>
                    <a:lnTo>
                      <a:pt x="57" y="622"/>
                    </a:lnTo>
                    <a:lnTo>
                      <a:pt x="64" y="624"/>
                    </a:lnTo>
                    <a:lnTo>
                      <a:pt x="71" y="624"/>
                    </a:lnTo>
                    <a:lnTo>
                      <a:pt x="79" y="626"/>
                    </a:lnTo>
                    <a:lnTo>
                      <a:pt x="87" y="626"/>
                    </a:lnTo>
                    <a:lnTo>
                      <a:pt x="96" y="629"/>
                    </a:lnTo>
                    <a:lnTo>
                      <a:pt x="103" y="630"/>
                    </a:lnTo>
                    <a:lnTo>
                      <a:pt x="112" y="632"/>
                    </a:lnTo>
                    <a:lnTo>
                      <a:pt x="121" y="634"/>
                    </a:lnTo>
                    <a:lnTo>
                      <a:pt x="130" y="637"/>
                    </a:lnTo>
                    <a:lnTo>
                      <a:pt x="141" y="639"/>
                    </a:lnTo>
                    <a:lnTo>
                      <a:pt x="150" y="640"/>
                    </a:lnTo>
                    <a:lnTo>
                      <a:pt x="159" y="644"/>
                    </a:lnTo>
                    <a:lnTo>
                      <a:pt x="169" y="647"/>
                    </a:lnTo>
                    <a:lnTo>
                      <a:pt x="180" y="649"/>
                    </a:lnTo>
                    <a:lnTo>
                      <a:pt x="190" y="653"/>
                    </a:lnTo>
                    <a:lnTo>
                      <a:pt x="200" y="656"/>
                    </a:lnTo>
                    <a:lnTo>
                      <a:pt x="211" y="661"/>
                    </a:lnTo>
                    <a:lnTo>
                      <a:pt x="221" y="664"/>
                    </a:lnTo>
                    <a:lnTo>
                      <a:pt x="231" y="668"/>
                    </a:lnTo>
                    <a:lnTo>
                      <a:pt x="242" y="672"/>
                    </a:lnTo>
                    <a:lnTo>
                      <a:pt x="252" y="677"/>
                    </a:lnTo>
                    <a:lnTo>
                      <a:pt x="263" y="682"/>
                    </a:lnTo>
                    <a:lnTo>
                      <a:pt x="273" y="686"/>
                    </a:lnTo>
                    <a:lnTo>
                      <a:pt x="283" y="691"/>
                    </a:lnTo>
                    <a:lnTo>
                      <a:pt x="294" y="698"/>
                    </a:lnTo>
                    <a:lnTo>
                      <a:pt x="304" y="702"/>
                    </a:lnTo>
                    <a:lnTo>
                      <a:pt x="313" y="709"/>
                    </a:lnTo>
                    <a:lnTo>
                      <a:pt x="323" y="715"/>
                    </a:lnTo>
                    <a:lnTo>
                      <a:pt x="334" y="723"/>
                    </a:lnTo>
                    <a:lnTo>
                      <a:pt x="343" y="729"/>
                    </a:lnTo>
                    <a:lnTo>
                      <a:pt x="353" y="737"/>
                    </a:lnTo>
                    <a:lnTo>
                      <a:pt x="362" y="744"/>
                    </a:lnTo>
                    <a:lnTo>
                      <a:pt x="373" y="753"/>
                    </a:lnTo>
                    <a:lnTo>
                      <a:pt x="381" y="760"/>
                    </a:lnTo>
                    <a:lnTo>
                      <a:pt x="389" y="769"/>
                    </a:lnTo>
                    <a:lnTo>
                      <a:pt x="398" y="777"/>
                    </a:lnTo>
                    <a:lnTo>
                      <a:pt x="406" y="786"/>
                    </a:lnTo>
                    <a:lnTo>
                      <a:pt x="414" y="795"/>
                    </a:lnTo>
                    <a:lnTo>
                      <a:pt x="422" y="805"/>
                    </a:lnTo>
                    <a:lnTo>
                      <a:pt x="429" y="816"/>
                    </a:lnTo>
                    <a:lnTo>
                      <a:pt x="437" y="826"/>
                    </a:lnTo>
                    <a:lnTo>
                      <a:pt x="443" y="837"/>
                    </a:lnTo>
                    <a:lnTo>
                      <a:pt x="450" y="847"/>
                    </a:lnTo>
                    <a:lnTo>
                      <a:pt x="456" y="859"/>
                    </a:lnTo>
                    <a:lnTo>
                      <a:pt x="461" y="871"/>
                    </a:lnTo>
                    <a:lnTo>
                      <a:pt x="467" y="883"/>
                    </a:lnTo>
                    <a:lnTo>
                      <a:pt x="473" y="895"/>
                    </a:lnTo>
                    <a:lnTo>
                      <a:pt x="476" y="909"/>
                    </a:lnTo>
                    <a:lnTo>
                      <a:pt x="481" y="923"/>
                    </a:lnTo>
                    <a:lnTo>
                      <a:pt x="481" y="340"/>
                    </a:lnTo>
                    <a:lnTo>
                      <a:pt x="477" y="331"/>
                    </a:lnTo>
                    <a:lnTo>
                      <a:pt x="474" y="323"/>
                    </a:lnTo>
                    <a:lnTo>
                      <a:pt x="471" y="315"/>
                    </a:lnTo>
                    <a:lnTo>
                      <a:pt x="468" y="307"/>
                    </a:lnTo>
                    <a:lnTo>
                      <a:pt x="465" y="300"/>
                    </a:lnTo>
                    <a:lnTo>
                      <a:pt x="461" y="292"/>
                    </a:lnTo>
                    <a:lnTo>
                      <a:pt x="458" y="284"/>
                    </a:lnTo>
                    <a:lnTo>
                      <a:pt x="454" y="277"/>
                    </a:lnTo>
                    <a:lnTo>
                      <a:pt x="450" y="269"/>
                    </a:lnTo>
                    <a:lnTo>
                      <a:pt x="446" y="262"/>
                    </a:lnTo>
                    <a:lnTo>
                      <a:pt x="443" y="254"/>
                    </a:lnTo>
                    <a:lnTo>
                      <a:pt x="438" y="247"/>
                    </a:lnTo>
                    <a:lnTo>
                      <a:pt x="435" y="240"/>
                    </a:lnTo>
                    <a:lnTo>
                      <a:pt x="431" y="233"/>
                    </a:lnTo>
                    <a:lnTo>
                      <a:pt x="428" y="225"/>
                    </a:lnTo>
                    <a:lnTo>
                      <a:pt x="425" y="220"/>
                    </a:lnTo>
                    <a:lnTo>
                      <a:pt x="420" y="213"/>
                    </a:lnTo>
                    <a:lnTo>
                      <a:pt x="415" y="205"/>
                    </a:lnTo>
                    <a:lnTo>
                      <a:pt x="411" y="198"/>
                    </a:lnTo>
                    <a:lnTo>
                      <a:pt x="407" y="192"/>
                    </a:lnTo>
                    <a:lnTo>
                      <a:pt x="403" y="185"/>
                    </a:lnTo>
                    <a:lnTo>
                      <a:pt x="398" y="178"/>
                    </a:lnTo>
                    <a:lnTo>
                      <a:pt x="395" y="173"/>
                    </a:lnTo>
                    <a:lnTo>
                      <a:pt x="391" y="167"/>
                    </a:lnTo>
                    <a:lnTo>
                      <a:pt x="387" y="160"/>
                    </a:lnTo>
                    <a:lnTo>
                      <a:pt x="382" y="154"/>
                    </a:lnTo>
                    <a:lnTo>
                      <a:pt x="377" y="148"/>
                    </a:lnTo>
                    <a:lnTo>
                      <a:pt x="374" y="143"/>
                    </a:lnTo>
                    <a:lnTo>
                      <a:pt x="369" y="136"/>
                    </a:lnTo>
                    <a:lnTo>
                      <a:pt x="365" y="131"/>
                    </a:lnTo>
                    <a:lnTo>
                      <a:pt x="361" y="125"/>
                    </a:lnTo>
                    <a:lnTo>
                      <a:pt x="357" y="121"/>
                    </a:lnTo>
                    <a:lnTo>
                      <a:pt x="352" y="114"/>
                    </a:lnTo>
                    <a:lnTo>
                      <a:pt x="348" y="109"/>
                    </a:lnTo>
                    <a:lnTo>
                      <a:pt x="343" y="104"/>
                    </a:lnTo>
                    <a:lnTo>
                      <a:pt x="338" y="99"/>
                    </a:lnTo>
                    <a:lnTo>
                      <a:pt x="334" y="93"/>
                    </a:lnTo>
                    <a:lnTo>
                      <a:pt x="329" y="89"/>
                    </a:lnTo>
                    <a:lnTo>
                      <a:pt x="326" y="84"/>
                    </a:lnTo>
                    <a:lnTo>
                      <a:pt x="321" y="80"/>
                    </a:lnTo>
                    <a:lnTo>
                      <a:pt x="317" y="75"/>
                    </a:lnTo>
                    <a:lnTo>
                      <a:pt x="313" y="70"/>
                    </a:lnTo>
                    <a:lnTo>
                      <a:pt x="308" y="66"/>
                    </a:lnTo>
                    <a:lnTo>
                      <a:pt x="304" y="61"/>
                    </a:lnTo>
                    <a:lnTo>
                      <a:pt x="299" y="58"/>
                    </a:lnTo>
                    <a:lnTo>
                      <a:pt x="296" y="53"/>
                    </a:lnTo>
                    <a:lnTo>
                      <a:pt x="291" y="50"/>
                    </a:lnTo>
                    <a:lnTo>
                      <a:pt x="287" y="46"/>
                    </a:lnTo>
                    <a:lnTo>
                      <a:pt x="283" y="42"/>
                    </a:lnTo>
                    <a:lnTo>
                      <a:pt x="279" y="38"/>
                    </a:lnTo>
                    <a:lnTo>
                      <a:pt x="274" y="34"/>
                    </a:lnTo>
                    <a:lnTo>
                      <a:pt x="271" y="31"/>
                    </a:lnTo>
                    <a:lnTo>
                      <a:pt x="263" y="24"/>
                    </a:lnTo>
                    <a:lnTo>
                      <a:pt x="256" y="19"/>
                    </a:lnTo>
                    <a:lnTo>
                      <a:pt x="248" y="13"/>
                    </a:lnTo>
                    <a:lnTo>
                      <a:pt x="241" y="7"/>
                    </a:lnTo>
                    <a:lnTo>
                      <a:pt x="233" y="4"/>
                    </a:lnTo>
                    <a:lnTo>
                      <a:pt x="227" y="0"/>
                    </a:lnTo>
                    <a:lnTo>
                      <a:pt x="0" y="616"/>
                    </a:lnTo>
                    <a:close/>
                  </a:path>
                </a:pathLst>
              </a:custGeom>
              <a:solidFill>
                <a:srgbClr val="8240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5" name="Freeform 249"/>
              <p:cNvSpPr>
                <a:spLocks/>
              </p:cNvSpPr>
              <p:nvPr/>
            </p:nvSpPr>
            <p:spPr bwMode="auto">
              <a:xfrm>
                <a:off x="3811" y="3199"/>
                <a:ext cx="213" cy="165"/>
              </a:xfrm>
              <a:custGeom>
                <a:avLst/>
                <a:gdLst>
                  <a:gd name="T0" fmla="*/ 810 w 852"/>
                  <a:gd name="T1" fmla="*/ 389 h 659"/>
                  <a:gd name="T2" fmla="*/ 792 w 852"/>
                  <a:gd name="T3" fmla="*/ 424 h 659"/>
                  <a:gd name="T4" fmla="*/ 770 w 852"/>
                  <a:gd name="T5" fmla="*/ 455 h 659"/>
                  <a:gd name="T6" fmla="*/ 743 w 852"/>
                  <a:gd name="T7" fmla="*/ 485 h 659"/>
                  <a:gd name="T8" fmla="*/ 713 w 852"/>
                  <a:gd name="T9" fmla="*/ 512 h 659"/>
                  <a:gd name="T10" fmla="*/ 680 w 852"/>
                  <a:gd name="T11" fmla="*/ 539 h 659"/>
                  <a:gd name="T12" fmla="*/ 647 w 852"/>
                  <a:gd name="T13" fmla="*/ 563 h 659"/>
                  <a:gd name="T14" fmla="*/ 609 w 852"/>
                  <a:gd name="T15" fmla="*/ 583 h 659"/>
                  <a:gd name="T16" fmla="*/ 571 w 852"/>
                  <a:gd name="T17" fmla="*/ 603 h 659"/>
                  <a:gd name="T18" fmla="*/ 531 w 852"/>
                  <a:gd name="T19" fmla="*/ 619 h 659"/>
                  <a:gd name="T20" fmla="*/ 492 w 852"/>
                  <a:gd name="T21" fmla="*/ 634 h 659"/>
                  <a:gd name="T22" fmla="*/ 450 w 852"/>
                  <a:gd name="T23" fmla="*/ 644 h 659"/>
                  <a:gd name="T24" fmla="*/ 410 w 852"/>
                  <a:gd name="T25" fmla="*/ 652 h 659"/>
                  <a:gd name="T26" fmla="*/ 370 w 852"/>
                  <a:gd name="T27" fmla="*/ 657 h 659"/>
                  <a:gd name="T28" fmla="*/ 332 w 852"/>
                  <a:gd name="T29" fmla="*/ 659 h 659"/>
                  <a:gd name="T30" fmla="*/ 293 w 852"/>
                  <a:gd name="T31" fmla="*/ 657 h 659"/>
                  <a:gd name="T32" fmla="*/ 257 w 852"/>
                  <a:gd name="T33" fmla="*/ 652 h 659"/>
                  <a:gd name="T34" fmla="*/ 224 w 852"/>
                  <a:gd name="T35" fmla="*/ 643 h 659"/>
                  <a:gd name="T36" fmla="*/ 194 w 852"/>
                  <a:gd name="T37" fmla="*/ 632 h 659"/>
                  <a:gd name="T38" fmla="*/ 166 w 852"/>
                  <a:gd name="T39" fmla="*/ 614 h 659"/>
                  <a:gd name="T40" fmla="*/ 143 w 852"/>
                  <a:gd name="T41" fmla="*/ 594 h 659"/>
                  <a:gd name="T42" fmla="*/ 122 w 852"/>
                  <a:gd name="T43" fmla="*/ 566 h 659"/>
                  <a:gd name="T44" fmla="*/ 99 w 852"/>
                  <a:gd name="T45" fmla="*/ 533 h 659"/>
                  <a:gd name="T46" fmla="*/ 79 w 852"/>
                  <a:gd name="T47" fmla="*/ 498 h 659"/>
                  <a:gd name="T48" fmla="*/ 62 w 852"/>
                  <a:gd name="T49" fmla="*/ 465 h 659"/>
                  <a:gd name="T50" fmla="*/ 47 w 852"/>
                  <a:gd name="T51" fmla="*/ 431 h 659"/>
                  <a:gd name="T52" fmla="*/ 35 w 852"/>
                  <a:gd name="T53" fmla="*/ 397 h 659"/>
                  <a:gd name="T54" fmla="*/ 25 w 852"/>
                  <a:gd name="T55" fmla="*/ 364 h 659"/>
                  <a:gd name="T56" fmla="*/ 17 w 852"/>
                  <a:gd name="T57" fmla="*/ 331 h 659"/>
                  <a:gd name="T58" fmla="*/ 10 w 852"/>
                  <a:gd name="T59" fmla="*/ 300 h 659"/>
                  <a:gd name="T60" fmla="*/ 7 w 852"/>
                  <a:gd name="T61" fmla="*/ 268 h 659"/>
                  <a:gd name="T62" fmla="*/ 3 w 852"/>
                  <a:gd name="T63" fmla="*/ 239 h 659"/>
                  <a:gd name="T64" fmla="*/ 1 w 852"/>
                  <a:gd name="T65" fmla="*/ 211 h 659"/>
                  <a:gd name="T66" fmla="*/ 0 w 852"/>
                  <a:gd name="T67" fmla="*/ 185 h 659"/>
                  <a:gd name="T68" fmla="*/ 0 w 852"/>
                  <a:gd name="T69" fmla="*/ 160 h 659"/>
                  <a:gd name="T70" fmla="*/ 0 w 852"/>
                  <a:gd name="T71" fmla="*/ 138 h 659"/>
                  <a:gd name="T72" fmla="*/ 1 w 852"/>
                  <a:gd name="T73" fmla="*/ 118 h 659"/>
                  <a:gd name="T74" fmla="*/ 3 w 852"/>
                  <a:gd name="T75" fmla="*/ 101 h 659"/>
                  <a:gd name="T76" fmla="*/ 4 w 852"/>
                  <a:gd name="T77" fmla="*/ 86 h 659"/>
                  <a:gd name="T78" fmla="*/ 7 w 852"/>
                  <a:gd name="T79" fmla="*/ 73 h 659"/>
                  <a:gd name="T80" fmla="*/ 9 w 852"/>
                  <a:gd name="T81" fmla="*/ 62 h 659"/>
                  <a:gd name="T82" fmla="*/ 120 w 852"/>
                  <a:gd name="T83" fmla="*/ 59 h 659"/>
                  <a:gd name="T84" fmla="*/ 773 w 852"/>
                  <a:gd name="T85" fmla="*/ 1 h 659"/>
                  <a:gd name="T86" fmla="*/ 785 w 852"/>
                  <a:gd name="T87" fmla="*/ 11 h 659"/>
                  <a:gd name="T88" fmla="*/ 797 w 852"/>
                  <a:gd name="T89" fmla="*/ 27 h 659"/>
                  <a:gd name="T90" fmla="*/ 807 w 852"/>
                  <a:gd name="T91" fmla="*/ 42 h 659"/>
                  <a:gd name="T92" fmla="*/ 815 w 852"/>
                  <a:gd name="T93" fmla="*/ 55 h 659"/>
                  <a:gd name="T94" fmla="*/ 821 w 852"/>
                  <a:gd name="T95" fmla="*/ 69 h 659"/>
                  <a:gd name="T96" fmla="*/ 828 w 852"/>
                  <a:gd name="T97" fmla="*/ 85 h 659"/>
                  <a:gd name="T98" fmla="*/ 835 w 852"/>
                  <a:gd name="T99" fmla="*/ 101 h 659"/>
                  <a:gd name="T100" fmla="*/ 841 w 852"/>
                  <a:gd name="T101" fmla="*/ 120 h 659"/>
                  <a:gd name="T102" fmla="*/ 847 w 852"/>
                  <a:gd name="T103" fmla="*/ 142 h 659"/>
                  <a:gd name="T104" fmla="*/ 849 w 852"/>
                  <a:gd name="T105" fmla="*/ 163 h 659"/>
                  <a:gd name="T106" fmla="*/ 851 w 852"/>
                  <a:gd name="T107" fmla="*/ 187 h 659"/>
                  <a:gd name="T108" fmla="*/ 852 w 852"/>
                  <a:gd name="T109" fmla="*/ 213 h 659"/>
                  <a:gd name="T110" fmla="*/ 851 w 852"/>
                  <a:gd name="T111" fmla="*/ 241 h 659"/>
                  <a:gd name="T112" fmla="*/ 847 w 852"/>
                  <a:gd name="T113" fmla="*/ 268 h 659"/>
                  <a:gd name="T114" fmla="*/ 840 w 852"/>
                  <a:gd name="T115" fmla="*/ 301 h 659"/>
                  <a:gd name="T116" fmla="*/ 832 w 852"/>
                  <a:gd name="T117" fmla="*/ 333 h 659"/>
                  <a:gd name="T118" fmla="*/ 821 w 852"/>
                  <a:gd name="T119" fmla="*/ 367 h 6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52"/>
                  <a:gd name="T181" fmla="*/ 0 h 659"/>
                  <a:gd name="T182" fmla="*/ 852 w 852"/>
                  <a:gd name="T183" fmla="*/ 659 h 6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52" h="659">
                    <a:moveTo>
                      <a:pt x="821" y="367"/>
                    </a:moveTo>
                    <a:lnTo>
                      <a:pt x="816" y="379"/>
                    </a:lnTo>
                    <a:lnTo>
                      <a:pt x="810" y="389"/>
                    </a:lnTo>
                    <a:lnTo>
                      <a:pt x="805" y="401"/>
                    </a:lnTo>
                    <a:lnTo>
                      <a:pt x="800" y="412"/>
                    </a:lnTo>
                    <a:lnTo>
                      <a:pt x="792" y="424"/>
                    </a:lnTo>
                    <a:lnTo>
                      <a:pt x="785" y="434"/>
                    </a:lnTo>
                    <a:lnTo>
                      <a:pt x="777" y="444"/>
                    </a:lnTo>
                    <a:lnTo>
                      <a:pt x="770" y="455"/>
                    </a:lnTo>
                    <a:lnTo>
                      <a:pt x="761" y="464"/>
                    </a:lnTo>
                    <a:lnTo>
                      <a:pt x="752" y="474"/>
                    </a:lnTo>
                    <a:lnTo>
                      <a:pt x="743" y="485"/>
                    </a:lnTo>
                    <a:lnTo>
                      <a:pt x="734" y="494"/>
                    </a:lnTo>
                    <a:lnTo>
                      <a:pt x="723" y="503"/>
                    </a:lnTo>
                    <a:lnTo>
                      <a:pt x="713" y="512"/>
                    </a:lnTo>
                    <a:lnTo>
                      <a:pt x="703" y="521"/>
                    </a:lnTo>
                    <a:lnTo>
                      <a:pt x="693" y="530"/>
                    </a:lnTo>
                    <a:lnTo>
                      <a:pt x="680" y="539"/>
                    </a:lnTo>
                    <a:lnTo>
                      <a:pt x="670" y="547"/>
                    </a:lnTo>
                    <a:lnTo>
                      <a:pt x="658" y="555"/>
                    </a:lnTo>
                    <a:lnTo>
                      <a:pt x="647" y="563"/>
                    </a:lnTo>
                    <a:lnTo>
                      <a:pt x="634" y="570"/>
                    </a:lnTo>
                    <a:lnTo>
                      <a:pt x="621" y="576"/>
                    </a:lnTo>
                    <a:lnTo>
                      <a:pt x="609" y="583"/>
                    </a:lnTo>
                    <a:lnTo>
                      <a:pt x="597" y="590"/>
                    </a:lnTo>
                    <a:lnTo>
                      <a:pt x="584" y="596"/>
                    </a:lnTo>
                    <a:lnTo>
                      <a:pt x="571" y="603"/>
                    </a:lnTo>
                    <a:lnTo>
                      <a:pt x="557" y="609"/>
                    </a:lnTo>
                    <a:lnTo>
                      <a:pt x="544" y="614"/>
                    </a:lnTo>
                    <a:lnTo>
                      <a:pt x="531" y="619"/>
                    </a:lnTo>
                    <a:lnTo>
                      <a:pt x="518" y="625"/>
                    </a:lnTo>
                    <a:lnTo>
                      <a:pt x="504" y="629"/>
                    </a:lnTo>
                    <a:lnTo>
                      <a:pt x="492" y="634"/>
                    </a:lnTo>
                    <a:lnTo>
                      <a:pt x="478" y="637"/>
                    </a:lnTo>
                    <a:lnTo>
                      <a:pt x="464" y="641"/>
                    </a:lnTo>
                    <a:lnTo>
                      <a:pt x="450" y="644"/>
                    </a:lnTo>
                    <a:lnTo>
                      <a:pt x="438" y="648"/>
                    </a:lnTo>
                    <a:lnTo>
                      <a:pt x="423" y="650"/>
                    </a:lnTo>
                    <a:lnTo>
                      <a:pt x="410" y="652"/>
                    </a:lnTo>
                    <a:lnTo>
                      <a:pt x="396" y="653"/>
                    </a:lnTo>
                    <a:lnTo>
                      <a:pt x="384" y="656"/>
                    </a:lnTo>
                    <a:lnTo>
                      <a:pt x="370" y="657"/>
                    </a:lnTo>
                    <a:lnTo>
                      <a:pt x="357" y="658"/>
                    </a:lnTo>
                    <a:lnTo>
                      <a:pt x="344" y="658"/>
                    </a:lnTo>
                    <a:lnTo>
                      <a:pt x="332" y="659"/>
                    </a:lnTo>
                    <a:lnTo>
                      <a:pt x="318" y="658"/>
                    </a:lnTo>
                    <a:lnTo>
                      <a:pt x="305" y="658"/>
                    </a:lnTo>
                    <a:lnTo>
                      <a:pt x="293" y="657"/>
                    </a:lnTo>
                    <a:lnTo>
                      <a:pt x="281" y="656"/>
                    </a:lnTo>
                    <a:lnTo>
                      <a:pt x="269" y="653"/>
                    </a:lnTo>
                    <a:lnTo>
                      <a:pt x="257" y="652"/>
                    </a:lnTo>
                    <a:lnTo>
                      <a:pt x="246" y="649"/>
                    </a:lnTo>
                    <a:lnTo>
                      <a:pt x="235" y="647"/>
                    </a:lnTo>
                    <a:lnTo>
                      <a:pt x="224" y="643"/>
                    </a:lnTo>
                    <a:lnTo>
                      <a:pt x="213" y="640"/>
                    </a:lnTo>
                    <a:lnTo>
                      <a:pt x="203" y="635"/>
                    </a:lnTo>
                    <a:lnTo>
                      <a:pt x="194" y="632"/>
                    </a:lnTo>
                    <a:lnTo>
                      <a:pt x="185" y="626"/>
                    </a:lnTo>
                    <a:lnTo>
                      <a:pt x="176" y="620"/>
                    </a:lnTo>
                    <a:lnTo>
                      <a:pt x="166" y="614"/>
                    </a:lnTo>
                    <a:lnTo>
                      <a:pt x="158" y="607"/>
                    </a:lnTo>
                    <a:lnTo>
                      <a:pt x="150" y="601"/>
                    </a:lnTo>
                    <a:lnTo>
                      <a:pt x="143" y="594"/>
                    </a:lnTo>
                    <a:lnTo>
                      <a:pt x="136" y="586"/>
                    </a:lnTo>
                    <a:lnTo>
                      <a:pt x="130" y="579"/>
                    </a:lnTo>
                    <a:lnTo>
                      <a:pt x="122" y="566"/>
                    </a:lnTo>
                    <a:lnTo>
                      <a:pt x="112" y="556"/>
                    </a:lnTo>
                    <a:lnTo>
                      <a:pt x="105" y="544"/>
                    </a:lnTo>
                    <a:lnTo>
                      <a:pt x="99" y="533"/>
                    </a:lnTo>
                    <a:lnTo>
                      <a:pt x="92" y="521"/>
                    </a:lnTo>
                    <a:lnTo>
                      <a:pt x="85" y="511"/>
                    </a:lnTo>
                    <a:lnTo>
                      <a:pt x="79" y="498"/>
                    </a:lnTo>
                    <a:lnTo>
                      <a:pt x="73" y="488"/>
                    </a:lnTo>
                    <a:lnTo>
                      <a:pt x="66" y="475"/>
                    </a:lnTo>
                    <a:lnTo>
                      <a:pt x="62" y="465"/>
                    </a:lnTo>
                    <a:lnTo>
                      <a:pt x="56" y="452"/>
                    </a:lnTo>
                    <a:lnTo>
                      <a:pt x="51" y="442"/>
                    </a:lnTo>
                    <a:lnTo>
                      <a:pt x="47" y="431"/>
                    </a:lnTo>
                    <a:lnTo>
                      <a:pt x="42" y="419"/>
                    </a:lnTo>
                    <a:lnTo>
                      <a:pt x="39" y="409"/>
                    </a:lnTo>
                    <a:lnTo>
                      <a:pt x="35" y="397"/>
                    </a:lnTo>
                    <a:lnTo>
                      <a:pt x="31" y="386"/>
                    </a:lnTo>
                    <a:lnTo>
                      <a:pt x="28" y="375"/>
                    </a:lnTo>
                    <a:lnTo>
                      <a:pt x="25" y="364"/>
                    </a:lnTo>
                    <a:lnTo>
                      <a:pt x="22" y="352"/>
                    </a:lnTo>
                    <a:lnTo>
                      <a:pt x="19" y="341"/>
                    </a:lnTo>
                    <a:lnTo>
                      <a:pt x="17" y="331"/>
                    </a:lnTo>
                    <a:lnTo>
                      <a:pt x="15" y="320"/>
                    </a:lnTo>
                    <a:lnTo>
                      <a:pt x="12" y="310"/>
                    </a:lnTo>
                    <a:lnTo>
                      <a:pt x="10" y="300"/>
                    </a:lnTo>
                    <a:lnTo>
                      <a:pt x="9" y="289"/>
                    </a:lnTo>
                    <a:lnTo>
                      <a:pt x="7" y="278"/>
                    </a:lnTo>
                    <a:lnTo>
                      <a:pt x="7" y="268"/>
                    </a:lnTo>
                    <a:lnTo>
                      <a:pt x="4" y="258"/>
                    </a:lnTo>
                    <a:lnTo>
                      <a:pt x="3" y="249"/>
                    </a:lnTo>
                    <a:lnTo>
                      <a:pt x="3" y="239"/>
                    </a:lnTo>
                    <a:lnTo>
                      <a:pt x="3" y="231"/>
                    </a:lnTo>
                    <a:lnTo>
                      <a:pt x="1" y="220"/>
                    </a:lnTo>
                    <a:lnTo>
                      <a:pt x="1" y="211"/>
                    </a:lnTo>
                    <a:lnTo>
                      <a:pt x="0" y="202"/>
                    </a:lnTo>
                    <a:lnTo>
                      <a:pt x="0" y="194"/>
                    </a:lnTo>
                    <a:lnTo>
                      <a:pt x="0" y="185"/>
                    </a:lnTo>
                    <a:lnTo>
                      <a:pt x="0" y="177"/>
                    </a:lnTo>
                    <a:lnTo>
                      <a:pt x="0" y="169"/>
                    </a:lnTo>
                    <a:lnTo>
                      <a:pt x="0" y="160"/>
                    </a:lnTo>
                    <a:lnTo>
                      <a:pt x="0" y="152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1" y="131"/>
                    </a:lnTo>
                    <a:lnTo>
                      <a:pt x="1" y="125"/>
                    </a:lnTo>
                    <a:lnTo>
                      <a:pt x="1" y="118"/>
                    </a:lnTo>
                    <a:lnTo>
                      <a:pt x="2" y="112"/>
                    </a:lnTo>
                    <a:lnTo>
                      <a:pt x="3" y="106"/>
                    </a:lnTo>
                    <a:lnTo>
                      <a:pt x="3" y="101"/>
                    </a:lnTo>
                    <a:lnTo>
                      <a:pt x="3" y="95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1"/>
                    </a:lnTo>
                    <a:lnTo>
                      <a:pt x="5" y="77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8" y="65"/>
                    </a:lnTo>
                    <a:lnTo>
                      <a:pt x="9" y="62"/>
                    </a:lnTo>
                    <a:lnTo>
                      <a:pt x="9" y="59"/>
                    </a:lnTo>
                    <a:lnTo>
                      <a:pt x="10" y="59"/>
                    </a:lnTo>
                    <a:lnTo>
                      <a:pt x="120" y="59"/>
                    </a:lnTo>
                    <a:lnTo>
                      <a:pt x="333" y="405"/>
                    </a:lnTo>
                    <a:lnTo>
                      <a:pt x="772" y="0"/>
                    </a:lnTo>
                    <a:lnTo>
                      <a:pt x="773" y="1"/>
                    </a:lnTo>
                    <a:lnTo>
                      <a:pt x="778" y="4"/>
                    </a:lnTo>
                    <a:lnTo>
                      <a:pt x="780" y="7"/>
                    </a:lnTo>
                    <a:lnTo>
                      <a:pt x="785" y="11"/>
                    </a:lnTo>
                    <a:lnTo>
                      <a:pt x="788" y="16"/>
                    </a:lnTo>
                    <a:lnTo>
                      <a:pt x="793" y="21"/>
                    </a:lnTo>
                    <a:lnTo>
                      <a:pt x="797" y="27"/>
                    </a:lnTo>
                    <a:lnTo>
                      <a:pt x="802" y="34"/>
                    </a:lnTo>
                    <a:lnTo>
                      <a:pt x="804" y="38"/>
                    </a:lnTo>
                    <a:lnTo>
                      <a:pt x="807" y="42"/>
                    </a:lnTo>
                    <a:lnTo>
                      <a:pt x="809" y="46"/>
                    </a:lnTo>
                    <a:lnTo>
                      <a:pt x="812" y="50"/>
                    </a:lnTo>
                    <a:lnTo>
                      <a:pt x="815" y="55"/>
                    </a:lnTo>
                    <a:lnTo>
                      <a:pt x="817" y="58"/>
                    </a:lnTo>
                    <a:lnTo>
                      <a:pt x="819" y="63"/>
                    </a:lnTo>
                    <a:lnTo>
                      <a:pt x="821" y="69"/>
                    </a:lnTo>
                    <a:lnTo>
                      <a:pt x="824" y="73"/>
                    </a:lnTo>
                    <a:lnTo>
                      <a:pt x="827" y="79"/>
                    </a:lnTo>
                    <a:lnTo>
                      <a:pt x="828" y="85"/>
                    </a:lnTo>
                    <a:lnTo>
                      <a:pt x="832" y="90"/>
                    </a:lnTo>
                    <a:lnTo>
                      <a:pt x="833" y="95"/>
                    </a:lnTo>
                    <a:lnTo>
                      <a:pt x="835" y="101"/>
                    </a:lnTo>
                    <a:lnTo>
                      <a:pt x="838" y="108"/>
                    </a:lnTo>
                    <a:lnTo>
                      <a:pt x="840" y="115"/>
                    </a:lnTo>
                    <a:lnTo>
                      <a:pt x="841" y="120"/>
                    </a:lnTo>
                    <a:lnTo>
                      <a:pt x="843" y="127"/>
                    </a:lnTo>
                    <a:lnTo>
                      <a:pt x="844" y="134"/>
                    </a:lnTo>
                    <a:lnTo>
                      <a:pt x="847" y="142"/>
                    </a:lnTo>
                    <a:lnTo>
                      <a:pt x="848" y="148"/>
                    </a:lnTo>
                    <a:lnTo>
                      <a:pt x="849" y="156"/>
                    </a:lnTo>
                    <a:lnTo>
                      <a:pt x="849" y="163"/>
                    </a:lnTo>
                    <a:lnTo>
                      <a:pt x="851" y="172"/>
                    </a:lnTo>
                    <a:lnTo>
                      <a:pt x="851" y="179"/>
                    </a:lnTo>
                    <a:lnTo>
                      <a:pt x="851" y="187"/>
                    </a:lnTo>
                    <a:lnTo>
                      <a:pt x="852" y="196"/>
                    </a:lnTo>
                    <a:lnTo>
                      <a:pt x="852" y="205"/>
                    </a:lnTo>
                    <a:lnTo>
                      <a:pt x="852" y="213"/>
                    </a:lnTo>
                    <a:lnTo>
                      <a:pt x="852" y="223"/>
                    </a:lnTo>
                    <a:lnTo>
                      <a:pt x="851" y="231"/>
                    </a:lnTo>
                    <a:lnTo>
                      <a:pt x="851" y="241"/>
                    </a:lnTo>
                    <a:lnTo>
                      <a:pt x="849" y="249"/>
                    </a:lnTo>
                    <a:lnTo>
                      <a:pt x="848" y="259"/>
                    </a:lnTo>
                    <a:lnTo>
                      <a:pt x="847" y="268"/>
                    </a:lnTo>
                    <a:lnTo>
                      <a:pt x="846" y="280"/>
                    </a:lnTo>
                    <a:lnTo>
                      <a:pt x="842" y="289"/>
                    </a:lnTo>
                    <a:lnTo>
                      <a:pt x="840" y="301"/>
                    </a:lnTo>
                    <a:lnTo>
                      <a:pt x="838" y="311"/>
                    </a:lnTo>
                    <a:lnTo>
                      <a:pt x="835" y="322"/>
                    </a:lnTo>
                    <a:lnTo>
                      <a:pt x="832" y="333"/>
                    </a:lnTo>
                    <a:lnTo>
                      <a:pt x="828" y="344"/>
                    </a:lnTo>
                    <a:lnTo>
                      <a:pt x="825" y="356"/>
                    </a:lnTo>
                    <a:lnTo>
                      <a:pt x="821" y="367"/>
                    </a:lnTo>
                    <a:close/>
                  </a:path>
                </a:pathLst>
              </a:custGeom>
              <a:solidFill>
                <a:srgbClr val="BA87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" name="Freeform 250"/>
              <p:cNvSpPr>
                <a:spLocks/>
              </p:cNvSpPr>
              <p:nvPr/>
            </p:nvSpPr>
            <p:spPr bwMode="auto">
              <a:xfrm>
                <a:off x="3828" y="3220"/>
                <a:ext cx="158" cy="112"/>
              </a:xfrm>
              <a:custGeom>
                <a:avLst/>
                <a:gdLst>
                  <a:gd name="T0" fmla="*/ 31 w 631"/>
                  <a:gd name="T1" fmla="*/ 0 h 451"/>
                  <a:gd name="T2" fmla="*/ 231 w 631"/>
                  <a:gd name="T3" fmla="*/ 344 h 451"/>
                  <a:gd name="T4" fmla="*/ 177 w 631"/>
                  <a:gd name="T5" fmla="*/ 438 h 451"/>
                  <a:gd name="T6" fmla="*/ 631 w 631"/>
                  <a:gd name="T7" fmla="*/ 41 h 451"/>
                  <a:gd name="T8" fmla="*/ 630 w 631"/>
                  <a:gd name="T9" fmla="*/ 45 h 451"/>
                  <a:gd name="T10" fmla="*/ 626 w 631"/>
                  <a:gd name="T11" fmla="*/ 50 h 451"/>
                  <a:gd name="T12" fmla="*/ 624 w 631"/>
                  <a:gd name="T13" fmla="*/ 54 h 451"/>
                  <a:gd name="T14" fmla="*/ 621 w 631"/>
                  <a:gd name="T15" fmla="*/ 60 h 451"/>
                  <a:gd name="T16" fmla="*/ 618 w 631"/>
                  <a:gd name="T17" fmla="*/ 67 h 451"/>
                  <a:gd name="T18" fmla="*/ 615 w 631"/>
                  <a:gd name="T19" fmla="*/ 73 h 451"/>
                  <a:gd name="T20" fmla="*/ 611 w 631"/>
                  <a:gd name="T21" fmla="*/ 80 h 451"/>
                  <a:gd name="T22" fmla="*/ 607 w 631"/>
                  <a:gd name="T23" fmla="*/ 87 h 451"/>
                  <a:gd name="T24" fmla="*/ 603 w 631"/>
                  <a:gd name="T25" fmla="*/ 96 h 451"/>
                  <a:gd name="T26" fmla="*/ 599 w 631"/>
                  <a:gd name="T27" fmla="*/ 103 h 451"/>
                  <a:gd name="T28" fmla="*/ 594 w 631"/>
                  <a:gd name="T29" fmla="*/ 111 h 451"/>
                  <a:gd name="T30" fmla="*/ 588 w 631"/>
                  <a:gd name="T31" fmla="*/ 120 h 451"/>
                  <a:gd name="T32" fmla="*/ 584 w 631"/>
                  <a:gd name="T33" fmla="*/ 128 h 451"/>
                  <a:gd name="T34" fmla="*/ 578 w 631"/>
                  <a:gd name="T35" fmla="*/ 136 h 451"/>
                  <a:gd name="T36" fmla="*/ 572 w 631"/>
                  <a:gd name="T37" fmla="*/ 146 h 451"/>
                  <a:gd name="T38" fmla="*/ 567 w 631"/>
                  <a:gd name="T39" fmla="*/ 155 h 451"/>
                  <a:gd name="T40" fmla="*/ 561 w 631"/>
                  <a:gd name="T41" fmla="*/ 165 h 451"/>
                  <a:gd name="T42" fmla="*/ 554 w 631"/>
                  <a:gd name="T43" fmla="*/ 174 h 451"/>
                  <a:gd name="T44" fmla="*/ 548 w 631"/>
                  <a:gd name="T45" fmla="*/ 184 h 451"/>
                  <a:gd name="T46" fmla="*/ 541 w 631"/>
                  <a:gd name="T47" fmla="*/ 193 h 451"/>
                  <a:gd name="T48" fmla="*/ 534 w 631"/>
                  <a:gd name="T49" fmla="*/ 204 h 451"/>
                  <a:gd name="T50" fmla="*/ 526 w 631"/>
                  <a:gd name="T51" fmla="*/ 214 h 451"/>
                  <a:gd name="T52" fmla="*/ 519 w 631"/>
                  <a:gd name="T53" fmla="*/ 224 h 451"/>
                  <a:gd name="T54" fmla="*/ 511 w 631"/>
                  <a:gd name="T55" fmla="*/ 235 h 451"/>
                  <a:gd name="T56" fmla="*/ 504 w 631"/>
                  <a:gd name="T57" fmla="*/ 245 h 451"/>
                  <a:gd name="T58" fmla="*/ 496 w 631"/>
                  <a:gd name="T59" fmla="*/ 254 h 451"/>
                  <a:gd name="T60" fmla="*/ 487 w 631"/>
                  <a:gd name="T61" fmla="*/ 265 h 451"/>
                  <a:gd name="T62" fmla="*/ 479 w 631"/>
                  <a:gd name="T63" fmla="*/ 274 h 451"/>
                  <a:gd name="T64" fmla="*/ 470 w 631"/>
                  <a:gd name="T65" fmla="*/ 285 h 451"/>
                  <a:gd name="T66" fmla="*/ 461 w 631"/>
                  <a:gd name="T67" fmla="*/ 294 h 451"/>
                  <a:gd name="T68" fmla="*/ 453 w 631"/>
                  <a:gd name="T69" fmla="*/ 304 h 451"/>
                  <a:gd name="T70" fmla="*/ 444 w 631"/>
                  <a:gd name="T71" fmla="*/ 313 h 451"/>
                  <a:gd name="T72" fmla="*/ 434 w 631"/>
                  <a:gd name="T73" fmla="*/ 323 h 451"/>
                  <a:gd name="T74" fmla="*/ 424 w 631"/>
                  <a:gd name="T75" fmla="*/ 332 h 451"/>
                  <a:gd name="T76" fmla="*/ 415 w 631"/>
                  <a:gd name="T77" fmla="*/ 342 h 451"/>
                  <a:gd name="T78" fmla="*/ 405 w 631"/>
                  <a:gd name="T79" fmla="*/ 351 h 451"/>
                  <a:gd name="T80" fmla="*/ 394 w 631"/>
                  <a:gd name="T81" fmla="*/ 360 h 451"/>
                  <a:gd name="T82" fmla="*/ 384 w 631"/>
                  <a:gd name="T83" fmla="*/ 367 h 451"/>
                  <a:gd name="T84" fmla="*/ 373 w 631"/>
                  <a:gd name="T85" fmla="*/ 376 h 451"/>
                  <a:gd name="T86" fmla="*/ 362 w 631"/>
                  <a:gd name="T87" fmla="*/ 384 h 451"/>
                  <a:gd name="T88" fmla="*/ 353 w 631"/>
                  <a:gd name="T89" fmla="*/ 391 h 451"/>
                  <a:gd name="T90" fmla="*/ 341 w 631"/>
                  <a:gd name="T91" fmla="*/ 398 h 451"/>
                  <a:gd name="T92" fmla="*/ 330 w 631"/>
                  <a:gd name="T93" fmla="*/ 405 h 451"/>
                  <a:gd name="T94" fmla="*/ 318 w 631"/>
                  <a:gd name="T95" fmla="*/ 411 h 451"/>
                  <a:gd name="T96" fmla="*/ 307 w 631"/>
                  <a:gd name="T97" fmla="*/ 417 h 451"/>
                  <a:gd name="T98" fmla="*/ 295 w 631"/>
                  <a:gd name="T99" fmla="*/ 422 h 451"/>
                  <a:gd name="T100" fmla="*/ 283 w 631"/>
                  <a:gd name="T101" fmla="*/ 428 h 451"/>
                  <a:gd name="T102" fmla="*/ 271 w 631"/>
                  <a:gd name="T103" fmla="*/ 432 h 451"/>
                  <a:gd name="T104" fmla="*/ 260 w 631"/>
                  <a:gd name="T105" fmla="*/ 437 h 451"/>
                  <a:gd name="T106" fmla="*/ 247 w 631"/>
                  <a:gd name="T107" fmla="*/ 439 h 451"/>
                  <a:gd name="T108" fmla="*/ 234 w 631"/>
                  <a:gd name="T109" fmla="*/ 444 h 451"/>
                  <a:gd name="T110" fmla="*/ 222 w 631"/>
                  <a:gd name="T111" fmla="*/ 445 h 451"/>
                  <a:gd name="T112" fmla="*/ 209 w 631"/>
                  <a:gd name="T113" fmla="*/ 448 h 451"/>
                  <a:gd name="T114" fmla="*/ 195 w 631"/>
                  <a:gd name="T115" fmla="*/ 450 h 451"/>
                  <a:gd name="T116" fmla="*/ 157 w 631"/>
                  <a:gd name="T117" fmla="*/ 451 h 451"/>
                  <a:gd name="T118" fmla="*/ 0 w 631"/>
                  <a:gd name="T119" fmla="*/ 0 h 451"/>
                  <a:gd name="T120" fmla="*/ 31 w 631"/>
                  <a:gd name="T121" fmla="*/ 0 h 451"/>
                  <a:gd name="T122" fmla="*/ 31 w 631"/>
                  <a:gd name="T123" fmla="*/ 0 h 4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31"/>
                  <a:gd name="T187" fmla="*/ 0 h 451"/>
                  <a:gd name="T188" fmla="*/ 631 w 631"/>
                  <a:gd name="T189" fmla="*/ 451 h 4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31" h="451">
                    <a:moveTo>
                      <a:pt x="31" y="0"/>
                    </a:moveTo>
                    <a:lnTo>
                      <a:pt x="231" y="344"/>
                    </a:lnTo>
                    <a:lnTo>
                      <a:pt x="177" y="438"/>
                    </a:lnTo>
                    <a:lnTo>
                      <a:pt x="631" y="41"/>
                    </a:lnTo>
                    <a:lnTo>
                      <a:pt x="630" y="45"/>
                    </a:lnTo>
                    <a:lnTo>
                      <a:pt x="626" y="50"/>
                    </a:lnTo>
                    <a:lnTo>
                      <a:pt x="624" y="54"/>
                    </a:lnTo>
                    <a:lnTo>
                      <a:pt x="621" y="60"/>
                    </a:lnTo>
                    <a:lnTo>
                      <a:pt x="618" y="67"/>
                    </a:lnTo>
                    <a:lnTo>
                      <a:pt x="615" y="73"/>
                    </a:lnTo>
                    <a:lnTo>
                      <a:pt x="611" y="80"/>
                    </a:lnTo>
                    <a:lnTo>
                      <a:pt x="607" y="87"/>
                    </a:lnTo>
                    <a:lnTo>
                      <a:pt x="603" y="96"/>
                    </a:lnTo>
                    <a:lnTo>
                      <a:pt x="599" y="103"/>
                    </a:lnTo>
                    <a:lnTo>
                      <a:pt x="594" y="111"/>
                    </a:lnTo>
                    <a:lnTo>
                      <a:pt x="588" y="120"/>
                    </a:lnTo>
                    <a:lnTo>
                      <a:pt x="584" y="128"/>
                    </a:lnTo>
                    <a:lnTo>
                      <a:pt x="578" y="136"/>
                    </a:lnTo>
                    <a:lnTo>
                      <a:pt x="572" y="146"/>
                    </a:lnTo>
                    <a:lnTo>
                      <a:pt x="567" y="155"/>
                    </a:lnTo>
                    <a:lnTo>
                      <a:pt x="561" y="165"/>
                    </a:lnTo>
                    <a:lnTo>
                      <a:pt x="554" y="174"/>
                    </a:lnTo>
                    <a:lnTo>
                      <a:pt x="548" y="184"/>
                    </a:lnTo>
                    <a:lnTo>
                      <a:pt x="541" y="193"/>
                    </a:lnTo>
                    <a:lnTo>
                      <a:pt x="534" y="204"/>
                    </a:lnTo>
                    <a:lnTo>
                      <a:pt x="526" y="214"/>
                    </a:lnTo>
                    <a:lnTo>
                      <a:pt x="519" y="224"/>
                    </a:lnTo>
                    <a:lnTo>
                      <a:pt x="511" y="235"/>
                    </a:lnTo>
                    <a:lnTo>
                      <a:pt x="504" y="245"/>
                    </a:lnTo>
                    <a:lnTo>
                      <a:pt x="496" y="254"/>
                    </a:lnTo>
                    <a:lnTo>
                      <a:pt x="487" y="265"/>
                    </a:lnTo>
                    <a:lnTo>
                      <a:pt x="479" y="274"/>
                    </a:lnTo>
                    <a:lnTo>
                      <a:pt x="470" y="285"/>
                    </a:lnTo>
                    <a:lnTo>
                      <a:pt x="461" y="294"/>
                    </a:lnTo>
                    <a:lnTo>
                      <a:pt x="453" y="304"/>
                    </a:lnTo>
                    <a:lnTo>
                      <a:pt x="444" y="313"/>
                    </a:lnTo>
                    <a:lnTo>
                      <a:pt x="434" y="323"/>
                    </a:lnTo>
                    <a:lnTo>
                      <a:pt x="424" y="332"/>
                    </a:lnTo>
                    <a:lnTo>
                      <a:pt x="415" y="342"/>
                    </a:lnTo>
                    <a:lnTo>
                      <a:pt x="405" y="351"/>
                    </a:lnTo>
                    <a:lnTo>
                      <a:pt x="394" y="360"/>
                    </a:lnTo>
                    <a:lnTo>
                      <a:pt x="384" y="367"/>
                    </a:lnTo>
                    <a:lnTo>
                      <a:pt x="373" y="376"/>
                    </a:lnTo>
                    <a:lnTo>
                      <a:pt x="362" y="384"/>
                    </a:lnTo>
                    <a:lnTo>
                      <a:pt x="353" y="391"/>
                    </a:lnTo>
                    <a:lnTo>
                      <a:pt x="341" y="398"/>
                    </a:lnTo>
                    <a:lnTo>
                      <a:pt x="330" y="405"/>
                    </a:lnTo>
                    <a:lnTo>
                      <a:pt x="318" y="411"/>
                    </a:lnTo>
                    <a:lnTo>
                      <a:pt x="307" y="417"/>
                    </a:lnTo>
                    <a:lnTo>
                      <a:pt x="295" y="422"/>
                    </a:lnTo>
                    <a:lnTo>
                      <a:pt x="283" y="428"/>
                    </a:lnTo>
                    <a:lnTo>
                      <a:pt x="271" y="432"/>
                    </a:lnTo>
                    <a:lnTo>
                      <a:pt x="260" y="437"/>
                    </a:lnTo>
                    <a:lnTo>
                      <a:pt x="247" y="439"/>
                    </a:lnTo>
                    <a:lnTo>
                      <a:pt x="234" y="444"/>
                    </a:lnTo>
                    <a:lnTo>
                      <a:pt x="222" y="445"/>
                    </a:lnTo>
                    <a:lnTo>
                      <a:pt x="209" y="448"/>
                    </a:lnTo>
                    <a:lnTo>
                      <a:pt x="195" y="450"/>
                    </a:lnTo>
                    <a:lnTo>
                      <a:pt x="157" y="451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CA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7" name="Freeform 251"/>
              <p:cNvSpPr>
                <a:spLocks/>
              </p:cNvSpPr>
              <p:nvPr/>
            </p:nvSpPr>
            <p:spPr bwMode="auto">
              <a:xfrm>
                <a:off x="3542" y="3240"/>
                <a:ext cx="36" cy="37"/>
              </a:xfrm>
              <a:custGeom>
                <a:avLst/>
                <a:gdLst>
                  <a:gd name="T0" fmla="*/ 80 w 146"/>
                  <a:gd name="T1" fmla="*/ 0 h 147"/>
                  <a:gd name="T2" fmla="*/ 93 w 146"/>
                  <a:gd name="T3" fmla="*/ 2 h 147"/>
                  <a:gd name="T4" fmla="*/ 107 w 146"/>
                  <a:gd name="T5" fmla="*/ 7 h 147"/>
                  <a:gd name="T6" fmla="*/ 118 w 146"/>
                  <a:gd name="T7" fmla="*/ 16 h 147"/>
                  <a:gd name="T8" fmla="*/ 129 w 146"/>
                  <a:gd name="T9" fmla="*/ 25 h 147"/>
                  <a:gd name="T10" fmla="*/ 136 w 146"/>
                  <a:gd name="T11" fmla="*/ 37 h 147"/>
                  <a:gd name="T12" fmla="*/ 141 w 146"/>
                  <a:gd name="T13" fmla="*/ 50 h 147"/>
                  <a:gd name="T14" fmla="*/ 145 w 146"/>
                  <a:gd name="T15" fmla="*/ 62 h 147"/>
                  <a:gd name="T16" fmla="*/ 145 w 146"/>
                  <a:gd name="T17" fmla="*/ 70 h 147"/>
                  <a:gd name="T18" fmla="*/ 145 w 146"/>
                  <a:gd name="T19" fmla="*/ 81 h 147"/>
                  <a:gd name="T20" fmla="*/ 141 w 146"/>
                  <a:gd name="T21" fmla="*/ 94 h 147"/>
                  <a:gd name="T22" fmla="*/ 136 w 146"/>
                  <a:gd name="T23" fmla="*/ 108 h 147"/>
                  <a:gd name="T24" fmla="*/ 129 w 146"/>
                  <a:gd name="T25" fmla="*/ 119 h 147"/>
                  <a:gd name="T26" fmla="*/ 118 w 146"/>
                  <a:gd name="T27" fmla="*/ 130 h 147"/>
                  <a:gd name="T28" fmla="*/ 107 w 146"/>
                  <a:gd name="T29" fmla="*/ 138 h 147"/>
                  <a:gd name="T30" fmla="*/ 93 w 146"/>
                  <a:gd name="T31" fmla="*/ 143 h 147"/>
                  <a:gd name="T32" fmla="*/ 80 w 146"/>
                  <a:gd name="T33" fmla="*/ 147 h 147"/>
                  <a:gd name="T34" fmla="*/ 69 w 146"/>
                  <a:gd name="T35" fmla="*/ 147 h 147"/>
                  <a:gd name="T36" fmla="*/ 61 w 146"/>
                  <a:gd name="T37" fmla="*/ 146 h 147"/>
                  <a:gd name="T38" fmla="*/ 51 w 146"/>
                  <a:gd name="T39" fmla="*/ 143 h 147"/>
                  <a:gd name="T40" fmla="*/ 38 w 146"/>
                  <a:gd name="T41" fmla="*/ 138 h 147"/>
                  <a:gd name="T42" fmla="*/ 25 w 146"/>
                  <a:gd name="T43" fmla="*/ 130 h 147"/>
                  <a:gd name="T44" fmla="*/ 15 w 146"/>
                  <a:gd name="T45" fmla="*/ 119 h 147"/>
                  <a:gd name="T46" fmla="*/ 8 w 146"/>
                  <a:gd name="T47" fmla="*/ 108 h 147"/>
                  <a:gd name="T48" fmla="*/ 2 w 146"/>
                  <a:gd name="T49" fmla="*/ 94 h 147"/>
                  <a:gd name="T50" fmla="*/ 0 w 146"/>
                  <a:gd name="T51" fmla="*/ 81 h 147"/>
                  <a:gd name="T52" fmla="*/ 0 w 146"/>
                  <a:gd name="T53" fmla="*/ 70 h 147"/>
                  <a:gd name="T54" fmla="*/ 0 w 146"/>
                  <a:gd name="T55" fmla="*/ 62 h 147"/>
                  <a:gd name="T56" fmla="*/ 2 w 146"/>
                  <a:gd name="T57" fmla="*/ 50 h 147"/>
                  <a:gd name="T58" fmla="*/ 8 w 146"/>
                  <a:gd name="T59" fmla="*/ 37 h 147"/>
                  <a:gd name="T60" fmla="*/ 15 w 146"/>
                  <a:gd name="T61" fmla="*/ 25 h 147"/>
                  <a:gd name="T62" fmla="*/ 25 w 146"/>
                  <a:gd name="T63" fmla="*/ 16 h 147"/>
                  <a:gd name="T64" fmla="*/ 38 w 146"/>
                  <a:gd name="T65" fmla="*/ 7 h 147"/>
                  <a:gd name="T66" fmla="*/ 51 w 146"/>
                  <a:gd name="T67" fmla="*/ 2 h 147"/>
                  <a:gd name="T68" fmla="*/ 61 w 146"/>
                  <a:gd name="T69" fmla="*/ 0 h 147"/>
                  <a:gd name="T70" fmla="*/ 69 w 146"/>
                  <a:gd name="T71" fmla="*/ 0 h 147"/>
                  <a:gd name="T72" fmla="*/ 72 w 146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6"/>
                  <a:gd name="T112" fmla="*/ 0 h 147"/>
                  <a:gd name="T113" fmla="*/ 146 w 146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6" h="147">
                    <a:moveTo>
                      <a:pt x="72" y="0"/>
                    </a:moveTo>
                    <a:lnTo>
                      <a:pt x="80" y="0"/>
                    </a:lnTo>
                    <a:lnTo>
                      <a:pt x="87" y="1"/>
                    </a:lnTo>
                    <a:lnTo>
                      <a:pt x="93" y="2"/>
                    </a:lnTo>
                    <a:lnTo>
                      <a:pt x="100" y="6"/>
                    </a:lnTo>
                    <a:lnTo>
                      <a:pt x="107" y="7"/>
                    </a:lnTo>
                    <a:lnTo>
                      <a:pt x="114" y="11"/>
                    </a:lnTo>
                    <a:lnTo>
                      <a:pt x="118" y="16"/>
                    </a:lnTo>
                    <a:lnTo>
                      <a:pt x="124" y="20"/>
                    </a:lnTo>
                    <a:lnTo>
                      <a:pt x="129" y="25"/>
                    </a:lnTo>
                    <a:lnTo>
                      <a:pt x="132" y="31"/>
                    </a:lnTo>
                    <a:lnTo>
                      <a:pt x="136" y="37"/>
                    </a:lnTo>
                    <a:lnTo>
                      <a:pt x="139" y="45"/>
                    </a:lnTo>
                    <a:lnTo>
                      <a:pt x="141" y="50"/>
                    </a:lnTo>
                    <a:lnTo>
                      <a:pt x="144" y="58"/>
                    </a:lnTo>
                    <a:lnTo>
                      <a:pt x="145" y="62"/>
                    </a:lnTo>
                    <a:lnTo>
                      <a:pt x="145" y="65"/>
                    </a:lnTo>
                    <a:lnTo>
                      <a:pt x="145" y="70"/>
                    </a:lnTo>
                    <a:lnTo>
                      <a:pt x="146" y="74"/>
                    </a:lnTo>
                    <a:lnTo>
                      <a:pt x="145" y="81"/>
                    </a:lnTo>
                    <a:lnTo>
                      <a:pt x="144" y="88"/>
                    </a:lnTo>
                    <a:lnTo>
                      <a:pt x="141" y="94"/>
                    </a:lnTo>
                    <a:lnTo>
                      <a:pt x="139" y="102"/>
                    </a:lnTo>
                    <a:lnTo>
                      <a:pt x="136" y="108"/>
                    </a:lnTo>
                    <a:lnTo>
                      <a:pt x="132" y="115"/>
                    </a:lnTo>
                    <a:lnTo>
                      <a:pt x="129" y="119"/>
                    </a:lnTo>
                    <a:lnTo>
                      <a:pt x="124" y="125"/>
                    </a:lnTo>
                    <a:lnTo>
                      <a:pt x="118" y="130"/>
                    </a:lnTo>
                    <a:lnTo>
                      <a:pt x="114" y="133"/>
                    </a:lnTo>
                    <a:lnTo>
                      <a:pt x="107" y="138"/>
                    </a:lnTo>
                    <a:lnTo>
                      <a:pt x="100" y="141"/>
                    </a:lnTo>
                    <a:lnTo>
                      <a:pt x="93" y="143"/>
                    </a:lnTo>
                    <a:lnTo>
                      <a:pt x="87" y="145"/>
                    </a:lnTo>
                    <a:lnTo>
                      <a:pt x="80" y="147"/>
                    </a:lnTo>
                    <a:lnTo>
                      <a:pt x="72" y="147"/>
                    </a:lnTo>
                    <a:lnTo>
                      <a:pt x="69" y="147"/>
                    </a:lnTo>
                    <a:lnTo>
                      <a:pt x="64" y="147"/>
                    </a:lnTo>
                    <a:lnTo>
                      <a:pt x="61" y="146"/>
                    </a:lnTo>
                    <a:lnTo>
                      <a:pt x="57" y="145"/>
                    </a:lnTo>
                    <a:lnTo>
                      <a:pt x="51" y="143"/>
                    </a:lnTo>
                    <a:lnTo>
                      <a:pt x="44" y="141"/>
                    </a:lnTo>
                    <a:lnTo>
                      <a:pt x="38" y="138"/>
                    </a:lnTo>
                    <a:lnTo>
                      <a:pt x="31" y="133"/>
                    </a:lnTo>
                    <a:lnTo>
                      <a:pt x="25" y="130"/>
                    </a:lnTo>
                    <a:lnTo>
                      <a:pt x="21" y="125"/>
                    </a:lnTo>
                    <a:lnTo>
                      <a:pt x="15" y="119"/>
                    </a:lnTo>
                    <a:lnTo>
                      <a:pt x="11" y="115"/>
                    </a:lnTo>
                    <a:lnTo>
                      <a:pt x="8" y="108"/>
                    </a:lnTo>
                    <a:lnTo>
                      <a:pt x="5" y="102"/>
                    </a:lnTo>
                    <a:lnTo>
                      <a:pt x="2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2" y="50"/>
                    </a:lnTo>
                    <a:lnTo>
                      <a:pt x="5" y="45"/>
                    </a:lnTo>
                    <a:lnTo>
                      <a:pt x="8" y="37"/>
                    </a:lnTo>
                    <a:lnTo>
                      <a:pt x="11" y="31"/>
                    </a:lnTo>
                    <a:lnTo>
                      <a:pt x="15" y="25"/>
                    </a:lnTo>
                    <a:lnTo>
                      <a:pt x="21" y="20"/>
                    </a:lnTo>
                    <a:lnTo>
                      <a:pt x="25" y="16"/>
                    </a:lnTo>
                    <a:lnTo>
                      <a:pt x="31" y="11"/>
                    </a:lnTo>
                    <a:lnTo>
                      <a:pt x="38" y="7"/>
                    </a:lnTo>
                    <a:lnTo>
                      <a:pt x="44" y="6"/>
                    </a:lnTo>
                    <a:lnTo>
                      <a:pt x="51" y="2"/>
                    </a:lnTo>
                    <a:lnTo>
                      <a:pt x="57" y="1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7BD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8" name="Freeform 252"/>
              <p:cNvSpPr>
                <a:spLocks/>
              </p:cNvSpPr>
              <p:nvPr/>
            </p:nvSpPr>
            <p:spPr bwMode="auto">
              <a:xfrm>
                <a:off x="3591" y="3245"/>
                <a:ext cx="31" cy="32"/>
              </a:xfrm>
              <a:custGeom>
                <a:avLst/>
                <a:gdLst>
                  <a:gd name="T0" fmla="*/ 0 w 125"/>
                  <a:gd name="T1" fmla="*/ 104 h 127"/>
                  <a:gd name="T2" fmla="*/ 1 w 125"/>
                  <a:gd name="T3" fmla="*/ 100 h 127"/>
                  <a:gd name="T4" fmla="*/ 4 w 125"/>
                  <a:gd name="T5" fmla="*/ 97 h 127"/>
                  <a:gd name="T6" fmla="*/ 8 w 125"/>
                  <a:gd name="T7" fmla="*/ 91 h 127"/>
                  <a:gd name="T8" fmla="*/ 13 w 125"/>
                  <a:gd name="T9" fmla="*/ 87 h 127"/>
                  <a:gd name="T10" fmla="*/ 18 w 125"/>
                  <a:gd name="T11" fmla="*/ 80 h 127"/>
                  <a:gd name="T12" fmla="*/ 25 w 125"/>
                  <a:gd name="T13" fmla="*/ 74 h 127"/>
                  <a:gd name="T14" fmla="*/ 32 w 125"/>
                  <a:gd name="T15" fmla="*/ 67 h 127"/>
                  <a:gd name="T16" fmla="*/ 40 w 125"/>
                  <a:gd name="T17" fmla="*/ 60 h 127"/>
                  <a:gd name="T18" fmla="*/ 43 w 125"/>
                  <a:gd name="T19" fmla="*/ 56 h 127"/>
                  <a:gd name="T20" fmla="*/ 47 w 125"/>
                  <a:gd name="T21" fmla="*/ 52 h 127"/>
                  <a:gd name="T22" fmla="*/ 50 w 125"/>
                  <a:gd name="T23" fmla="*/ 48 h 127"/>
                  <a:gd name="T24" fmla="*/ 55 w 125"/>
                  <a:gd name="T25" fmla="*/ 44 h 127"/>
                  <a:gd name="T26" fmla="*/ 58 w 125"/>
                  <a:gd name="T27" fmla="*/ 40 h 127"/>
                  <a:gd name="T28" fmla="*/ 63 w 125"/>
                  <a:gd name="T29" fmla="*/ 36 h 127"/>
                  <a:gd name="T30" fmla="*/ 66 w 125"/>
                  <a:gd name="T31" fmla="*/ 31 h 127"/>
                  <a:gd name="T32" fmla="*/ 71 w 125"/>
                  <a:gd name="T33" fmla="*/ 28 h 127"/>
                  <a:gd name="T34" fmla="*/ 74 w 125"/>
                  <a:gd name="T35" fmla="*/ 25 h 127"/>
                  <a:gd name="T36" fmla="*/ 79 w 125"/>
                  <a:gd name="T37" fmla="*/ 20 h 127"/>
                  <a:gd name="T38" fmla="*/ 82 w 125"/>
                  <a:gd name="T39" fmla="*/ 17 h 127"/>
                  <a:gd name="T40" fmla="*/ 86 w 125"/>
                  <a:gd name="T41" fmla="*/ 13 h 127"/>
                  <a:gd name="T42" fmla="*/ 90 w 125"/>
                  <a:gd name="T43" fmla="*/ 10 h 127"/>
                  <a:gd name="T44" fmla="*/ 94 w 125"/>
                  <a:gd name="T45" fmla="*/ 6 h 127"/>
                  <a:gd name="T46" fmla="*/ 97 w 125"/>
                  <a:gd name="T47" fmla="*/ 3 h 127"/>
                  <a:gd name="T48" fmla="*/ 102 w 125"/>
                  <a:gd name="T49" fmla="*/ 0 h 127"/>
                  <a:gd name="T50" fmla="*/ 107 w 125"/>
                  <a:gd name="T51" fmla="*/ 5 h 127"/>
                  <a:gd name="T52" fmla="*/ 111 w 125"/>
                  <a:gd name="T53" fmla="*/ 11 h 127"/>
                  <a:gd name="T54" fmla="*/ 115 w 125"/>
                  <a:gd name="T55" fmla="*/ 17 h 127"/>
                  <a:gd name="T56" fmla="*/ 119 w 125"/>
                  <a:gd name="T57" fmla="*/ 23 h 127"/>
                  <a:gd name="T58" fmla="*/ 121 w 125"/>
                  <a:gd name="T59" fmla="*/ 29 h 127"/>
                  <a:gd name="T60" fmla="*/ 124 w 125"/>
                  <a:gd name="T61" fmla="*/ 37 h 127"/>
                  <a:gd name="T62" fmla="*/ 124 w 125"/>
                  <a:gd name="T63" fmla="*/ 41 h 127"/>
                  <a:gd name="T64" fmla="*/ 125 w 125"/>
                  <a:gd name="T65" fmla="*/ 45 h 127"/>
                  <a:gd name="T66" fmla="*/ 125 w 125"/>
                  <a:gd name="T67" fmla="*/ 50 h 127"/>
                  <a:gd name="T68" fmla="*/ 125 w 125"/>
                  <a:gd name="T69" fmla="*/ 54 h 127"/>
                  <a:gd name="T70" fmla="*/ 125 w 125"/>
                  <a:gd name="T71" fmla="*/ 61 h 127"/>
                  <a:gd name="T72" fmla="*/ 124 w 125"/>
                  <a:gd name="T73" fmla="*/ 68 h 127"/>
                  <a:gd name="T74" fmla="*/ 121 w 125"/>
                  <a:gd name="T75" fmla="*/ 74 h 127"/>
                  <a:gd name="T76" fmla="*/ 119 w 125"/>
                  <a:gd name="T77" fmla="*/ 82 h 127"/>
                  <a:gd name="T78" fmla="*/ 116 w 125"/>
                  <a:gd name="T79" fmla="*/ 88 h 127"/>
                  <a:gd name="T80" fmla="*/ 112 w 125"/>
                  <a:gd name="T81" fmla="*/ 95 h 127"/>
                  <a:gd name="T82" fmla="*/ 108 w 125"/>
                  <a:gd name="T83" fmla="*/ 99 h 127"/>
                  <a:gd name="T84" fmla="*/ 103 w 125"/>
                  <a:gd name="T85" fmla="*/ 105 h 127"/>
                  <a:gd name="T86" fmla="*/ 97 w 125"/>
                  <a:gd name="T87" fmla="*/ 110 h 127"/>
                  <a:gd name="T88" fmla="*/ 93 w 125"/>
                  <a:gd name="T89" fmla="*/ 113 h 127"/>
                  <a:gd name="T90" fmla="*/ 86 w 125"/>
                  <a:gd name="T91" fmla="*/ 118 h 127"/>
                  <a:gd name="T92" fmla="*/ 80 w 125"/>
                  <a:gd name="T93" fmla="*/ 121 h 127"/>
                  <a:gd name="T94" fmla="*/ 73 w 125"/>
                  <a:gd name="T95" fmla="*/ 123 h 127"/>
                  <a:gd name="T96" fmla="*/ 66 w 125"/>
                  <a:gd name="T97" fmla="*/ 125 h 127"/>
                  <a:gd name="T98" fmla="*/ 59 w 125"/>
                  <a:gd name="T99" fmla="*/ 127 h 127"/>
                  <a:gd name="T100" fmla="*/ 53 w 125"/>
                  <a:gd name="T101" fmla="*/ 127 h 127"/>
                  <a:gd name="T102" fmla="*/ 48 w 125"/>
                  <a:gd name="T103" fmla="*/ 127 h 127"/>
                  <a:gd name="T104" fmla="*/ 43 w 125"/>
                  <a:gd name="T105" fmla="*/ 127 h 127"/>
                  <a:gd name="T106" fmla="*/ 40 w 125"/>
                  <a:gd name="T107" fmla="*/ 126 h 127"/>
                  <a:gd name="T108" fmla="*/ 36 w 125"/>
                  <a:gd name="T109" fmla="*/ 125 h 127"/>
                  <a:gd name="T110" fmla="*/ 28 w 125"/>
                  <a:gd name="T111" fmla="*/ 123 h 127"/>
                  <a:gd name="T112" fmla="*/ 23 w 125"/>
                  <a:gd name="T113" fmla="*/ 121 h 127"/>
                  <a:gd name="T114" fmla="*/ 16 w 125"/>
                  <a:gd name="T115" fmla="*/ 117 h 127"/>
                  <a:gd name="T116" fmla="*/ 10 w 125"/>
                  <a:gd name="T117" fmla="*/ 113 h 127"/>
                  <a:gd name="T118" fmla="*/ 3 w 125"/>
                  <a:gd name="T119" fmla="*/ 108 h 127"/>
                  <a:gd name="T120" fmla="*/ 0 w 125"/>
                  <a:gd name="T121" fmla="*/ 104 h 127"/>
                  <a:gd name="T122" fmla="*/ 0 w 125"/>
                  <a:gd name="T123" fmla="*/ 104 h 12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5"/>
                  <a:gd name="T187" fmla="*/ 0 h 127"/>
                  <a:gd name="T188" fmla="*/ 125 w 125"/>
                  <a:gd name="T189" fmla="*/ 127 h 12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5" h="127">
                    <a:moveTo>
                      <a:pt x="0" y="104"/>
                    </a:moveTo>
                    <a:lnTo>
                      <a:pt x="1" y="100"/>
                    </a:lnTo>
                    <a:lnTo>
                      <a:pt x="4" y="97"/>
                    </a:lnTo>
                    <a:lnTo>
                      <a:pt x="8" y="91"/>
                    </a:lnTo>
                    <a:lnTo>
                      <a:pt x="13" y="87"/>
                    </a:lnTo>
                    <a:lnTo>
                      <a:pt x="18" y="80"/>
                    </a:lnTo>
                    <a:lnTo>
                      <a:pt x="25" y="74"/>
                    </a:lnTo>
                    <a:lnTo>
                      <a:pt x="32" y="67"/>
                    </a:lnTo>
                    <a:lnTo>
                      <a:pt x="40" y="60"/>
                    </a:lnTo>
                    <a:lnTo>
                      <a:pt x="43" y="56"/>
                    </a:lnTo>
                    <a:lnTo>
                      <a:pt x="47" y="52"/>
                    </a:lnTo>
                    <a:lnTo>
                      <a:pt x="50" y="48"/>
                    </a:lnTo>
                    <a:lnTo>
                      <a:pt x="55" y="44"/>
                    </a:lnTo>
                    <a:lnTo>
                      <a:pt x="58" y="40"/>
                    </a:lnTo>
                    <a:lnTo>
                      <a:pt x="63" y="36"/>
                    </a:lnTo>
                    <a:lnTo>
                      <a:pt x="66" y="31"/>
                    </a:lnTo>
                    <a:lnTo>
                      <a:pt x="71" y="28"/>
                    </a:lnTo>
                    <a:lnTo>
                      <a:pt x="74" y="25"/>
                    </a:lnTo>
                    <a:lnTo>
                      <a:pt x="79" y="20"/>
                    </a:lnTo>
                    <a:lnTo>
                      <a:pt x="82" y="17"/>
                    </a:lnTo>
                    <a:lnTo>
                      <a:pt x="86" y="13"/>
                    </a:lnTo>
                    <a:lnTo>
                      <a:pt x="90" y="10"/>
                    </a:lnTo>
                    <a:lnTo>
                      <a:pt x="94" y="6"/>
                    </a:lnTo>
                    <a:lnTo>
                      <a:pt x="97" y="3"/>
                    </a:lnTo>
                    <a:lnTo>
                      <a:pt x="102" y="0"/>
                    </a:lnTo>
                    <a:lnTo>
                      <a:pt x="107" y="5"/>
                    </a:lnTo>
                    <a:lnTo>
                      <a:pt x="111" y="11"/>
                    </a:lnTo>
                    <a:lnTo>
                      <a:pt x="115" y="17"/>
                    </a:lnTo>
                    <a:lnTo>
                      <a:pt x="119" y="23"/>
                    </a:lnTo>
                    <a:lnTo>
                      <a:pt x="121" y="29"/>
                    </a:lnTo>
                    <a:lnTo>
                      <a:pt x="124" y="37"/>
                    </a:lnTo>
                    <a:lnTo>
                      <a:pt x="124" y="41"/>
                    </a:lnTo>
                    <a:lnTo>
                      <a:pt x="125" y="45"/>
                    </a:lnTo>
                    <a:lnTo>
                      <a:pt x="125" y="50"/>
                    </a:lnTo>
                    <a:lnTo>
                      <a:pt x="125" y="54"/>
                    </a:lnTo>
                    <a:lnTo>
                      <a:pt x="125" y="61"/>
                    </a:lnTo>
                    <a:lnTo>
                      <a:pt x="124" y="68"/>
                    </a:lnTo>
                    <a:lnTo>
                      <a:pt x="121" y="74"/>
                    </a:lnTo>
                    <a:lnTo>
                      <a:pt x="119" y="82"/>
                    </a:lnTo>
                    <a:lnTo>
                      <a:pt x="116" y="88"/>
                    </a:lnTo>
                    <a:lnTo>
                      <a:pt x="112" y="95"/>
                    </a:lnTo>
                    <a:lnTo>
                      <a:pt x="108" y="99"/>
                    </a:lnTo>
                    <a:lnTo>
                      <a:pt x="103" y="105"/>
                    </a:lnTo>
                    <a:lnTo>
                      <a:pt x="97" y="110"/>
                    </a:lnTo>
                    <a:lnTo>
                      <a:pt x="93" y="113"/>
                    </a:lnTo>
                    <a:lnTo>
                      <a:pt x="86" y="118"/>
                    </a:lnTo>
                    <a:lnTo>
                      <a:pt x="80" y="121"/>
                    </a:lnTo>
                    <a:lnTo>
                      <a:pt x="73" y="123"/>
                    </a:lnTo>
                    <a:lnTo>
                      <a:pt x="66" y="125"/>
                    </a:lnTo>
                    <a:lnTo>
                      <a:pt x="59" y="127"/>
                    </a:lnTo>
                    <a:lnTo>
                      <a:pt x="53" y="127"/>
                    </a:lnTo>
                    <a:lnTo>
                      <a:pt x="48" y="127"/>
                    </a:lnTo>
                    <a:lnTo>
                      <a:pt x="43" y="127"/>
                    </a:lnTo>
                    <a:lnTo>
                      <a:pt x="40" y="126"/>
                    </a:lnTo>
                    <a:lnTo>
                      <a:pt x="36" y="125"/>
                    </a:lnTo>
                    <a:lnTo>
                      <a:pt x="28" y="123"/>
                    </a:lnTo>
                    <a:lnTo>
                      <a:pt x="23" y="121"/>
                    </a:lnTo>
                    <a:lnTo>
                      <a:pt x="16" y="117"/>
                    </a:lnTo>
                    <a:lnTo>
                      <a:pt x="10" y="113"/>
                    </a:lnTo>
                    <a:lnTo>
                      <a:pt x="3" y="10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C2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9" name="Freeform 253"/>
              <p:cNvSpPr>
                <a:spLocks/>
              </p:cNvSpPr>
              <p:nvPr/>
            </p:nvSpPr>
            <p:spPr bwMode="auto">
              <a:xfrm>
                <a:off x="3631" y="3282"/>
                <a:ext cx="36" cy="37"/>
              </a:xfrm>
              <a:custGeom>
                <a:avLst/>
                <a:gdLst>
                  <a:gd name="T0" fmla="*/ 79 w 145"/>
                  <a:gd name="T1" fmla="*/ 0 h 147"/>
                  <a:gd name="T2" fmla="*/ 93 w 145"/>
                  <a:gd name="T3" fmla="*/ 1 h 147"/>
                  <a:gd name="T4" fmla="*/ 106 w 145"/>
                  <a:gd name="T5" fmla="*/ 6 h 147"/>
                  <a:gd name="T6" fmla="*/ 118 w 145"/>
                  <a:gd name="T7" fmla="*/ 14 h 147"/>
                  <a:gd name="T8" fmla="*/ 128 w 145"/>
                  <a:gd name="T9" fmla="*/ 24 h 147"/>
                  <a:gd name="T10" fmla="*/ 136 w 145"/>
                  <a:gd name="T11" fmla="*/ 36 h 147"/>
                  <a:gd name="T12" fmla="*/ 141 w 145"/>
                  <a:gd name="T13" fmla="*/ 49 h 147"/>
                  <a:gd name="T14" fmla="*/ 144 w 145"/>
                  <a:gd name="T15" fmla="*/ 59 h 147"/>
                  <a:gd name="T16" fmla="*/ 145 w 145"/>
                  <a:gd name="T17" fmla="*/ 67 h 147"/>
                  <a:gd name="T18" fmla="*/ 145 w 145"/>
                  <a:gd name="T19" fmla="*/ 79 h 147"/>
                  <a:gd name="T20" fmla="*/ 141 w 145"/>
                  <a:gd name="T21" fmla="*/ 93 h 147"/>
                  <a:gd name="T22" fmla="*/ 136 w 145"/>
                  <a:gd name="T23" fmla="*/ 106 h 147"/>
                  <a:gd name="T24" fmla="*/ 128 w 145"/>
                  <a:gd name="T25" fmla="*/ 118 h 147"/>
                  <a:gd name="T26" fmla="*/ 118 w 145"/>
                  <a:gd name="T27" fmla="*/ 128 h 147"/>
                  <a:gd name="T28" fmla="*/ 106 w 145"/>
                  <a:gd name="T29" fmla="*/ 136 h 147"/>
                  <a:gd name="T30" fmla="*/ 93 w 145"/>
                  <a:gd name="T31" fmla="*/ 142 h 147"/>
                  <a:gd name="T32" fmla="*/ 79 w 145"/>
                  <a:gd name="T33" fmla="*/ 145 h 147"/>
                  <a:gd name="T34" fmla="*/ 69 w 145"/>
                  <a:gd name="T35" fmla="*/ 145 h 147"/>
                  <a:gd name="T36" fmla="*/ 61 w 145"/>
                  <a:gd name="T37" fmla="*/ 144 h 147"/>
                  <a:gd name="T38" fmla="*/ 50 w 145"/>
                  <a:gd name="T39" fmla="*/ 142 h 147"/>
                  <a:gd name="T40" fmla="*/ 37 w 145"/>
                  <a:gd name="T41" fmla="*/ 136 h 147"/>
                  <a:gd name="T42" fmla="*/ 25 w 145"/>
                  <a:gd name="T43" fmla="*/ 128 h 147"/>
                  <a:gd name="T44" fmla="*/ 15 w 145"/>
                  <a:gd name="T45" fmla="*/ 118 h 147"/>
                  <a:gd name="T46" fmla="*/ 7 w 145"/>
                  <a:gd name="T47" fmla="*/ 106 h 147"/>
                  <a:gd name="T48" fmla="*/ 2 w 145"/>
                  <a:gd name="T49" fmla="*/ 93 h 147"/>
                  <a:gd name="T50" fmla="*/ 0 w 145"/>
                  <a:gd name="T51" fmla="*/ 79 h 147"/>
                  <a:gd name="T52" fmla="*/ 0 w 145"/>
                  <a:gd name="T53" fmla="*/ 67 h 147"/>
                  <a:gd name="T54" fmla="*/ 0 w 145"/>
                  <a:gd name="T55" fmla="*/ 59 h 147"/>
                  <a:gd name="T56" fmla="*/ 2 w 145"/>
                  <a:gd name="T57" fmla="*/ 49 h 147"/>
                  <a:gd name="T58" fmla="*/ 7 w 145"/>
                  <a:gd name="T59" fmla="*/ 36 h 147"/>
                  <a:gd name="T60" fmla="*/ 15 w 145"/>
                  <a:gd name="T61" fmla="*/ 24 h 147"/>
                  <a:gd name="T62" fmla="*/ 25 w 145"/>
                  <a:gd name="T63" fmla="*/ 14 h 147"/>
                  <a:gd name="T64" fmla="*/ 37 w 145"/>
                  <a:gd name="T65" fmla="*/ 6 h 147"/>
                  <a:gd name="T66" fmla="*/ 50 w 145"/>
                  <a:gd name="T67" fmla="*/ 1 h 147"/>
                  <a:gd name="T68" fmla="*/ 61 w 145"/>
                  <a:gd name="T69" fmla="*/ 0 h 147"/>
                  <a:gd name="T70" fmla="*/ 69 w 145"/>
                  <a:gd name="T71" fmla="*/ 0 h 147"/>
                  <a:gd name="T72" fmla="*/ 73 w 145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5"/>
                  <a:gd name="T112" fmla="*/ 0 h 147"/>
                  <a:gd name="T113" fmla="*/ 145 w 145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5" h="147">
                    <a:moveTo>
                      <a:pt x="73" y="0"/>
                    </a:moveTo>
                    <a:lnTo>
                      <a:pt x="79" y="0"/>
                    </a:lnTo>
                    <a:lnTo>
                      <a:pt x="87" y="0"/>
                    </a:lnTo>
                    <a:lnTo>
                      <a:pt x="93" y="1"/>
                    </a:lnTo>
                    <a:lnTo>
                      <a:pt x="100" y="4"/>
                    </a:lnTo>
                    <a:lnTo>
                      <a:pt x="106" y="6"/>
                    </a:lnTo>
                    <a:lnTo>
                      <a:pt x="113" y="10"/>
                    </a:lnTo>
                    <a:lnTo>
                      <a:pt x="118" y="14"/>
                    </a:lnTo>
                    <a:lnTo>
                      <a:pt x="124" y="19"/>
                    </a:lnTo>
                    <a:lnTo>
                      <a:pt x="128" y="24"/>
                    </a:lnTo>
                    <a:lnTo>
                      <a:pt x="132" y="29"/>
                    </a:lnTo>
                    <a:lnTo>
                      <a:pt x="136" y="36"/>
                    </a:lnTo>
                    <a:lnTo>
                      <a:pt x="139" y="42"/>
                    </a:lnTo>
                    <a:lnTo>
                      <a:pt x="141" y="49"/>
                    </a:lnTo>
                    <a:lnTo>
                      <a:pt x="143" y="56"/>
                    </a:lnTo>
                    <a:lnTo>
                      <a:pt x="144" y="59"/>
                    </a:lnTo>
                    <a:lnTo>
                      <a:pt x="145" y="63"/>
                    </a:lnTo>
                    <a:lnTo>
                      <a:pt x="145" y="67"/>
                    </a:lnTo>
                    <a:lnTo>
                      <a:pt x="145" y="72"/>
                    </a:lnTo>
                    <a:lnTo>
                      <a:pt x="145" y="79"/>
                    </a:lnTo>
                    <a:lnTo>
                      <a:pt x="143" y="86"/>
                    </a:lnTo>
                    <a:lnTo>
                      <a:pt x="141" y="93"/>
                    </a:lnTo>
                    <a:lnTo>
                      <a:pt x="139" y="100"/>
                    </a:lnTo>
                    <a:lnTo>
                      <a:pt x="136" y="106"/>
                    </a:lnTo>
                    <a:lnTo>
                      <a:pt x="132" y="113"/>
                    </a:lnTo>
                    <a:lnTo>
                      <a:pt x="128" y="118"/>
                    </a:lnTo>
                    <a:lnTo>
                      <a:pt x="124" y="124"/>
                    </a:lnTo>
                    <a:lnTo>
                      <a:pt x="118" y="128"/>
                    </a:lnTo>
                    <a:lnTo>
                      <a:pt x="113" y="133"/>
                    </a:lnTo>
                    <a:lnTo>
                      <a:pt x="106" y="136"/>
                    </a:lnTo>
                    <a:lnTo>
                      <a:pt x="100" y="140"/>
                    </a:lnTo>
                    <a:lnTo>
                      <a:pt x="93" y="142"/>
                    </a:lnTo>
                    <a:lnTo>
                      <a:pt x="87" y="144"/>
                    </a:lnTo>
                    <a:lnTo>
                      <a:pt x="79" y="145"/>
                    </a:lnTo>
                    <a:lnTo>
                      <a:pt x="73" y="147"/>
                    </a:lnTo>
                    <a:lnTo>
                      <a:pt x="69" y="145"/>
                    </a:lnTo>
                    <a:lnTo>
                      <a:pt x="64" y="145"/>
                    </a:lnTo>
                    <a:lnTo>
                      <a:pt x="61" y="144"/>
                    </a:lnTo>
                    <a:lnTo>
                      <a:pt x="58" y="144"/>
                    </a:lnTo>
                    <a:lnTo>
                      <a:pt x="50" y="142"/>
                    </a:lnTo>
                    <a:lnTo>
                      <a:pt x="44" y="140"/>
                    </a:lnTo>
                    <a:lnTo>
                      <a:pt x="37" y="136"/>
                    </a:lnTo>
                    <a:lnTo>
                      <a:pt x="31" y="133"/>
                    </a:lnTo>
                    <a:lnTo>
                      <a:pt x="25" y="128"/>
                    </a:lnTo>
                    <a:lnTo>
                      <a:pt x="21" y="124"/>
                    </a:lnTo>
                    <a:lnTo>
                      <a:pt x="15" y="118"/>
                    </a:lnTo>
                    <a:lnTo>
                      <a:pt x="12" y="113"/>
                    </a:lnTo>
                    <a:lnTo>
                      <a:pt x="7" y="106"/>
                    </a:lnTo>
                    <a:lnTo>
                      <a:pt x="5" y="100"/>
                    </a:lnTo>
                    <a:lnTo>
                      <a:pt x="2" y="93"/>
                    </a:lnTo>
                    <a:lnTo>
                      <a:pt x="0" y="86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7" y="36"/>
                    </a:lnTo>
                    <a:lnTo>
                      <a:pt x="12" y="29"/>
                    </a:lnTo>
                    <a:lnTo>
                      <a:pt x="15" y="24"/>
                    </a:lnTo>
                    <a:lnTo>
                      <a:pt x="21" y="19"/>
                    </a:lnTo>
                    <a:lnTo>
                      <a:pt x="25" y="14"/>
                    </a:lnTo>
                    <a:lnTo>
                      <a:pt x="31" y="10"/>
                    </a:lnTo>
                    <a:lnTo>
                      <a:pt x="37" y="6"/>
                    </a:lnTo>
                    <a:lnTo>
                      <a:pt x="44" y="4"/>
                    </a:lnTo>
                    <a:lnTo>
                      <a:pt x="50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C2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0" name="Freeform 254"/>
              <p:cNvSpPr>
                <a:spLocks/>
              </p:cNvSpPr>
              <p:nvPr/>
            </p:nvSpPr>
            <p:spPr bwMode="auto">
              <a:xfrm>
                <a:off x="3674" y="3282"/>
                <a:ext cx="37" cy="37"/>
              </a:xfrm>
              <a:custGeom>
                <a:avLst/>
                <a:gdLst>
                  <a:gd name="T0" fmla="*/ 79 w 145"/>
                  <a:gd name="T1" fmla="*/ 0 h 147"/>
                  <a:gd name="T2" fmla="*/ 93 w 145"/>
                  <a:gd name="T3" fmla="*/ 1 h 147"/>
                  <a:gd name="T4" fmla="*/ 106 w 145"/>
                  <a:gd name="T5" fmla="*/ 6 h 147"/>
                  <a:gd name="T6" fmla="*/ 117 w 145"/>
                  <a:gd name="T7" fmla="*/ 14 h 147"/>
                  <a:gd name="T8" fmla="*/ 128 w 145"/>
                  <a:gd name="T9" fmla="*/ 24 h 147"/>
                  <a:gd name="T10" fmla="*/ 136 w 145"/>
                  <a:gd name="T11" fmla="*/ 36 h 147"/>
                  <a:gd name="T12" fmla="*/ 141 w 145"/>
                  <a:gd name="T13" fmla="*/ 49 h 147"/>
                  <a:gd name="T14" fmla="*/ 144 w 145"/>
                  <a:gd name="T15" fmla="*/ 59 h 147"/>
                  <a:gd name="T16" fmla="*/ 145 w 145"/>
                  <a:gd name="T17" fmla="*/ 67 h 147"/>
                  <a:gd name="T18" fmla="*/ 145 w 145"/>
                  <a:gd name="T19" fmla="*/ 79 h 147"/>
                  <a:gd name="T20" fmla="*/ 141 w 145"/>
                  <a:gd name="T21" fmla="*/ 93 h 147"/>
                  <a:gd name="T22" fmla="*/ 136 w 145"/>
                  <a:gd name="T23" fmla="*/ 106 h 147"/>
                  <a:gd name="T24" fmla="*/ 128 w 145"/>
                  <a:gd name="T25" fmla="*/ 118 h 147"/>
                  <a:gd name="T26" fmla="*/ 117 w 145"/>
                  <a:gd name="T27" fmla="*/ 128 h 147"/>
                  <a:gd name="T28" fmla="*/ 106 w 145"/>
                  <a:gd name="T29" fmla="*/ 136 h 147"/>
                  <a:gd name="T30" fmla="*/ 93 w 145"/>
                  <a:gd name="T31" fmla="*/ 142 h 147"/>
                  <a:gd name="T32" fmla="*/ 79 w 145"/>
                  <a:gd name="T33" fmla="*/ 145 h 147"/>
                  <a:gd name="T34" fmla="*/ 68 w 145"/>
                  <a:gd name="T35" fmla="*/ 145 h 147"/>
                  <a:gd name="T36" fmla="*/ 60 w 145"/>
                  <a:gd name="T37" fmla="*/ 144 h 147"/>
                  <a:gd name="T38" fmla="*/ 49 w 145"/>
                  <a:gd name="T39" fmla="*/ 142 h 147"/>
                  <a:gd name="T40" fmla="*/ 37 w 145"/>
                  <a:gd name="T41" fmla="*/ 136 h 147"/>
                  <a:gd name="T42" fmla="*/ 24 w 145"/>
                  <a:gd name="T43" fmla="*/ 128 h 147"/>
                  <a:gd name="T44" fmla="*/ 15 w 145"/>
                  <a:gd name="T45" fmla="*/ 118 h 147"/>
                  <a:gd name="T46" fmla="*/ 7 w 145"/>
                  <a:gd name="T47" fmla="*/ 106 h 147"/>
                  <a:gd name="T48" fmla="*/ 2 w 145"/>
                  <a:gd name="T49" fmla="*/ 93 h 147"/>
                  <a:gd name="T50" fmla="*/ 0 w 145"/>
                  <a:gd name="T51" fmla="*/ 79 h 147"/>
                  <a:gd name="T52" fmla="*/ 0 w 145"/>
                  <a:gd name="T53" fmla="*/ 67 h 147"/>
                  <a:gd name="T54" fmla="*/ 0 w 145"/>
                  <a:gd name="T55" fmla="*/ 59 h 147"/>
                  <a:gd name="T56" fmla="*/ 2 w 145"/>
                  <a:gd name="T57" fmla="*/ 49 h 147"/>
                  <a:gd name="T58" fmla="*/ 7 w 145"/>
                  <a:gd name="T59" fmla="*/ 36 h 147"/>
                  <a:gd name="T60" fmla="*/ 15 w 145"/>
                  <a:gd name="T61" fmla="*/ 24 h 147"/>
                  <a:gd name="T62" fmla="*/ 24 w 145"/>
                  <a:gd name="T63" fmla="*/ 14 h 147"/>
                  <a:gd name="T64" fmla="*/ 37 w 145"/>
                  <a:gd name="T65" fmla="*/ 6 h 147"/>
                  <a:gd name="T66" fmla="*/ 49 w 145"/>
                  <a:gd name="T67" fmla="*/ 1 h 147"/>
                  <a:gd name="T68" fmla="*/ 60 w 145"/>
                  <a:gd name="T69" fmla="*/ 0 h 147"/>
                  <a:gd name="T70" fmla="*/ 68 w 145"/>
                  <a:gd name="T71" fmla="*/ 0 h 147"/>
                  <a:gd name="T72" fmla="*/ 72 w 145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5"/>
                  <a:gd name="T112" fmla="*/ 0 h 147"/>
                  <a:gd name="T113" fmla="*/ 145 w 145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5" h="147">
                    <a:moveTo>
                      <a:pt x="72" y="0"/>
                    </a:moveTo>
                    <a:lnTo>
                      <a:pt x="79" y="0"/>
                    </a:lnTo>
                    <a:lnTo>
                      <a:pt x="86" y="0"/>
                    </a:lnTo>
                    <a:lnTo>
                      <a:pt x="93" y="1"/>
                    </a:lnTo>
                    <a:lnTo>
                      <a:pt x="100" y="4"/>
                    </a:lnTo>
                    <a:lnTo>
                      <a:pt x="106" y="6"/>
                    </a:lnTo>
                    <a:lnTo>
                      <a:pt x="113" y="10"/>
                    </a:lnTo>
                    <a:lnTo>
                      <a:pt x="117" y="14"/>
                    </a:lnTo>
                    <a:lnTo>
                      <a:pt x="123" y="19"/>
                    </a:lnTo>
                    <a:lnTo>
                      <a:pt x="128" y="24"/>
                    </a:lnTo>
                    <a:lnTo>
                      <a:pt x="132" y="29"/>
                    </a:lnTo>
                    <a:lnTo>
                      <a:pt x="136" y="36"/>
                    </a:lnTo>
                    <a:lnTo>
                      <a:pt x="139" y="42"/>
                    </a:lnTo>
                    <a:lnTo>
                      <a:pt x="141" y="49"/>
                    </a:lnTo>
                    <a:lnTo>
                      <a:pt x="144" y="56"/>
                    </a:lnTo>
                    <a:lnTo>
                      <a:pt x="144" y="59"/>
                    </a:lnTo>
                    <a:lnTo>
                      <a:pt x="145" y="63"/>
                    </a:lnTo>
                    <a:lnTo>
                      <a:pt x="145" y="67"/>
                    </a:lnTo>
                    <a:lnTo>
                      <a:pt x="145" y="72"/>
                    </a:lnTo>
                    <a:lnTo>
                      <a:pt x="145" y="79"/>
                    </a:lnTo>
                    <a:lnTo>
                      <a:pt x="144" y="86"/>
                    </a:lnTo>
                    <a:lnTo>
                      <a:pt x="141" y="93"/>
                    </a:lnTo>
                    <a:lnTo>
                      <a:pt x="139" y="100"/>
                    </a:lnTo>
                    <a:lnTo>
                      <a:pt x="136" y="106"/>
                    </a:lnTo>
                    <a:lnTo>
                      <a:pt x="132" y="113"/>
                    </a:lnTo>
                    <a:lnTo>
                      <a:pt x="128" y="118"/>
                    </a:lnTo>
                    <a:lnTo>
                      <a:pt x="123" y="124"/>
                    </a:lnTo>
                    <a:lnTo>
                      <a:pt x="117" y="128"/>
                    </a:lnTo>
                    <a:lnTo>
                      <a:pt x="113" y="133"/>
                    </a:lnTo>
                    <a:lnTo>
                      <a:pt x="106" y="136"/>
                    </a:lnTo>
                    <a:lnTo>
                      <a:pt x="100" y="140"/>
                    </a:lnTo>
                    <a:lnTo>
                      <a:pt x="93" y="142"/>
                    </a:lnTo>
                    <a:lnTo>
                      <a:pt x="86" y="144"/>
                    </a:lnTo>
                    <a:lnTo>
                      <a:pt x="79" y="145"/>
                    </a:lnTo>
                    <a:lnTo>
                      <a:pt x="72" y="147"/>
                    </a:lnTo>
                    <a:lnTo>
                      <a:pt x="68" y="145"/>
                    </a:lnTo>
                    <a:lnTo>
                      <a:pt x="63" y="145"/>
                    </a:lnTo>
                    <a:lnTo>
                      <a:pt x="60" y="144"/>
                    </a:lnTo>
                    <a:lnTo>
                      <a:pt x="56" y="144"/>
                    </a:lnTo>
                    <a:lnTo>
                      <a:pt x="49" y="142"/>
                    </a:lnTo>
                    <a:lnTo>
                      <a:pt x="42" y="140"/>
                    </a:lnTo>
                    <a:lnTo>
                      <a:pt x="37" y="136"/>
                    </a:lnTo>
                    <a:lnTo>
                      <a:pt x="30" y="133"/>
                    </a:lnTo>
                    <a:lnTo>
                      <a:pt x="24" y="128"/>
                    </a:lnTo>
                    <a:lnTo>
                      <a:pt x="21" y="124"/>
                    </a:lnTo>
                    <a:lnTo>
                      <a:pt x="15" y="118"/>
                    </a:lnTo>
                    <a:lnTo>
                      <a:pt x="11" y="113"/>
                    </a:lnTo>
                    <a:lnTo>
                      <a:pt x="7" y="106"/>
                    </a:lnTo>
                    <a:lnTo>
                      <a:pt x="5" y="100"/>
                    </a:lnTo>
                    <a:lnTo>
                      <a:pt x="2" y="93"/>
                    </a:lnTo>
                    <a:lnTo>
                      <a:pt x="0" y="86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5" y="24"/>
                    </a:lnTo>
                    <a:lnTo>
                      <a:pt x="21" y="19"/>
                    </a:lnTo>
                    <a:lnTo>
                      <a:pt x="24" y="14"/>
                    </a:lnTo>
                    <a:lnTo>
                      <a:pt x="30" y="10"/>
                    </a:lnTo>
                    <a:lnTo>
                      <a:pt x="37" y="6"/>
                    </a:lnTo>
                    <a:lnTo>
                      <a:pt x="42" y="4"/>
                    </a:lnTo>
                    <a:lnTo>
                      <a:pt x="49" y="1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2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1" name="Freeform 255"/>
              <p:cNvSpPr>
                <a:spLocks/>
              </p:cNvSpPr>
              <p:nvPr/>
            </p:nvSpPr>
            <p:spPr bwMode="auto">
              <a:xfrm>
                <a:off x="3586" y="3282"/>
                <a:ext cx="37" cy="37"/>
              </a:xfrm>
              <a:custGeom>
                <a:avLst/>
                <a:gdLst>
                  <a:gd name="T0" fmla="*/ 80 w 147"/>
                  <a:gd name="T1" fmla="*/ 0 h 147"/>
                  <a:gd name="T2" fmla="*/ 94 w 147"/>
                  <a:gd name="T3" fmla="*/ 1 h 147"/>
                  <a:gd name="T4" fmla="*/ 108 w 147"/>
                  <a:gd name="T5" fmla="*/ 6 h 147"/>
                  <a:gd name="T6" fmla="*/ 121 w 147"/>
                  <a:gd name="T7" fmla="*/ 14 h 147"/>
                  <a:gd name="T8" fmla="*/ 130 w 147"/>
                  <a:gd name="T9" fmla="*/ 24 h 147"/>
                  <a:gd name="T10" fmla="*/ 137 w 147"/>
                  <a:gd name="T11" fmla="*/ 36 h 147"/>
                  <a:gd name="T12" fmla="*/ 142 w 147"/>
                  <a:gd name="T13" fmla="*/ 49 h 147"/>
                  <a:gd name="T14" fmla="*/ 146 w 147"/>
                  <a:gd name="T15" fmla="*/ 60 h 147"/>
                  <a:gd name="T16" fmla="*/ 146 w 147"/>
                  <a:gd name="T17" fmla="*/ 68 h 147"/>
                  <a:gd name="T18" fmla="*/ 146 w 147"/>
                  <a:gd name="T19" fmla="*/ 80 h 147"/>
                  <a:gd name="T20" fmla="*/ 142 w 147"/>
                  <a:gd name="T21" fmla="*/ 94 h 147"/>
                  <a:gd name="T22" fmla="*/ 137 w 147"/>
                  <a:gd name="T23" fmla="*/ 106 h 147"/>
                  <a:gd name="T24" fmla="*/ 130 w 147"/>
                  <a:gd name="T25" fmla="*/ 118 h 147"/>
                  <a:gd name="T26" fmla="*/ 121 w 147"/>
                  <a:gd name="T27" fmla="*/ 128 h 147"/>
                  <a:gd name="T28" fmla="*/ 108 w 147"/>
                  <a:gd name="T29" fmla="*/ 136 h 147"/>
                  <a:gd name="T30" fmla="*/ 94 w 147"/>
                  <a:gd name="T31" fmla="*/ 142 h 147"/>
                  <a:gd name="T32" fmla="*/ 80 w 147"/>
                  <a:gd name="T33" fmla="*/ 145 h 147"/>
                  <a:gd name="T34" fmla="*/ 69 w 147"/>
                  <a:gd name="T35" fmla="*/ 145 h 147"/>
                  <a:gd name="T36" fmla="*/ 61 w 147"/>
                  <a:gd name="T37" fmla="*/ 144 h 147"/>
                  <a:gd name="T38" fmla="*/ 51 w 147"/>
                  <a:gd name="T39" fmla="*/ 142 h 147"/>
                  <a:gd name="T40" fmla="*/ 38 w 147"/>
                  <a:gd name="T41" fmla="*/ 136 h 147"/>
                  <a:gd name="T42" fmla="*/ 26 w 147"/>
                  <a:gd name="T43" fmla="*/ 128 h 147"/>
                  <a:gd name="T44" fmla="*/ 16 w 147"/>
                  <a:gd name="T45" fmla="*/ 118 h 147"/>
                  <a:gd name="T46" fmla="*/ 8 w 147"/>
                  <a:gd name="T47" fmla="*/ 106 h 147"/>
                  <a:gd name="T48" fmla="*/ 2 w 147"/>
                  <a:gd name="T49" fmla="*/ 94 h 147"/>
                  <a:gd name="T50" fmla="*/ 0 w 147"/>
                  <a:gd name="T51" fmla="*/ 80 h 147"/>
                  <a:gd name="T52" fmla="*/ 0 w 147"/>
                  <a:gd name="T53" fmla="*/ 68 h 147"/>
                  <a:gd name="T54" fmla="*/ 0 w 147"/>
                  <a:gd name="T55" fmla="*/ 60 h 147"/>
                  <a:gd name="T56" fmla="*/ 2 w 147"/>
                  <a:gd name="T57" fmla="*/ 49 h 147"/>
                  <a:gd name="T58" fmla="*/ 8 w 147"/>
                  <a:gd name="T59" fmla="*/ 36 h 147"/>
                  <a:gd name="T60" fmla="*/ 16 w 147"/>
                  <a:gd name="T61" fmla="*/ 24 h 147"/>
                  <a:gd name="T62" fmla="*/ 26 w 147"/>
                  <a:gd name="T63" fmla="*/ 14 h 147"/>
                  <a:gd name="T64" fmla="*/ 38 w 147"/>
                  <a:gd name="T65" fmla="*/ 6 h 147"/>
                  <a:gd name="T66" fmla="*/ 51 w 147"/>
                  <a:gd name="T67" fmla="*/ 1 h 147"/>
                  <a:gd name="T68" fmla="*/ 61 w 147"/>
                  <a:gd name="T69" fmla="*/ 0 h 147"/>
                  <a:gd name="T70" fmla="*/ 69 w 147"/>
                  <a:gd name="T71" fmla="*/ 0 h 147"/>
                  <a:gd name="T72" fmla="*/ 74 w 147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7"/>
                  <a:gd name="T113" fmla="*/ 147 w 147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7">
                    <a:moveTo>
                      <a:pt x="74" y="0"/>
                    </a:moveTo>
                    <a:lnTo>
                      <a:pt x="80" y="0"/>
                    </a:lnTo>
                    <a:lnTo>
                      <a:pt x="87" y="0"/>
                    </a:lnTo>
                    <a:lnTo>
                      <a:pt x="94" y="1"/>
                    </a:lnTo>
                    <a:lnTo>
                      <a:pt x="102" y="4"/>
                    </a:lnTo>
                    <a:lnTo>
                      <a:pt x="108" y="6"/>
                    </a:lnTo>
                    <a:lnTo>
                      <a:pt x="115" y="10"/>
                    </a:lnTo>
                    <a:lnTo>
                      <a:pt x="121" y="14"/>
                    </a:lnTo>
                    <a:lnTo>
                      <a:pt x="126" y="19"/>
                    </a:lnTo>
                    <a:lnTo>
                      <a:pt x="130" y="24"/>
                    </a:lnTo>
                    <a:lnTo>
                      <a:pt x="134" y="31"/>
                    </a:lnTo>
                    <a:lnTo>
                      <a:pt x="137" y="36"/>
                    </a:lnTo>
                    <a:lnTo>
                      <a:pt x="141" y="43"/>
                    </a:lnTo>
                    <a:lnTo>
                      <a:pt x="142" y="49"/>
                    </a:lnTo>
                    <a:lnTo>
                      <a:pt x="145" y="57"/>
                    </a:lnTo>
                    <a:lnTo>
                      <a:pt x="146" y="60"/>
                    </a:lnTo>
                    <a:lnTo>
                      <a:pt x="146" y="64"/>
                    </a:lnTo>
                    <a:lnTo>
                      <a:pt x="146" y="68"/>
                    </a:lnTo>
                    <a:lnTo>
                      <a:pt x="147" y="73"/>
                    </a:lnTo>
                    <a:lnTo>
                      <a:pt x="146" y="80"/>
                    </a:lnTo>
                    <a:lnTo>
                      <a:pt x="145" y="87"/>
                    </a:lnTo>
                    <a:lnTo>
                      <a:pt x="142" y="94"/>
                    </a:lnTo>
                    <a:lnTo>
                      <a:pt x="141" y="101"/>
                    </a:lnTo>
                    <a:lnTo>
                      <a:pt x="137" y="106"/>
                    </a:lnTo>
                    <a:lnTo>
                      <a:pt x="134" y="113"/>
                    </a:lnTo>
                    <a:lnTo>
                      <a:pt x="130" y="118"/>
                    </a:lnTo>
                    <a:lnTo>
                      <a:pt x="126" y="124"/>
                    </a:lnTo>
                    <a:lnTo>
                      <a:pt x="121" y="128"/>
                    </a:lnTo>
                    <a:lnTo>
                      <a:pt x="115" y="133"/>
                    </a:lnTo>
                    <a:lnTo>
                      <a:pt x="108" y="136"/>
                    </a:lnTo>
                    <a:lnTo>
                      <a:pt x="102" y="140"/>
                    </a:lnTo>
                    <a:lnTo>
                      <a:pt x="94" y="142"/>
                    </a:lnTo>
                    <a:lnTo>
                      <a:pt x="87" y="144"/>
                    </a:lnTo>
                    <a:lnTo>
                      <a:pt x="80" y="145"/>
                    </a:lnTo>
                    <a:lnTo>
                      <a:pt x="74" y="147"/>
                    </a:lnTo>
                    <a:lnTo>
                      <a:pt x="69" y="145"/>
                    </a:lnTo>
                    <a:lnTo>
                      <a:pt x="64" y="145"/>
                    </a:lnTo>
                    <a:lnTo>
                      <a:pt x="61" y="144"/>
                    </a:lnTo>
                    <a:lnTo>
                      <a:pt x="57" y="144"/>
                    </a:lnTo>
                    <a:lnTo>
                      <a:pt x="51" y="142"/>
                    </a:lnTo>
                    <a:lnTo>
                      <a:pt x="45" y="140"/>
                    </a:lnTo>
                    <a:lnTo>
                      <a:pt x="38" y="136"/>
                    </a:lnTo>
                    <a:lnTo>
                      <a:pt x="31" y="133"/>
                    </a:lnTo>
                    <a:lnTo>
                      <a:pt x="26" y="128"/>
                    </a:lnTo>
                    <a:lnTo>
                      <a:pt x="22" y="124"/>
                    </a:lnTo>
                    <a:lnTo>
                      <a:pt x="16" y="118"/>
                    </a:lnTo>
                    <a:lnTo>
                      <a:pt x="13" y="113"/>
                    </a:lnTo>
                    <a:lnTo>
                      <a:pt x="8" y="106"/>
                    </a:lnTo>
                    <a:lnTo>
                      <a:pt x="6" y="101"/>
                    </a:lnTo>
                    <a:lnTo>
                      <a:pt x="2" y="94"/>
                    </a:lnTo>
                    <a:lnTo>
                      <a:pt x="1" y="87"/>
                    </a:lnTo>
                    <a:lnTo>
                      <a:pt x="0" y="80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1" y="57"/>
                    </a:lnTo>
                    <a:lnTo>
                      <a:pt x="2" y="49"/>
                    </a:lnTo>
                    <a:lnTo>
                      <a:pt x="6" y="43"/>
                    </a:lnTo>
                    <a:lnTo>
                      <a:pt x="8" y="36"/>
                    </a:lnTo>
                    <a:lnTo>
                      <a:pt x="13" y="31"/>
                    </a:lnTo>
                    <a:lnTo>
                      <a:pt x="16" y="24"/>
                    </a:lnTo>
                    <a:lnTo>
                      <a:pt x="22" y="19"/>
                    </a:lnTo>
                    <a:lnTo>
                      <a:pt x="26" y="14"/>
                    </a:lnTo>
                    <a:lnTo>
                      <a:pt x="31" y="10"/>
                    </a:lnTo>
                    <a:lnTo>
                      <a:pt x="38" y="6"/>
                    </a:lnTo>
                    <a:lnTo>
                      <a:pt x="45" y="4"/>
                    </a:lnTo>
                    <a:lnTo>
                      <a:pt x="51" y="1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C2E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2" name="Freeform 256"/>
              <p:cNvSpPr>
                <a:spLocks/>
              </p:cNvSpPr>
              <p:nvPr/>
            </p:nvSpPr>
            <p:spPr bwMode="auto">
              <a:xfrm>
                <a:off x="3806" y="3131"/>
                <a:ext cx="46" cy="83"/>
              </a:xfrm>
              <a:custGeom>
                <a:avLst/>
                <a:gdLst>
                  <a:gd name="T0" fmla="*/ 1 w 186"/>
                  <a:gd name="T1" fmla="*/ 6 h 331"/>
                  <a:gd name="T2" fmla="*/ 8 w 186"/>
                  <a:gd name="T3" fmla="*/ 4 h 331"/>
                  <a:gd name="T4" fmla="*/ 16 w 186"/>
                  <a:gd name="T5" fmla="*/ 3 h 331"/>
                  <a:gd name="T6" fmla="*/ 25 w 186"/>
                  <a:gd name="T7" fmla="*/ 2 h 331"/>
                  <a:gd name="T8" fmla="*/ 37 w 186"/>
                  <a:gd name="T9" fmla="*/ 0 h 331"/>
                  <a:gd name="T10" fmla="*/ 50 w 186"/>
                  <a:gd name="T11" fmla="*/ 0 h 331"/>
                  <a:gd name="T12" fmla="*/ 63 w 186"/>
                  <a:gd name="T13" fmla="*/ 0 h 331"/>
                  <a:gd name="T14" fmla="*/ 78 w 186"/>
                  <a:gd name="T15" fmla="*/ 0 h 331"/>
                  <a:gd name="T16" fmla="*/ 90 w 186"/>
                  <a:gd name="T17" fmla="*/ 2 h 331"/>
                  <a:gd name="T18" fmla="*/ 97 w 186"/>
                  <a:gd name="T19" fmla="*/ 3 h 331"/>
                  <a:gd name="T20" fmla="*/ 108 w 186"/>
                  <a:gd name="T21" fmla="*/ 6 h 331"/>
                  <a:gd name="T22" fmla="*/ 120 w 186"/>
                  <a:gd name="T23" fmla="*/ 10 h 331"/>
                  <a:gd name="T24" fmla="*/ 128 w 186"/>
                  <a:gd name="T25" fmla="*/ 13 h 331"/>
                  <a:gd name="T26" fmla="*/ 139 w 186"/>
                  <a:gd name="T27" fmla="*/ 18 h 331"/>
                  <a:gd name="T28" fmla="*/ 153 w 186"/>
                  <a:gd name="T29" fmla="*/ 27 h 331"/>
                  <a:gd name="T30" fmla="*/ 167 w 186"/>
                  <a:gd name="T31" fmla="*/ 38 h 331"/>
                  <a:gd name="T32" fmla="*/ 176 w 186"/>
                  <a:gd name="T33" fmla="*/ 48 h 331"/>
                  <a:gd name="T34" fmla="*/ 183 w 186"/>
                  <a:gd name="T35" fmla="*/ 57 h 331"/>
                  <a:gd name="T36" fmla="*/ 185 w 186"/>
                  <a:gd name="T37" fmla="*/ 60 h 331"/>
                  <a:gd name="T38" fmla="*/ 184 w 186"/>
                  <a:gd name="T39" fmla="*/ 66 h 331"/>
                  <a:gd name="T40" fmla="*/ 181 w 186"/>
                  <a:gd name="T41" fmla="*/ 74 h 331"/>
                  <a:gd name="T42" fmla="*/ 177 w 186"/>
                  <a:gd name="T43" fmla="*/ 87 h 331"/>
                  <a:gd name="T44" fmla="*/ 175 w 186"/>
                  <a:gd name="T45" fmla="*/ 97 h 331"/>
                  <a:gd name="T46" fmla="*/ 171 w 186"/>
                  <a:gd name="T47" fmla="*/ 105 h 331"/>
                  <a:gd name="T48" fmla="*/ 169 w 186"/>
                  <a:gd name="T49" fmla="*/ 114 h 331"/>
                  <a:gd name="T50" fmla="*/ 166 w 186"/>
                  <a:gd name="T51" fmla="*/ 122 h 331"/>
                  <a:gd name="T52" fmla="*/ 163 w 186"/>
                  <a:gd name="T53" fmla="*/ 131 h 331"/>
                  <a:gd name="T54" fmla="*/ 160 w 186"/>
                  <a:gd name="T55" fmla="*/ 142 h 331"/>
                  <a:gd name="T56" fmla="*/ 158 w 186"/>
                  <a:gd name="T57" fmla="*/ 151 h 331"/>
                  <a:gd name="T58" fmla="*/ 154 w 186"/>
                  <a:gd name="T59" fmla="*/ 161 h 331"/>
                  <a:gd name="T60" fmla="*/ 151 w 186"/>
                  <a:gd name="T61" fmla="*/ 171 h 331"/>
                  <a:gd name="T62" fmla="*/ 147 w 186"/>
                  <a:gd name="T63" fmla="*/ 180 h 331"/>
                  <a:gd name="T64" fmla="*/ 144 w 186"/>
                  <a:gd name="T65" fmla="*/ 189 h 331"/>
                  <a:gd name="T66" fmla="*/ 142 w 186"/>
                  <a:gd name="T67" fmla="*/ 199 h 331"/>
                  <a:gd name="T68" fmla="*/ 138 w 186"/>
                  <a:gd name="T69" fmla="*/ 208 h 331"/>
                  <a:gd name="T70" fmla="*/ 135 w 186"/>
                  <a:gd name="T71" fmla="*/ 216 h 331"/>
                  <a:gd name="T72" fmla="*/ 132 w 186"/>
                  <a:gd name="T73" fmla="*/ 225 h 331"/>
                  <a:gd name="T74" fmla="*/ 130 w 186"/>
                  <a:gd name="T75" fmla="*/ 234 h 331"/>
                  <a:gd name="T76" fmla="*/ 127 w 186"/>
                  <a:gd name="T77" fmla="*/ 244 h 331"/>
                  <a:gd name="T78" fmla="*/ 122 w 186"/>
                  <a:gd name="T79" fmla="*/ 256 h 331"/>
                  <a:gd name="T80" fmla="*/ 120 w 186"/>
                  <a:gd name="T81" fmla="*/ 265 h 331"/>
                  <a:gd name="T82" fmla="*/ 119 w 186"/>
                  <a:gd name="T83" fmla="*/ 268 h 331"/>
                  <a:gd name="T84" fmla="*/ 139 w 186"/>
                  <a:gd name="T85" fmla="*/ 331 h 331"/>
                  <a:gd name="T86" fmla="*/ 101 w 186"/>
                  <a:gd name="T87" fmla="*/ 268 h 331"/>
                  <a:gd name="T88" fmla="*/ 171 w 186"/>
                  <a:gd name="T89" fmla="*/ 63 h 331"/>
                  <a:gd name="T90" fmla="*/ 167 w 186"/>
                  <a:gd name="T91" fmla="*/ 57 h 331"/>
                  <a:gd name="T92" fmla="*/ 156 w 186"/>
                  <a:gd name="T93" fmla="*/ 48 h 331"/>
                  <a:gd name="T94" fmla="*/ 145 w 186"/>
                  <a:gd name="T95" fmla="*/ 40 h 331"/>
                  <a:gd name="T96" fmla="*/ 136 w 186"/>
                  <a:gd name="T97" fmla="*/ 34 h 331"/>
                  <a:gd name="T98" fmla="*/ 125 w 186"/>
                  <a:gd name="T99" fmla="*/ 29 h 331"/>
                  <a:gd name="T100" fmla="*/ 114 w 186"/>
                  <a:gd name="T101" fmla="*/ 23 h 331"/>
                  <a:gd name="T102" fmla="*/ 100 w 186"/>
                  <a:gd name="T103" fmla="*/ 19 h 331"/>
                  <a:gd name="T104" fmla="*/ 85 w 186"/>
                  <a:gd name="T105" fmla="*/ 15 h 331"/>
                  <a:gd name="T106" fmla="*/ 74 w 186"/>
                  <a:gd name="T107" fmla="*/ 14 h 331"/>
                  <a:gd name="T108" fmla="*/ 66 w 186"/>
                  <a:gd name="T109" fmla="*/ 12 h 331"/>
                  <a:gd name="T110" fmla="*/ 56 w 186"/>
                  <a:gd name="T111" fmla="*/ 12 h 331"/>
                  <a:gd name="T112" fmla="*/ 47 w 186"/>
                  <a:gd name="T113" fmla="*/ 12 h 331"/>
                  <a:gd name="T114" fmla="*/ 37 w 186"/>
                  <a:gd name="T115" fmla="*/ 12 h 331"/>
                  <a:gd name="T116" fmla="*/ 27 w 186"/>
                  <a:gd name="T117" fmla="*/ 13 h 331"/>
                  <a:gd name="T118" fmla="*/ 17 w 186"/>
                  <a:gd name="T119" fmla="*/ 14 h 331"/>
                  <a:gd name="T120" fmla="*/ 7 w 186"/>
                  <a:gd name="T121" fmla="*/ 15 h 331"/>
                  <a:gd name="T122" fmla="*/ 0 w 186"/>
                  <a:gd name="T123" fmla="*/ 6 h 3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331"/>
                  <a:gd name="T188" fmla="*/ 186 w 186"/>
                  <a:gd name="T189" fmla="*/ 331 h 33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331">
                    <a:moveTo>
                      <a:pt x="0" y="6"/>
                    </a:moveTo>
                    <a:lnTo>
                      <a:pt x="1" y="6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8" y="0"/>
                    </a:lnTo>
                    <a:lnTo>
                      <a:pt x="86" y="2"/>
                    </a:lnTo>
                    <a:lnTo>
                      <a:pt x="90" y="2"/>
                    </a:lnTo>
                    <a:lnTo>
                      <a:pt x="93" y="3"/>
                    </a:lnTo>
                    <a:lnTo>
                      <a:pt x="97" y="3"/>
                    </a:lnTo>
                    <a:lnTo>
                      <a:pt x="101" y="4"/>
                    </a:lnTo>
                    <a:lnTo>
                      <a:pt x="108" y="6"/>
                    </a:lnTo>
                    <a:lnTo>
                      <a:pt x="116" y="9"/>
                    </a:lnTo>
                    <a:lnTo>
                      <a:pt x="120" y="10"/>
                    </a:lnTo>
                    <a:lnTo>
                      <a:pt x="124" y="11"/>
                    </a:lnTo>
                    <a:lnTo>
                      <a:pt x="128" y="13"/>
                    </a:lnTo>
                    <a:lnTo>
                      <a:pt x="132" y="15"/>
                    </a:lnTo>
                    <a:lnTo>
                      <a:pt x="139" y="18"/>
                    </a:lnTo>
                    <a:lnTo>
                      <a:pt x="146" y="22"/>
                    </a:lnTo>
                    <a:lnTo>
                      <a:pt x="153" y="27"/>
                    </a:lnTo>
                    <a:lnTo>
                      <a:pt x="161" y="33"/>
                    </a:lnTo>
                    <a:lnTo>
                      <a:pt x="167" y="38"/>
                    </a:lnTo>
                    <a:lnTo>
                      <a:pt x="173" y="45"/>
                    </a:lnTo>
                    <a:lnTo>
                      <a:pt x="176" y="48"/>
                    </a:lnTo>
                    <a:lnTo>
                      <a:pt x="179" y="52"/>
                    </a:lnTo>
                    <a:lnTo>
                      <a:pt x="183" y="57"/>
                    </a:lnTo>
                    <a:lnTo>
                      <a:pt x="186" y="60"/>
                    </a:lnTo>
                    <a:lnTo>
                      <a:pt x="185" y="60"/>
                    </a:lnTo>
                    <a:lnTo>
                      <a:pt x="185" y="63"/>
                    </a:lnTo>
                    <a:lnTo>
                      <a:pt x="184" y="66"/>
                    </a:lnTo>
                    <a:lnTo>
                      <a:pt x="183" y="69"/>
                    </a:lnTo>
                    <a:lnTo>
                      <a:pt x="181" y="74"/>
                    </a:lnTo>
                    <a:lnTo>
                      <a:pt x="179" y="81"/>
                    </a:lnTo>
                    <a:lnTo>
                      <a:pt x="177" y="87"/>
                    </a:lnTo>
                    <a:lnTo>
                      <a:pt x="176" y="94"/>
                    </a:lnTo>
                    <a:lnTo>
                      <a:pt x="175" y="97"/>
                    </a:lnTo>
                    <a:lnTo>
                      <a:pt x="173" y="102"/>
                    </a:lnTo>
                    <a:lnTo>
                      <a:pt x="171" y="105"/>
                    </a:lnTo>
                    <a:lnTo>
                      <a:pt x="171" y="110"/>
                    </a:lnTo>
                    <a:lnTo>
                      <a:pt x="169" y="114"/>
                    </a:lnTo>
                    <a:lnTo>
                      <a:pt x="168" y="118"/>
                    </a:lnTo>
                    <a:lnTo>
                      <a:pt x="166" y="122"/>
                    </a:lnTo>
                    <a:lnTo>
                      <a:pt x="166" y="128"/>
                    </a:lnTo>
                    <a:lnTo>
                      <a:pt x="163" y="131"/>
                    </a:lnTo>
                    <a:lnTo>
                      <a:pt x="162" y="136"/>
                    </a:lnTo>
                    <a:lnTo>
                      <a:pt x="160" y="142"/>
                    </a:lnTo>
                    <a:lnTo>
                      <a:pt x="159" y="146"/>
                    </a:lnTo>
                    <a:lnTo>
                      <a:pt x="158" y="151"/>
                    </a:lnTo>
                    <a:lnTo>
                      <a:pt x="156" y="156"/>
                    </a:lnTo>
                    <a:lnTo>
                      <a:pt x="154" y="161"/>
                    </a:lnTo>
                    <a:lnTo>
                      <a:pt x="153" y="166"/>
                    </a:lnTo>
                    <a:lnTo>
                      <a:pt x="151" y="171"/>
                    </a:lnTo>
                    <a:lnTo>
                      <a:pt x="150" y="176"/>
                    </a:lnTo>
                    <a:lnTo>
                      <a:pt x="147" y="180"/>
                    </a:lnTo>
                    <a:lnTo>
                      <a:pt x="146" y="185"/>
                    </a:lnTo>
                    <a:lnTo>
                      <a:pt x="144" y="189"/>
                    </a:lnTo>
                    <a:lnTo>
                      <a:pt x="143" y="195"/>
                    </a:lnTo>
                    <a:lnTo>
                      <a:pt x="142" y="199"/>
                    </a:lnTo>
                    <a:lnTo>
                      <a:pt x="140" y="204"/>
                    </a:lnTo>
                    <a:lnTo>
                      <a:pt x="138" y="208"/>
                    </a:lnTo>
                    <a:lnTo>
                      <a:pt x="136" y="213"/>
                    </a:lnTo>
                    <a:lnTo>
                      <a:pt x="135" y="216"/>
                    </a:lnTo>
                    <a:lnTo>
                      <a:pt x="133" y="221"/>
                    </a:lnTo>
                    <a:lnTo>
                      <a:pt x="132" y="225"/>
                    </a:lnTo>
                    <a:lnTo>
                      <a:pt x="131" y="229"/>
                    </a:lnTo>
                    <a:lnTo>
                      <a:pt x="130" y="234"/>
                    </a:lnTo>
                    <a:lnTo>
                      <a:pt x="129" y="237"/>
                    </a:lnTo>
                    <a:lnTo>
                      <a:pt x="127" y="244"/>
                    </a:lnTo>
                    <a:lnTo>
                      <a:pt x="124" y="250"/>
                    </a:lnTo>
                    <a:lnTo>
                      <a:pt x="122" y="256"/>
                    </a:lnTo>
                    <a:lnTo>
                      <a:pt x="121" y="261"/>
                    </a:lnTo>
                    <a:lnTo>
                      <a:pt x="120" y="265"/>
                    </a:lnTo>
                    <a:lnTo>
                      <a:pt x="119" y="267"/>
                    </a:lnTo>
                    <a:lnTo>
                      <a:pt x="119" y="268"/>
                    </a:lnTo>
                    <a:lnTo>
                      <a:pt x="119" y="270"/>
                    </a:lnTo>
                    <a:lnTo>
                      <a:pt x="139" y="331"/>
                    </a:lnTo>
                    <a:lnTo>
                      <a:pt x="123" y="331"/>
                    </a:lnTo>
                    <a:lnTo>
                      <a:pt x="101" y="268"/>
                    </a:lnTo>
                    <a:lnTo>
                      <a:pt x="173" y="64"/>
                    </a:lnTo>
                    <a:lnTo>
                      <a:pt x="171" y="63"/>
                    </a:lnTo>
                    <a:lnTo>
                      <a:pt x="170" y="60"/>
                    </a:lnTo>
                    <a:lnTo>
                      <a:pt x="167" y="57"/>
                    </a:lnTo>
                    <a:lnTo>
                      <a:pt x="162" y="53"/>
                    </a:lnTo>
                    <a:lnTo>
                      <a:pt x="156" y="48"/>
                    </a:lnTo>
                    <a:lnTo>
                      <a:pt x="150" y="43"/>
                    </a:lnTo>
                    <a:lnTo>
                      <a:pt x="145" y="40"/>
                    </a:lnTo>
                    <a:lnTo>
                      <a:pt x="142" y="37"/>
                    </a:lnTo>
                    <a:lnTo>
                      <a:pt x="136" y="34"/>
                    </a:lnTo>
                    <a:lnTo>
                      <a:pt x="132" y="33"/>
                    </a:lnTo>
                    <a:lnTo>
                      <a:pt x="125" y="29"/>
                    </a:lnTo>
                    <a:lnTo>
                      <a:pt x="120" y="27"/>
                    </a:lnTo>
                    <a:lnTo>
                      <a:pt x="114" y="23"/>
                    </a:lnTo>
                    <a:lnTo>
                      <a:pt x="108" y="21"/>
                    </a:lnTo>
                    <a:lnTo>
                      <a:pt x="100" y="19"/>
                    </a:lnTo>
                    <a:lnTo>
                      <a:pt x="93" y="18"/>
                    </a:lnTo>
                    <a:lnTo>
                      <a:pt x="85" y="15"/>
                    </a:lnTo>
                    <a:lnTo>
                      <a:pt x="78" y="15"/>
                    </a:lnTo>
                    <a:lnTo>
                      <a:pt x="74" y="14"/>
                    </a:lnTo>
                    <a:lnTo>
                      <a:pt x="69" y="13"/>
                    </a:lnTo>
                    <a:lnTo>
                      <a:pt x="66" y="12"/>
                    </a:lnTo>
                    <a:lnTo>
                      <a:pt x="61" y="12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7" y="12"/>
                    </a:lnTo>
                    <a:lnTo>
                      <a:pt x="43" y="12"/>
                    </a:lnTo>
                    <a:lnTo>
                      <a:pt x="37" y="12"/>
                    </a:lnTo>
                    <a:lnTo>
                      <a:pt x="32" y="12"/>
                    </a:lnTo>
                    <a:lnTo>
                      <a:pt x="27" y="13"/>
                    </a:lnTo>
                    <a:lnTo>
                      <a:pt x="23" y="14"/>
                    </a:lnTo>
                    <a:lnTo>
                      <a:pt x="17" y="14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2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BF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3" name="Freeform 257"/>
              <p:cNvSpPr>
                <a:spLocks/>
              </p:cNvSpPr>
              <p:nvPr/>
            </p:nvSpPr>
            <p:spPr bwMode="auto">
              <a:xfrm>
                <a:off x="3992" y="3112"/>
                <a:ext cx="37" cy="36"/>
              </a:xfrm>
              <a:custGeom>
                <a:avLst/>
                <a:gdLst>
                  <a:gd name="T0" fmla="*/ 82 w 147"/>
                  <a:gd name="T1" fmla="*/ 0 h 147"/>
                  <a:gd name="T2" fmla="*/ 95 w 147"/>
                  <a:gd name="T3" fmla="*/ 2 h 147"/>
                  <a:gd name="T4" fmla="*/ 108 w 147"/>
                  <a:gd name="T5" fmla="*/ 7 h 147"/>
                  <a:gd name="T6" fmla="*/ 120 w 147"/>
                  <a:gd name="T7" fmla="*/ 16 h 147"/>
                  <a:gd name="T8" fmla="*/ 130 w 147"/>
                  <a:gd name="T9" fmla="*/ 25 h 147"/>
                  <a:gd name="T10" fmla="*/ 138 w 147"/>
                  <a:gd name="T11" fmla="*/ 38 h 147"/>
                  <a:gd name="T12" fmla="*/ 144 w 147"/>
                  <a:gd name="T13" fmla="*/ 52 h 147"/>
                  <a:gd name="T14" fmla="*/ 146 w 147"/>
                  <a:gd name="T15" fmla="*/ 62 h 147"/>
                  <a:gd name="T16" fmla="*/ 147 w 147"/>
                  <a:gd name="T17" fmla="*/ 70 h 147"/>
                  <a:gd name="T18" fmla="*/ 147 w 147"/>
                  <a:gd name="T19" fmla="*/ 82 h 147"/>
                  <a:gd name="T20" fmla="*/ 144 w 147"/>
                  <a:gd name="T21" fmla="*/ 94 h 147"/>
                  <a:gd name="T22" fmla="*/ 138 w 147"/>
                  <a:gd name="T23" fmla="*/ 108 h 147"/>
                  <a:gd name="T24" fmla="*/ 130 w 147"/>
                  <a:gd name="T25" fmla="*/ 120 h 147"/>
                  <a:gd name="T26" fmla="*/ 120 w 147"/>
                  <a:gd name="T27" fmla="*/ 130 h 147"/>
                  <a:gd name="T28" fmla="*/ 108 w 147"/>
                  <a:gd name="T29" fmla="*/ 138 h 147"/>
                  <a:gd name="T30" fmla="*/ 95 w 147"/>
                  <a:gd name="T31" fmla="*/ 143 h 147"/>
                  <a:gd name="T32" fmla="*/ 82 w 147"/>
                  <a:gd name="T33" fmla="*/ 146 h 147"/>
                  <a:gd name="T34" fmla="*/ 70 w 147"/>
                  <a:gd name="T35" fmla="*/ 146 h 147"/>
                  <a:gd name="T36" fmla="*/ 62 w 147"/>
                  <a:gd name="T37" fmla="*/ 146 h 147"/>
                  <a:gd name="T38" fmla="*/ 52 w 147"/>
                  <a:gd name="T39" fmla="*/ 143 h 147"/>
                  <a:gd name="T40" fmla="*/ 38 w 147"/>
                  <a:gd name="T41" fmla="*/ 138 h 147"/>
                  <a:gd name="T42" fmla="*/ 26 w 147"/>
                  <a:gd name="T43" fmla="*/ 130 h 147"/>
                  <a:gd name="T44" fmla="*/ 16 w 147"/>
                  <a:gd name="T45" fmla="*/ 120 h 147"/>
                  <a:gd name="T46" fmla="*/ 8 w 147"/>
                  <a:gd name="T47" fmla="*/ 108 h 147"/>
                  <a:gd name="T48" fmla="*/ 2 w 147"/>
                  <a:gd name="T49" fmla="*/ 94 h 147"/>
                  <a:gd name="T50" fmla="*/ 0 w 147"/>
                  <a:gd name="T51" fmla="*/ 82 h 147"/>
                  <a:gd name="T52" fmla="*/ 0 w 147"/>
                  <a:gd name="T53" fmla="*/ 70 h 147"/>
                  <a:gd name="T54" fmla="*/ 0 w 147"/>
                  <a:gd name="T55" fmla="*/ 62 h 147"/>
                  <a:gd name="T56" fmla="*/ 2 w 147"/>
                  <a:gd name="T57" fmla="*/ 52 h 147"/>
                  <a:gd name="T58" fmla="*/ 8 w 147"/>
                  <a:gd name="T59" fmla="*/ 38 h 147"/>
                  <a:gd name="T60" fmla="*/ 16 w 147"/>
                  <a:gd name="T61" fmla="*/ 25 h 147"/>
                  <a:gd name="T62" fmla="*/ 26 w 147"/>
                  <a:gd name="T63" fmla="*/ 16 h 147"/>
                  <a:gd name="T64" fmla="*/ 38 w 147"/>
                  <a:gd name="T65" fmla="*/ 7 h 147"/>
                  <a:gd name="T66" fmla="*/ 52 w 147"/>
                  <a:gd name="T67" fmla="*/ 2 h 147"/>
                  <a:gd name="T68" fmla="*/ 62 w 147"/>
                  <a:gd name="T69" fmla="*/ 0 h 147"/>
                  <a:gd name="T70" fmla="*/ 70 w 147"/>
                  <a:gd name="T71" fmla="*/ 0 h 147"/>
                  <a:gd name="T72" fmla="*/ 75 w 147"/>
                  <a:gd name="T73" fmla="*/ 0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7"/>
                  <a:gd name="T113" fmla="*/ 147 w 147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7">
                    <a:moveTo>
                      <a:pt x="75" y="0"/>
                    </a:moveTo>
                    <a:lnTo>
                      <a:pt x="82" y="0"/>
                    </a:lnTo>
                    <a:lnTo>
                      <a:pt x="89" y="1"/>
                    </a:lnTo>
                    <a:lnTo>
                      <a:pt x="95" y="2"/>
                    </a:lnTo>
                    <a:lnTo>
                      <a:pt x="102" y="5"/>
                    </a:lnTo>
                    <a:lnTo>
                      <a:pt x="108" y="7"/>
                    </a:lnTo>
                    <a:lnTo>
                      <a:pt x="115" y="12"/>
                    </a:lnTo>
                    <a:lnTo>
                      <a:pt x="120" y="16"/>
                    </a:lnTo>
                    <a:lnTo>
                      <a:pt x="125" y="22"/>
                    </a:lnTo>
                    <a:lnTo>
                      <a:pt x="130" y="25"/>
                    </a:lnTo>
                    <a:lnTo>
                      <a:pt x="135" y="32"/>
                    </a:lnTo>
                    <a:lnTo>
                      <a:pt x="138" y="38"/>
                    </a:lnTo>
                    <a:lnTo>
                      <a:pt x="141" y="45"/>
                    </a:lnTo>
                    <a:lnTo>
                      <a:pt x="144" y="52"/>
                    </a:lnTo>
                    <a:lnTo>
                      <a:pt x="146" y="59"/>
                    </a:lnTo>
                    <a:lnTo>
                      <a:pt x="146" y="62"/>
                    </a:lnTo>
                    <a:lnTo>
                      <a:pt x="147" y="66"/>
                    </a:lnTo>
                    <a:lnTo>
                      <a:pt x="147" y="70"/>
                    </a:lnTo>
                    <a:lnTo>
                      <a:pt x="147" y="74"/>
                    </a:lnTo>
                    <a:lnTo>
                      <a:pt x="147" y="82"/>
                    </a:lnTo>
                    <a:lnTo>
                      <a:pt x="146" y="89"/>
                    </a:lnTo>
                    <a:lnTo>
                      <a:pt x="144" y="94"/>
                    </a:lnTo>
                    <a:lnTo>
                      <a:pt x="141" y="102"/>
                    </a:lnTo>
                    <a:lnTo>
                      <a:pt x="138" y="108"/>
                    </a:lnTo>
                    <a:lnTo>
                      <a:pt x="135" y="115"/>
                    </a:lnTo>
                    <a:lnTo>
                      <a:pt x="130" y="120"/>
                    </a:lnTo>
                    <a:lnTo>
                      <a:pt x="125" y="125"/>
                    </a:lnTo>
                    <a:lnTo>
                      <a:pt x="120" y="130"/>
                    </a:lnTo>
                    <a:lnTo>
                      <a:pt x="115" y="133"/>
                    </a:lnTo>
                    <a:lnTo>
                      <a:pt x="108" y="138"/>
                    </a:lnTo>
                    <a:lnTo>
                      <a:pt x="102" y="142"/>
                    </a:lnTo>
                    <a:lnTo>
                      <a:pt x="95" y="143"/>
                    </a:lnTo>
                    <a:lnTo>
                      <a:pt x="89" y="145"/>
                    </a:lnTo>
                    <a:lnTo>
                      <a:pt x="82" y="146"/>
                    </a:lnTo>
                    <a:lnTo>
                      <a:pt x="75" y="147"/>
                    </a:lnTo>
                    <a:lnTo>
                      <a:pt x="70" y="146"/>
                    </a:lnTo>
                    <a:lnTo>
                      <a:pt x="66" y="146"/>
                    </a:lnTo>
                    <a:lnTo>
                      <a:pt x="62" y="146"/>
                    </a:lnTo>
                    <a:lnTo>
                      <a:pt x="59" y="145"/>
                    </a:lnTo>
                    <a:lnTo>
                      <a:pt x="52" y="143"/>
                    </a:lnTo>
                    <a:lnTo>
                      <a:pt x="45" y="142"/>
                    </a:lnTo>
                    <a:lnTo>
                      <a:pt x="38" y="138"/>
                    </a:lnTo>
                    <a:lnTo>
                      <a:pt x="32" y="133"/>
                    </a:lnTo>
                    <a:lnTo>
                      <a:pt x="26" y="130"/>
                    </a:lnTo>
                    <a:lnTo>
                      <a:pt x="22" y="125"/>
                    </a:lnTo>
                    <a:lnTo>
                      <a:pt x="16" y="120"/>
                    </a:lnTo>
                    <a:lnTo>
                      <a:pt x="12" y="115"/>
                    </a:lnTo>
                    <a:lnTo>
                      <a:pt x="8" y="108"/>
                    </a:lnTo>
                    <a:lnTo>
                      <a:pt x="6" y="102"/>
                    </a:lnTo>
                    <a:lnTo>
                      <a:pt x="2" y="94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8" y="38"/>
                    </a:lnTo>
                    <a:lnTo>
                      <a:pt x="12" y="32"/>
                    </a:lnTo>
                    <a:lnTo>
                      <a:pt x="16" y="25"/>
                    </a:lnTo>
                    <a:lnTo>
                      <a:pt x="22" y="22"/>
                    </a:lnTo>
                    <a:lnTo>
                      <a:pt x="26" y="16"/>
                    </a:lnTo>
                    <a:lnTo>
                      <a:pt x="32" y="12"/>
                    </a:lnTo>
                    <a:lnTo>
                      <a:pt x="38" y="7"/>
                    </a:lnTo>
                    <a:lnTo>
                      <a:pt x="45" y="5"/>
                    </a:lnTo>
                    <a:lnTo>
                      <a:pt x="52" y="2"/>
                    </a:lnTo>
                    <a:lnTo>
                      <a:pt x="59" y="1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87BD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" name="Freeform 258"/>
              <p:cNvSpPr>
                <a:spLocks/>
              </p:cNvSpPr>
              <p:nvPr/>
            </p:nvSpPr>
            <p:spPr bwMode="auto">
              <a:xfrm>
                <a:off x="3948" y="3112"/>
                <a:ext cx="37" cy="36"/>
              </a:xfrm>
              <a:custGeom>
                <a:avLst/>
                <a:gdLst>
                  <a:gd name="T0" fmla="*/ 81 w 147"/>
                  <a:gd name="T1" fmla="*/ 0 h 146"/>
                  <a:gd name="T2" fmla="*/ 93 w 147"/>
                  <a:gd name="T3" fmla="*/ 3 h 146"/>
                  <a:gd name="T4" fmla="*/ 107 w 147"/>
                  <a:gd name="T5" fmla="*/ 8 h 146"/>
                  <a:gd name="T6" fmla="*/ 120 w 147"/>
                  <a:gd name="T7" fmla="*/ 15 h 146"/>
                  <a:gd name="T8" fmla="*/ 129 w 147"/>
                  <a:gd name="T9" fmla="*/ 26 h 146"/>
                  <a:gd name="T10" fmla="*/ 138 w 147"/>
                  <a:gd name="T11" fmla="*/ 38 h 146"/>
                  <a:gd name="T12" fmla="*/ 144 w 147"/>
                  <a:gd name="T13" fmla="*/ 51 h 146"/>
                  <a:gd name="T14" fmla="*/ 146 w 147"/>
                  <a:gd name="T15" fmla="*/ 61 h 146"/>
                  <a:gd name="T16" fmla="*/ 147 w 147"/>
                  <a:gd name="T17" fmla="*/ 69 h 146"/>
                  <a:gd name="T18" fmla="*/ 147 w 147"/>
                  <a:gd name="T19" fmla="*/ 81 h 146"/>
                  <a:gd name="T20" fmla="*/ 144 w 147"/>
                  <a:gd name="T21" fmla="*/ 93 h 146"/>
                  <a:gd name="T22" fmla="*/ 138 w 147"/>
                  <a:gd name="T23" fmla="*/ 107 h 146"/>
                  <a:gd name="T24" fmla="*/ 129 w 147"/>
                  <a:gd name="T25" fmla="*/ 119 h 146"/>
                  <a:gd name="T26" fmla="*/ 120 w 147"/>
                  <a:gd name="T27" fmla="*/ 129 h 146"/>
                  <a:gd name="T28" fmla="*/ 107 w 147"/>
                  <a:gd name="T29" fmla="*/ 137 h 146"/>
                  <a:gd name="T30" fmla="*/ 93 w 147"/>
                  <a:gd name="T31" fmla="*/ 142 h 146"/>
                  <a:gd name="T32" fmla="*/ 81 w 147"/>
                  <a:gd name="T33" fmla="*/ 145 h 146"/>
                  <a:gd name="T34" fmla="*/ 69 w 147"/>
                  <a:gd name="T35" fmla="*/ 145 h 146"/>
                  <a:gd name="T36" fmla="*/ 61 w 147"/>
                  <a:gd name="T37" fmla="*/ 145 h 146"/>
                  <a:gd name="T38" fmla="*/ 51 w 147"/>
                  <a:gd name="T39" fmla="*/ 142 h 146"/>
                  <a:gd name="T40" fmla="*/ 37 w 147"/>
                  <a:gd name="T41" fmla="*/ 137 h 146"/>
                  <a:gd name="T42" fmla="*/ 25 w 147"/>
                  <a:gd name="T43" fmla="*/ 129 h 146"/>
                  <a:gd name="T44" fmla="*/ 16 w 147"/>
                  <a:gd name="T45" fmla="*/ 119 h 146"/>
                  <a:gd name="T46" fmla="*/ 8 w 147"/>
                  <a:gd name="T47" fmla="*/ 107 h 146"/>
                  <a:gd name="T48" fmla="*/ 3 w 147"/>
                  <a:gd name="T49" fmla="*/ 93 h 146"/>
                  <a:gd name="T50" fmla="*/ 0 w 147"/>
                  <a:gd name="T51" fmla="*/ 81 h 146"/>
                  <a:gd name="T52" fmla="*/ 0 w 147"/>
                  <a:gd name="T53" fmla="*/ 69 h 146"/>
                  <a:gd name="T54" fmla="*/ 0 w 147"/>
                  <a:gd name="T55" fmla="*/ 61 h 146"/>
                  <a:gd name="T56" fmla="*/ 3 w 147"/>
                  <a:gd name="T57" fmla="*/ 51 h 146"/>
                  <a:gd name="T58" fmla="*/ 8 w 147"/>
                  <a:gd name="T59" fmla="*/ 38 h 146"/>
                  <a:gd name="T60" fmla="*/ 16 w 147"/>
                  <a:gd name="T61" fmla="*/ 26 h 146"/>
                  <a:gd name="T62" fmla="*/ 25 w 147"/>
                  <a:gd name="T63" fmla="*/ 15 h 146"/>
                  <a:gd name="T64" fmla="*/ 37 w 147"/>
                  <a:gd name="T65" fmla="*/ 8 h 146"/>
                  <a:gd name="T66" fmla="*/ 51 w 147"/>
                  <a:gd name="T67" fmla="*/ 3 h 146"/>
                  <a:gd name="T68" fmla="*/ 61 w 147"/>
                  <a:gd name="T69" fmla="*/ 0 h 146"/>
                  <a:gd name="T70" fmla="*/ 69 w 147"/>
                  <a:gd name="T71" fmla="*/ 0 h 146"/>
                  <a:gd name="T72" fmla="*/ 73 w 147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"/>
                  <a:gd name="T112" fmla="*/ 0 h 146"/>
                  <a:gd name="T113" fmla="*/ 147 w 147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" h="146">
                    <a:moveTo>
                      <a:pt x="73" y="0"/>
                    </a:moveTo>
                    <a:lnTo>
                      <a:pt x="81" y="0"/>
                    </a:lnTo>
                    <a:lnTo>
                      <a:pt x="88" y="0"/>
                    </a:lnTo>
                    <a:lnTo>
                      <a:pt x="93" y="3"/>
                    </a:lnTo>
                    <a:lnTo>
                      <a:pt x="101" y="5"/>
                    </a:lnTo>
                    <a:lnTo>
                      <a:pt x="107" y="8"/>
                    </a:lnTo>
                    <a:lnTo>
                      <a:pt x="114" y="12"/>
                    </a:lnTo>
                    <a:lnTo>
                      <a:pt x="120" y="15"/>
                    </a:lnTo>
                    <a:lnTo>
                      <a:pt x="124" y="21"/>
                    </a:lnTo>
                    <a:lnTo>
                      <a:pt x="129" y="26"/>
                    </a:lnTo>
                    <a:lnTo>
                      <a:pt x="135" y="31"/>
                    </a:lnTo>
                    <a:lnTo>
                      <a:pt x="138" y="38"/>
                    </a:lnTo>
                    <a:lnTo>
                      <a:pt x="142" y="44"/>
                    </a:lnTo>
                    <a:lnTo>
                      <a:pt x="144" y="51"/>
                    </a:lnTo>
                    <a:lnTo>
                      <a:pt x="145" y="58"/>
                    </a:lnTo>
                    <a:lnTo>
                      <a:pt x="146" y="61"/>
                    </a:lnTo>
                    <a:lnTo>
                      <a:pt x="147" y="65"/>
                    </a:lnTo>
                    <a:lnTo>
                      <a:pt x="147" y="69"/>
                    </a:lnTo>
                    <a:lnTo>
                      <a:pt x="147" y="73"/>
                    </a:lnTo>
                    <a:lnTo>
                      <a:pt x="147" y="81"/>
                    </a:lnTo>
                    <a:lnTo>
                      <a:pt x="145" y="88"/>
                    </a:lnTo>
                    <a:lnTo>
                      <a:pt x="144" y="93"/>
                    </a:lnTo>
                    <a:lnTo>
                      <a:pt x="142" y="101"/>
                    </a:lnTo>
                    <a:lnTo>
                      <a:pt x="138" y="107"/>
                    </a:lnTo>
                    <a:lnTo>
                      <a:pt x="135" y="114"/>
                    </a:lnTo>
                    <a:lnTo>
                      <a:pt x="129" y="119"/>
                    </a:lnTo>
                    <a:lnTo>
                      <a:pt x="124" y="124"/>
                    </a:lnTo>
                    <a:lnTo>
                      <a:pt x="120" y="129"/>
                    </a:lnTo>
                    <a:lnTo>
                      <a:pt x="114" y="132"/>
                    </a:lnTo>
                    <a:lnTo>
                      <a:pt x="107" y="137"/>
                    </a:lnTo>
                    <a:lnTo>
                      <a:pt x="101" y="141"/>
                    </a:lnTo>
                    <a:lnTo>
                      <a:pt x="93" y="142"/>
                    </a:lnTo>
                    <a:lnTo>
                      <a:pt x="88" y="144"/>
                    </a:lnTo>
                    <a:lnTo>
                      <a:pt x="81" y="145"/>
                    </a:lnTo>
                    <a:lnTo>
                      <a:pt x="73" y="146"/>
                    </a:lnTo>
                    <a:lnTo>
                      <a:pt x="69" y="145"/>
                    </a:lnTo>
                    <a:lnTo>
                      <a:pt x="65" y="145"/>
                    </a:lnTo>
                    <a:lnTo>
                      <a:pt x="61" y="145"/>
                    </a:lnTo>
                    <a:lnTo>
                      <a:pt x="58" y="144"/>
                    </a:lnTo>
                    <a:lnTo>
                      <a:pt x="51" y="142"/>
                    </a:lnTo>
                    <a:lnTo>
                      <a:pt x="44" y="141"/>
                    </a:lnTo>
                    <a:lnTo>
                      <a:pt x="37" y="137"/>
                    </a:lnTo>
                    <a:lnTo>
                      <a:pt x="31" y="132"/>
                    </a:lnTo>
                    <a:lnTo>
                      <a:pt x="25" y="129"/>
                    </a:lnTo>
                    <a:lnTo>
                      <a:pt x="21" y="124"/>
                    </a:lnTo>
                    <a:lnTo>
                      <a:pt x="16" y="119"/>
                    </a:lnTo>
                    <a:lnTo>
                      <a:pt x="12" y="114"/>
                    </a:lnTo>
                    <a:lnTo>
                      <a:pt x="8" y="107"/>
                    </a:lnTo>
                    <a:lnTo>
                      <a:pt x="6" y="101"/>
                    </a:lnTo>
                    <a:lnTo>
                      <a:pt x="3" y="93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6" y="44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6" y="26"/>
                    </a:lnTo>
                    <a:lnTo>
                      <a:pt x="21" y="21"/>
                    </a:lnTo>
                    <a:lnTo>
                      <a:pt x="25" y="15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4" y="5"/>
                    </a:lnTo>
                    <a:lnTo>
                      <a:pt x="51" y="3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87BD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5" name="Freeform 259"/>
              <p:cNvSpPr>
                <a:spLocks/>
              </p:cNvSpPr>
              <p:nvPr/>
            </p:nvSpPr>
            <p:spPr bwMode="auto">
              <a:xfrm>
                <a:off x="3947" y="3063"/>
                <a:ext cx="36" cy="37"/>
              </a:xfrm>
              <a:custGeom>
                <a:avLst/>
                <a:gdLst>
                  <a:gd name="T0" fmla="*/ 81 w 146"/>
                  <a:gd name="T1" fmla="*/ 0 h 148"/>
                  <a:gd name="T2" fmla="*/ 95 w 146"/>
                  <a:gd name="T3" fmla="*/ 3 h 148"/>
                  <a:gd name="T4" fmla="*/ 108 w 146"/>
                  <a:gd name="T5" fmla="*/ 8 h 148"/>
                  <a:gd name="T6" fmla="*/ 119 w 146"/>
                  <a:gd name="T7" fmla="*/ 17 h 148"/>
                  <a:gd name="T8" fmla="*/ 129 w 146"/>
                  <a:gd name="T9" fmla="*/ 26 h 148"/>
                  <a:gd name="T10" fmla="*/ 137 w 146"/>
                  <a:gd name="T11" fmla="*/ 39 h 148"/>
                  <a:gd name="T12" fmla="*/ 143 w 146"/>
                  <a:gd name="T13" fmla="*/ 52 h 148"/>
                  <a:gd name="T14" fmla="*/ 145 w 146"/>
                  <a:gd name="T15" fmla="*/ 63 h 148"/>
                  <a:gd name="T16" fmla="*/ 146 w 146"/>
                  <a:gd name="T17" fmla="*/ 71 h 148"/>
                  <a:gd name="T18" fmla="*/ 146 w 146"/>
                  <a:gd name="T19" fmla="*/ 82 h 148"/>
                  <a:gd name="T20" fmla="*/ 143 w 146"/>
                  <a:gd name="T21" fmla="*/ 95 h 148"/>
                  <a:gd name="T22" fmla="*/ 137 w 146"/>
                  <a:gd name="T23" fmla="*/ 109 h 148"/>
                  <a:gd name="T24" fmla="*/ 129 w 146"/>
                  <a:gd name="T25" fmla="*/ 121 h 148"/>
                  <a:gd name="T26" fmla="*/ 119 w 146"/>
                  <a:gd name="T27" fmla="*/ 131 h 148"/>
                  <a:gd name="T28" fmla="*/ 108 w 146"/>
                  <a:gd name="T29" fmla="*/ 138 h 148"/>
                  <a:gd name="T30" fmla="*/ 95 w 146"/>
                  <a:gd name="T31" fmla="*/ 144 h 148"/>
                  <a:gd name="T32" fmla="*/ 81 w 146"/>
                  <a:gd name="T33" fmla="*/ 147 h 148"/>
                  <a:gd name="T34" fmla="*/ 69 w 146"/>
                  <a:gd name="T35" fmla="*/ 147 h 148"/>
                  <a:gd name="T36" fmla="*/ 61 w 146"/>
                  <a:gd name="T37" fmla="*/ 147 h 148"/>
                  <a:gd name="T38" fmla="*/ 50 w 146"/>
                  <a:gd name="T39" fmla="*/ 144 h 148"/>
                  <a:gd name="T40" fmla="*/ 37 w 146"/>
                  <a:gd name="T41" fmla="*/ 138 h 148"/>
                  <a:gd name="T42" fmla="*/ 24 w 146"/>
                  <a:gd name="T43" fmla="*/ 131 h 148"/>
                  <a:gd name="T44" fmla="*/ 15 w 146"/>
                  <a:gd name="T45" fmla="*/ 121 h 148"/>
                  <a:gd name="T46" fmla="*/ 7 w 146"/>
                  <a:gd name="T47" fmla="*/ 109 h 148"/>
                  <a:gd name="T48" fmla="*/ 1 w 146"/>
                  <a:gd name="T49" fmla="*/ 95 h 148"/>
                  <a:gd name="T50" fmla="*/ 0 w 146"/>
                  <a:gd name="T51" fmla="*/ 82 h 148"/>
                  <a:gd name="T52" fmla="*/ 0 w 146"/>
                  <a:gd name="T53" fmla="*/ 71 h 148"/>
                  <a:gd name="T54" fmla="*/ 0 w 146"/>
                  <a:gd name="T55" fmla="*/ 63 h 148"/>
                  <a:gd name="T56" fmla="*/ 1 w 146"/>
                  <a:gd name="T57" fmla="*/ 52 h 148"/>
                  <a:gd name="T58" fmla="*/ 7 w 146"/>
                  <a:gd name="T59" fmla="*/ 39 h 148"/>
                  <a:gd name="T60" fmla="*/ 15 w 146"/>
                  <a:gd name="T61" fmla="*/ 26 h 148"/>
                  <a:gd name="T62" fmla="*/ 24 w 146"/>
                  <a:gd name="T63" fmla="*/ 17 h 148"/>
                  <a:gd name="T64" fmla="*/ 37 w 146"/>
                  <a:gd name="T65" fmla="*/ 8 h 148"/>
                  <a:gd name="T66" fmla="*/ 50 w 146"/>
                  <a:gd name="T67" fmla="*/ 3 h 148"/>
                  <a:gd name="T68" fmla="*/ 61 w 146"/>
                  <a:gd name="T69" fmla="*/ 0 h 148"/>
                  <a:gd name="T70" fmla="*/ 69 w 146"/>
                  <a:gd name="T71" fmla="*/ 0 h 148"/>
                  <a:gd name="T72" fmla="*/ 74 w 146"/>
                  <a:gd name="T73" fmla="*/ 0 h 1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6"/>
                  <a:gd name="T112" fmla="*/ 0 h 148"/>
                  <a:gd name="T113" fmla="*/ 146 w 146"/>
                  <a:gd name="T114" fmla="*/ 148 h 1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6" h="148">
                    <a:moveTo>
                      <a:pt x="74" y="0"/>
                    </a:moveTo>
                    <a:lnTo>
                      <a:pt x="81" y="0"/>
                    </a:lnTo>
                    <a:lnTo>
                      <a:pt x="88" y="2"/>
                    </a:lnTo>
                    <a:lnTo>
                      <a:pt x="95" y="3"/>
                    </a:lnTo>
                    <a:lnTo>
                      <a:pt x="101" y="6"/>
                    </a:lnTo>
                    <a:lnTo>
                      <a:pt x="108" y="8"/>
                    </a:lnTo>
                    <a:lnTo>
                      <a:pt x="114" y="13"/>
                    </a:lnTo>
                    <a:lnTo>
                      <a:pt x="119" y="17"/>
                    </a:lnTo>
                    <a:lnTo>
                      <a:pt x="124" y="22"/>
                    </a:lnTo>
                    <a:lnTo>
                      <a:pt x="129" y="26"/>
                    </a:lnTo>
                    <a:lnTo>
                      <a:pt x="134" y="33"/>
                    </a:lnTo>
                    <a:lnTo>
                      <a:pt x="137" y="39"/>
                    </a:lnTo>
                    <a:lnTo>
                      <a:pt x="141" y="46"/>
                    </a:lnTo>
                    <a:lnTo>
                      <a:pt x="143" y="52"/>
                    </a:lnTo>
                    <a:lnTo>
                      <a:pt x="145" y="60"/>
                    </a:lnTo>
                    <a:lnTo>
                      <a:pt x="145" y="63"/>
                    </a:lnTo>
                    <a:lnTo>
                      <a:pt x="146" y="67"/>
                    </a:lnTo>
                    <a:lnTo>
                      <a:pt x="146" y="71"/>
                    </a:lnTo>
                    <a:lnTo>
                      <a:pt x="146" y="75"/>
                    </a:lnTo>
                    <a:lnTo>
                      <a:pt x="146" y="82"/>
                    </a:lnTo>
                    <a:lnTo>
                      <a:pt x="145" y="90"/>
                    </a:lnTo>
                    <a:lnTo>
                      <a:pt x="143" y="95"/>
                    </a:lnTo>
                    <a:lnTo>
                      <a:pt x="141" y="102"/>
                    </a:lnTo>
                    <a:lnTo>
                      <a:pt x="137" y="109"/>
                    </a:lnTo>
                    <a:lnTo>
                      <a:pt x="134" y="116"/>
                    </a:lnTo>
                    <a:lnTo>
                      <a:pt x="129" y="121"/>
                    </a:lnTo>
                    <a:lnTo>
                      <a:pt x="124" y="126"/>
                    </a:lnTo>
                    <a:lnTo>
                      <a:pt x="119" y="131"/>
                    </a:lnTo>
                    <a:lnTo>
                      <a:pt x="114" y="134"/>
                    </a:lnTo>
                    <a:lnTo>
                      <a:pt x="108" y="138"/>
                    </a:lnTo>
                    <a:lnTo>
                      <a:pt x="101" y="141"/>
                    </a:lnTo>
                    <a:lnTo>
                      <a:pt x="95" y="144"/>
                    </a:lnTo>
                    <a:lnTo>
                      <a:pt x="88" y="146"/>
                    </a:lnTo>
                    <a:lnTo>
                      <a:pt x="81" y="147"/>
                    </a:lnTo>
                    <a:lnTo>
                      <a:pt x="74" y="148"/>
                    </a:lnTo>
                    <a:lnTo>
                      <a:pt x="69" y="147"/>
                    </a:lnTo>
                    <a:lnTo>
                      <a:pt x="65" y="147"/>
                    </a:lnTo>
                    <a:lnTo>
                      <a:pt x="61" y="147"/>
                    </a:lnTo>
                    <a:lnTo>
                      <a:pt x="58" y="146"/>
                    </a:lnTo>
                    <a:lnTo>
                      <a:pt x="50" y="144"/>
                    </a:lnTo>
                    <a:lnTo>
                      <a:pt x="44" y="141"/>
                    </a:lnTo>
                    <a:lnTo>
                      <a:pt x="37" y="138"/>
                    </a:lnTo>
                    <a:lnTo>
                      <a:pt x="31" y="134"/>
                    </a:lnTo>
                    <a:lnTo>
                      <a:pt x="24" y="131"/>
                    </a:lnTo>
                    <a:lnTo>
                      <a:pt x="21" y="126"/>
                    </a:lnTo>
                    <a:lnTo>
                      <a:pt x="15" y="121"/>
                    </a:lnTo>
                    <a:lnTo>
                      <a:pt x="12" y="116"/>
                    </a:lnTo>
                    <a:lnTo>
                      <a:pt x="7" y="109"/>
                    </a:lnTo>
                    <a:lnTo>
                      <a:pt x="5" y="102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1" y="52"/>
                    </a:lnTo>
                    <a:lnTo>
                      <a:pt x="5" y="46"/>
                    </a:lnTo>
                    <a:lnTo>
                      <a:pt x="7" y="39"/>
                    </a:lnTo>
                    <a:lnTo>
                      <a:pt x="12" y="33"/>
                    </a:lnTo>
                    <a:lnTo>
                      <a:pt x="15" y="26"/>
                    </a:lnTo>
                    <a:lnTo>
                      <a:pt x="21" y="22"/>
                    </a:lnTo>
                    <a:lnTo>
                      <a:pt x="24" y="17"/>
                    </a:lnTo>
                    <a:lnTo>
                      <a:pt x="31" y="13"/>
                    </a:lnTo>
                    <a:lnTo>
                      <a:pt x="37" y="8"/>
                    </a:lnTo>
                    <a:lnTo>
                      <a:pt x="44" y="6"/>
                    </a:lnTo>
                    <a:lnTo>
                      <a:pt x="50" y="3"/>
                    </a:lnTo>
                    <a:lnTo>
                      <a:pt x="58" y="2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7BD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6" name="Freeform 260"/>
              <p:cNvSpPr>
                <a:spLocks/>
              </p:cNvSpPr>
              <p:nvPr/>
            </p:nvSpPr>
            <p:spPr bwMode="auto">
              <a:xfrm>
                <a:off x="3925" y="3165"/>
                <a:ext cx="142" cy="123"/>
              </a:xfrm>
              <a:custGeom>
                <a:avLst/>
                <a:gdLst>
                  <a:gd name="T0" fmla="*/ 5 w 568"/>
                  <a:gd name="T1" fmla="*/ 0 h 493"/>
                  <a:gd name="T2" fmla="*/ 13 w 568"/>
                  <a:gd name="T3" fmla="*/ 0 h 493"/>
                  <a:gd name="T4" fmla="*/ 25 w 568"/>
                  <a:gd name="T5" fmla="*/ 0 h 493"/>
                  <a:gd name="T6" fmla="*/ 41 w 568"/>
                  <a:gd name="T7" fmla="*/ 2 h 493"/>
                  <a:gd name="T8" fmla="*/ 62 w 568"/>
                  <a:gd name="T9" fmla="*/ 7 h 493"/>
                  <a:gd name="T10" fmla="*/ 85 w 568"/>
                  <a:gd name="T11" fmla="*/ 12 h 493"/>
                  <a:gd name="T12" fmla="*/ 112 w 568"/>
                  <a:gd name="T13" fmla="*/ 17 h 493"/>
                  <a:gd name="T14" fmla="*/ 140 w 568"/>
                  <a:gd name="T15" fmla="*/ 26 h 493"/>
                  <a:gd name="T16" fmla="*/ 170 w 568"/>
                  <a:gd name="T17" fmla="*/ 38 h 493"/>
                  <a:gd name="T18" fmla="*/ 202 w 568"/>
                  <a:gd name="T19" fmla="*/ 52 h 493"/>
                  <a:gd name="T20" fmla="*/ 236 w 568"/>
                  <a:gd name="T21" fmla="*/ 68 h 493"/>
                  <a:gd name="T22" fmla="*/ 270 w 568"/>
                  <a:gd name="T23" fmla="*/ 86 h 493"/>
                  <a:gd name="T24" fmla="*/ 306 w 568"/>
                  <a:gd name="T25" fmla="*/ 109 h 493"/>
                  <a:gd name="T26" fmla="*/ 340 w 568"/>
                  <a:gd name="T27" fmla="*/ 134 h 493"/>
                  <a:gd name="T28" fmla="*/ 376 w 568"/>
                  <a:gd name="T29" fmla="*/ 164 h 493"/>
                  <a:gd name="T30" fmla="*/ 410 w 568"/>
                  <a:gd name="T31" fmla="*/ 198 h 493"/>
                  <a:gd name="T32" fmla="*/ 446 w 568"/>
                  <a:gd name="T33" fmla="*/ 237 h 493"/>
                  <a:gd name="T34" fmla="*/ 478 w 568"/>
                  <a:gd name="T35" fmla="*/ 279 h 493"/>
                  <a:gd name="T36" fmla="*/ 509 w 568"/>
                  <a:gd name="T37" fmla="*/ 328 h 493"/>
                  <a:gd name="T38" fmla="*/ 539 w 568"/>
                  <a:gd name="T39" fmla="*/ 379 h 493"/>
                  <a:gd name="T40" fmla="*/ 568 w 568"/>
                  <a:gd name="T41" fmla="*/ 438 h 493"/>
                  <a:gd name="T42" fmla="*/ 566 w 568"/>
                  <a:gd name="T43" fmla="*/ 487 h 493"/>
                  <a:gd name="T44" fmla="*/ 561 w 568"/>
                  <a:gd name="T45" fmla="*/ 477 h 493"/>
                  <a:gd name="T46" fmla="*/ 555 w 568"/>
                  <a:gd name="T47" fmla="*/ 464 h 493"/>
                  <a:gd name="T48" fmla="*/ 548 w 568"/>
                  <a:gd name="T49" fmla="*/ 446 h 493"/>
                  <a:gd name="T50" fmla="*/ 539 w 568"/>
                  <a:gd name="T51" fmla="*/ 425 h 493"/>
                  <a:gd name="T52" fmla="*/ 526 w 568"/>
                  <a:gd name="T53" fmla="*/ 401 h 493"/>
                  <a:gd name="T54" fmla="*/ 513 w 568"/>
                  <a:gd name="T55" fmla="*/ 373 h 493"/>
                  <a:gd name="T56" fmla="*/ 495 w 568"/>
                  <a:gd name="T57" fmla="*/ 345 h 493"/>
                  <a:gd name="T58" fmla="*/ 477 w 568"/>
                  <a:gd name="T59" fmla="*/ 315 h 493"/>
                  <a:gd name="T60" fmla="*/ 455 w 568"/>
                  <a:gd name="T61" fmla="*/ 285 h 493"/>
                  <a:gd name="T62" fmla="*/ 430 w 568"/>
                  <a:gd name="T63" fmla="*/ 254 h 493"/>
                  <a:gd name="T64" fmla="*/ 402 w 568"/>
                  <a:gd name="T65" fmla="*/ 222 h 493"/>
                  <a:gd name="T66" fmla="*/ 374 w 568"/>
                  <a:gd name="T67" fmla="*/ 191 h 493"/>
                  <a:gd name="T68" fmla="*/ 339 w 568"/>
                  <a:gd name="T69" fmla="*/ 161 h 493"/>
                  <a:gd name="T70" fmla="*/ 304 w 568"/>
                  <a:gd name="T71" fmla="*/ 132 h 493"/>
                  <a:gd name="T72" fmla="*/ 264 w 568"/>
                  <a:gd name="T73" fmla="*/ 107 h 493"/>
                  <a:gd name="T74" fmla="*/ 222 w 568"/>
                  <a:gd name="T75" fmla="*/ 83 h 493"/>
                  <a:gd name="T76" fmla="*/ 176 w 568"/>
                  <a:gd name="T77" fmla="*/ 62 h 493"/>
                  <a:gd name="T78" fmla="*/ 127 w 568"/>
                  <a:gd name="T79" fmla="*/ 45 h 493"/>
                  <a:gd name="T80" fmla="*/ 74 w 568"/>
                  <a:gd name="T81" fmla="*/ 32 h 493"/>
                  <a:gd name="T82" fmla="*/ 20 w 568"/>
                  <a:gd name="T83" fmla="*/ 25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68"/>
                  <a:gd name="T127" fmla="*/ 0 h 493"/>
                  <a:gd name="T128" fmla="*/ 568 w 568"/>
                  <a:gd name="T129" fmla="*/ 493 h 49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68" h="493">
                    <a:moveTo>
                      <a:pt x="0" y="0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0" y="1"/>
                    </a:lnTo>
                    <a:lnTo>
                      <a:pt x="36" y="2"/>
                    </a:lnTo>
                    <a:lnTo>
                      <a:pt x="41" y="2"/>
                    </a:lnTo>
                    <a:lnTo>
                      <a:pt x="48" y="5"/>
                    </a:lnTo>
                    <a:lnTo>
                      <a:pt x="54" y="5"/>
                    </a:lnTo>
                    <a:lnTo>
                      <a:pt x="62" y="7"/>
                    </a:lnTo>
                    <a:lnTo>
                      <a:pt x="69" y="8"/>
                    </a:lnTo>
                    <a:lnTo>
                      <a:pt x="77" y="9"/>
                    </a:lnTo>
                    <a:lnTo>
                      <a:pt x="85" y="12"/>
                    </a:lnTo>
                    <a:lnTo>
                      <a:pt x="93" y="14"/>
                    </a:lnTo>
                    <a:lnTo>
                      <a:pt x="102" y="15"/>
                    </a:lnTo>
                    <a:lnTo>
                      <a:pt x="112" y="17"/>
                    </a:lnTo>
                    <a:lnTo>
                      <a:pt x="121" y="21"/>
                    </a:lnTo>
                    <a:lnTo>
                      <a:pt x="130" y="24"/>
                    </a:lnTo>
                    <a:lnTo>
                      <a:pt x="140" y="26"/>
                    </a:lnTo>
                    <a:lnTo>
                      <a:pt x="150" y="30"/>
                    </a:lnTo>
                    <a:lnTo>
                      <a:pt x="160" y="35"/>
                    </a:lnTo>
                    <a:lnTo>
                      <a:pt x="170" y="38"/>
                    </a:lnTo>
                    <a:lnTo>
                      <a:pt x="181" y="43"/>
                    </a:lnTo>
                    <a:lnTo>
                      <a:pt x="192" y="47"/>
                    </a:lnTo>
                    <a:lnTo>
                      <a:pt x="202" y="52"/>
                    </a:lnTo>
                    <a:lnTo>
                      <a:pt x="214" y="58"/>
                    </a:lnTo>
                    <a:lnTo>
                      <a:pt x="225" y="62"/>
                    </a:lnTo>
                    <a:lnTo>
                      <a:pt x="236" y="68"/>
                    </a:lnTo>
                    <a:lnTo>
                      <a:pt x="247" y="74"/>
                    </a:lnTo>
                    <a:lnTo>
                      <a:pt x="259" y="80"/>
                    </a:lnTo>
                    <a:lnTo>
                      <a:pt x="270" y="86"/>
                    </a:lnTo>
                    <a:lnTo>
                      <a:pt x="283" y="94"/>
                    </a:lnTo>
                    <a:lnTo>
                      <a:pt x="294" y="101"/>
                    </a:lnTo>
                    <a:lnTo>
                      <a:pt x="306" y="109"/>
                    </a:lnTo>
                    <a:lnTo>
                      <a:pt x="317" y="117"/>
                    </a:lnTo>
                    <a:lnTo>
                      <a:pt x="329" y="125"/>
                    </a:lnTo>
                    <a:lnTo>
                      <a:pt x="340" y="134"/>
                    </a:lnTo>
                    <a:lnTo>
                      <a:pt x="353" y="145"/>
                    </a:lnTo>
                    <a:lnTo>
                      <a:pt x="364" y="154"/>
                    </a:lnTo>
                    <a:lnTo>
                      <a:pt x="376" y="164"/>
                    </a:lnTo>
                    <a:lnTo>
                      <a:pt x="389" y="176"/>
                    </a:lnTo>
                    <a:lnTo>
                      <a:pt x="400" y="187"/>
                    </a:lnTo>
                    <a:lnTo>
                      <a:pt x="410" y="198"/>
                    </a:lnTo>
                    <a:lnTo>
                      <a:pt x="423" y="211"/>
                    </a:lnTo>
                    <a:lnTo>
                      <a:pt x="433" y="223"/>
                    </a:lnTo>
                    <a:lnTo>
                      <a:pt x="446" y="237"/>
                    </a:lnTo>
                    <a:lnTo>
                      <a:pt x="456" y="251"/>
                    </a:lnTo>
                    <a:lnTo>
                      <a:pt x="467" y="265"/>
                    </a:lnTo>
                    <a:lnTo>
                      <a:pt x="478" y="279"/>
                    </a:lnTo>
                    <a:lnTo>
                      <a:pt x="489" y="295"/>
                    </a:lnTo>
                    <a:lnTo>
                      <a:pt x="499" y="310"/>
                    </a:lnTo>
                    <a:lnTo>
                      <a:pt x="509" y="328"/>
                    </a:lnTo>
                    <a:lnTo>
                      <a:pt x="520" y="344"/>
                    </a:lnTo>
                    <a:lnTo>
                      <a:pt x="530" y="362"/>
                    </a:lnTo>
                    <a:lnTo>
                      <a:pt x="539" y="379"/>
                    </a:lnTo>
                    <a:lnTo>
                      <a:pt x="548" y="399"/>
                    </a:lnTo>
                    <a:lnTo>
                      <a:pt x="558" y="417"/>
                    </a:lnTo>
                    <a:lnTo>
                      <a:pt x="568" y="438"/>
                    </a:lnTo>
                    <a:lnTo>
                      <a:pt x="568" y="493"/>
                    </a:lnTo>
                    <a:lnTo>
                      <a:pt x="567" y="491"/>
                    </a:lnTo>
                    <a:lnTo>
                      <a:pt x="566" y="487"/>
                    </a:lnTo>
                    <a:lnTo>
                      <a:pt x="564" y="485"/>
                    </a:lnTo>
                    <a:lnTo>
                      <a:pt x="563" y="481"/>
                    </a:lnTo>
                    <a:lnTo>
                      <a:pt x="561" y="477"/>
                    </a:lnTo>
                    <a:lnTo>
                      <a:pt x="561" y="473"/>
                    </a:lnTo>
                    <a:lnTo>
                      <a:pt x="558" y="469"/>
                    </a:lnTo>
                    <a:lnTo>
                      <a:pt x="555" y="464"/>
                    </a:lnTo>
                    <a:lnTo>
                      <a:pt x="554" y="458"/>
                    </a:lnTo>
                    <a:lnTo>
                      <a:pt x="552" y="453"/>
                    </a:lnTo>
                    <a:lnTo>
                      <a:pt x="548" y="446"/>
                    </a:lnTo>
                    <a:lnTo>
                      <a:pt x="545" y="440"/>
                    </a:lnTo>
                    <a:lnTo>
                      <a:pt x="543" y="432"/>
                    </a:lnTo>
                    <a:lnTo>
                      <a:pt x="539" y="425"/>
                    </a:lnTo>
                    <a:lnTo>
                      <a:pt x="536" y="417"/>
                    </a:lnTo>
                    <a:lnTo>
                      <a:pt x="531" y="409"/>
                    </a:lnTo>
                    <a:lnTo>
                      <a:pt x="526" y="401"/>
                    </a:lnTo>
                    <a:lnTo>
                      <a:pt x="522" y="392"/>
                    </a:lnTo>
                    <a:lnTo>
                      <a:pt x="517" y="383"/>
                    </a:lnTo>
                    <a:lnTo>
                      <a:pt x="513" y="373"/>
                    </a:lnTo>
                    <a:lnTo>
                      <a:pt x="507" y="364"/>
                    </a:lnTo>
                    <a:lnTo>
                      <a:pt x="502" y="355"/>
                    </a:lnTo>
                    <a:lnTo>
                      <a:pt x="495" y="345"/>
                    </a:lnTo>
                    <a:lnTo>
                      <a:pt x="490" y="336"/>
                    </a:lnTo>
                    <a:lnTo>
                      <a:pt x="483" y="325"/>
                    </a:lnTo>
                    <a:lnTo>
                      <a:pt x="477" y="315"/>
                    </a:lnTo>
                    <a:lnTo>
                      <a:pt x="470" y="305"/>
                    </a:lnTo>
                    <a:lnTo>
                      <a:pt x="463" y="295"/>
                    </a:lnTo>
                    <a:lnTo>
                      <a:pt x="455" y="285"/>
                    </a:lnTo>
                    <a:lnTo>
                      <a:pt x="448" y="275"/>
                    </a:lnTo>
                    <a:lnTo>
                      <a:pt x="439" y="264"/>
                    </a:lnTo>
                    <a:lnTo>
                      <a:pt x="430" y="254"/>
                    </a:lnTo>
                    <a:lnTo>
                      <a:pt x="421" y="242"/>
                    </a:lnTo>
                    <a:lnTo>
                      <a:pt x="413" y="232"/>
                    </a:lnTo>
                    <a:lnTo>
                      <a:pt x="402" y="222"/>
                    </a:lnTo>
                    <a:lnTo>
                      <a:pt x="393" y="211"/>
                    </a:lnTo>
                    <a:lnTo>
                      <a:pt x="383" y="201"/>
                    </a:lnTo>
                    <a:lnTo>
                      <a:pt x="374" y="191"/>
                    </a:lnTo>
                    <a:lnTo>
                      <a:pt x="362" y="180"/>
                    </a:lnTo>
                    <a:lnTo>
                      <a:pt x="352" y="170"/>
                    </a:lnTo>
                    <a:lnTo>
                      <a:pt x="339" y="161"/>
                    </a:lnTo>
                    <a:lnTo>
                      <a:pt x="328" y="152"/>
                    </a:lnTo>
                    <a:lnTo>
                      <a:pt x="316" y="143"/>
                    </a:lnTo>
                    <a:lnTo>
                      <a:pt x="304" y="132"/>
                    </a:lnTo>
                    <a:lnTo>
                      <a:pt x="291" y="124"/>
                    </a:lnTo>
                    <a:lnTo>
                      <a:pt x="278" y="116"/>
                    </a:lnTo>
                    <a:lnTo>
                      <a:pt x="264" y="107"/>
                    </a:lnTo>
                    <a:lnTo>
                      <a:pt x="251" y="99"/>
                    </a:lnTo>
                    <a:lnTo>
                      <a:pt x="237" y="90"/>
                    </a:lnTo>
                    <a:lnTo>
                      <a:pt x="222" y="83"/>
                    </a:lnTo>
                    <a:lnTo>
                      <a:pt x="207" y="75"/>
                    </a:lnTo>
                    <a:lnTo>
                      <a:pt x="192" y="69"/>
                    </a:lnTo>
                    <a:lnTo>
                      <a:pt x="176" y="62"/>
                    </a:lnTo>
                    <a:lnTo>
                      <a:pt x="160" y="56"/>
                    </a:lnTo>
                    <a:lnTo>
                      <a:pt x="144" y="51"/>
                    </a:lnTo>
                    <a:lnTo>
                      <a:pt x="127" y="45"/>
                    </a:lnTo>
                    <a:lnTo>
                      <a:pt x="109" y="40"/>
                    </a:lnTo>
                    <a:lnTo>
                      <a:pt x="92" y="36"/>
                    </a:lnTo>
                    <a:lnTo>
                      <a:pt x="74" y="32"/>
                    </a:lnTo>
                    <a:lnTo>
                      <a:pt x="56" y="29"/>
                    </a:lnTo>
                    <a:lnTo>
                      <a:pt x="38" y="26"/>
                    </a:lnTo>
                    <a:lnTo>
                      <a:pt x="2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7" name="Freeform 261"/>
              <p:cNvSpPr>
                <a:spLocks/>
              </p:cNvSpPr>
              <p:nvPr/>
            </p:nvSpPr>
            <p:spPr bwMode="auto">
              <a:xfrm>
                <a:off x="3669" y="3143"/>
                <a:ext cx="57" cy="15"/>
              </a:xfrm>
              <a:custGeom>
                <a:avLst/>
                <a:gdLst>
                  <a:gd name="T0" fmla="*/ 0 w 228"/>
                  <a:gd name="T1" fmla="*/ 0 h 59"/>
                  <a:gd name="T2" fmla="*/ 44 w 228"/>
                  <a:gd name="T3" fmla="*/ 59 h 59"/>
                  <a:gd name="T4" fmla="*/ 228 w 228"/>
                  <a:gd name="T5" fmla="*/ 53 h 59"/>
                  <a:gd name="T6" fmla="*/ 217 w 228"/>
                  <a:gd name="T7" fmla="*/ 19 h 59"/>
                  <a:gd name="T8" fmla="*/ 0 w 228"/>
                  <a:gd name="T9" fmla="*/ 0 h 59"/>
                  <a:gd name="T10" fmla="*/ 0 w 228"/>
                  <a:gd name="T11" fmla="*/ 0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"/>
                  <a:gd name="T19" fmla="*/ 0 h 59"/>
                  <a:gd name="T20" fmla="*/ 228 w 228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" h="59">
                    <a:moveTo>
                      <a:pt x="0" y="0"/>
                    </a:moveTo>
                    <a:lnTo>
                      <a:pt x="44" y="59"/>
                    </a:lnTo>
                    <a:lnTo>
                      <a:pt x="228" y="53"/>
                    </a:lnTo>
                    <a:lnTo>
                      <a:pt x="21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8" name="Freeform 262"/>
              <p:cNvSpPr>
                <a:spLocks/>
              </p:cNvSpPr>
              <p:nvPr/>
            </p:nvSpPr>
            <p:spPr bwMode="auto">
              <a:xfrm>
                <a:off x="3694" y="3216"/>
                <a:ext cx="142" cy="126"/>
              </a:xfrm>
              <a:custGeom>
                <a:avLst/>
                <a:gdLst>
                  <a:gd name="T0" fmla="*/ 20 w 568"/>
                  <a:gd name="T1" fmla="*/ 12 h 507"/>
                  <a:gd name="T2" fmla="*/ 20 w 568"/>
                  <a:gd name="T3" fmla="*/ 27 h 507"/>
                  <a:gd name="T4" fmla="*/ 20 w 568"/>
                  <a:gd name="T5" fmla="*/ 50 h 507"/>
                  <a:gd name="T6" fmla="*/ 22 w 568"/>
                  <a:gd name="T7" fmla="*/ 79 h 507"/>
                  <a:gd name="T8" fmla="*/ 25 w 568"/>
                  <a:gd name="T9" fmla="*/ 113 h 507"/>
                  <a:gd name="T10" fmla="*/ 32 w 568"/>
                  <a:gd name="T11" fmla="*/ 151 h 507"/>
                  <a:gd name="T12" fmla="*/ 43 w 568"/>
                  <a:gd name="T13" fmla="*/ 192 h 507"/>
                  <a:gd name="T14" fmla="*/ 55 w 568"/>
                  <a:gd name="T15" fmla="*/ 233 h 507"/>
                  <a:gd name="T16" fmla="*/ 74 w 568"/>
                  <a:gd name="T17" fmla="*/ 276 h 507"/>
                  <a:gd name="T18" fmla="*/ 97 w 568"/>
                  <a:gd name="T19" fmla="*/ 317 h 507"/>
                  <a:gd name="T20" fmla="*/ 125 w 568"/>
                  <a:gd name="T21" fmla="*/ 357 h 507"/>
                  <a:gd name="T22" fmla="*/ 160 w 568"/>
                  <a:gd name="T23" fmla="*/ 395 h 507"/>
                  <a:gd name="T24" fmla="*/ 202 w 568"/>
                  <a:gd name="T25" fmla="*/ 428 h 507"/>
                  <a:gd name="T26" fmla="*/ 252 w 568"/>
                  <a:gd name="T27" fmla="*/ 455 h 507"/>
                  <a:gd name="T28" fmla="*/ 309 w 568"/>
                  <a:gd name="T29" fmla="*/ 476 h 507"/>
                  <a:gd name="T30" fmla="*/ 364 w 568"/>
                  <a:gd name="T31" fmla="*/ 488 h 507"/>
                  <a:gd name="T32" fmla="*/ 392 w 568"/>
                  <a:gd name="T33" fmla="*/ 491 h 507"/>
                  <a:gd name="T34" fmla="*/ 418 w 568"/>
                  <a:gd name="T35" fmla="*/ 491 h 507"/>
                  <a:gd name="T36" fmla="*/ 444 w 568"/>
                  <a:gd name="T37" fmla="*/ 488 h 507"/>
                  <a:gd name="T38" fmla="*/ 469 w 568"/>
                  <a:gd name="T39" fmla="*/ 485 h 507"/>
                  <a:gd name="T40" fmla="*/ 493 w 568"/>
                  <a:gd name="T41" fmla="*/ 479 h 507"/>
                  <a:gd name="T42" fmla="*/ 517 w 568"/>
                  <a:gd name="T43" fmla="*/ 471 h 507"/>
                  <a:gd name="T44" fmla="*/ 540 w 568"/>
                  <a:gd name="T45" fmla="*/ 462 h 507"/>
                  <a:gd name="T46" fmla="*/ 561 w 568"/>
                  <a:gd name="T47" fmla="*/ 457 h 507"/>
                  <a:gd name="T48" fmla="*/ 564 w 568"/>
                  <a:gd name="T49" fmla="*/ 472 h 507"/>
                  <a:gd name="T50" fmla="*/ 551 w 568"/>
                  <a:gd name="T51" fmla="*/ 478 h 507"/>
                  <a:gd name="T52" fmla="*/ 531 w 568"/>
                  <a:gd name="T53" fmla="*/ 486 h 507"/>
                  <a:gd name="T54" fmla="*/ 507 w 568"/>
                  <a:gd name="T55" fmla="*/ 494 h 507"/>
                  <a:gd name="T56" fmla="*/ 489 w 568"/>
                  <a:gd name="T57" fmla="*/ 498 h 507"/>
                  <a:gd name="T58" fmla="*/ 474 w 568"/>
                  <a:gd name="T59" fmla="*/ 500 h 507"/>
                  <a:gd name="T60" fmla="*/ 458 w 568"/>
                  <a:gd name="T61" fmla="*/ 503 h 507"/>
                  <a:gd name="T62" fmla="*/ 440 w 568"/>
                  <a:gd name="T63" fmla="*/ 505 h 507"/>
                  <a:gd name="T64" fmla="*/ 422 w 568"/>
                  <a:gd name="T65" fmla="*/ 506 h 507"/>
                  <a:gd name="T66" fmla="*/ 403 w 568"/>
                  <a:gd name="T67" fmla="*/ 507 h 507"/>
                  <a:gd name="T68" fmla="*/ 385 w 568"/>
                  <a:gd name="T69" fmla="*/ 506 h 507"/>
                  <a:gd name="T70" fmla="*/ 366 w 568"/>
                  <a:gd name="T71" fmla="*/ 503 h 507"/>
                  <a:gd name="T72" fmla="*/ 345 w 568"/>
                  <a:gd name="T73" fmla="*/ 500 h 507"/>
                  <a:gd name="T74" fmla="*/ 321 w 568"/>
                  <a:gd name="T75" fmla="*/ 494 h 507"/>
                  <a:gd name="T76" fmla="*/ 294 w 568"/>
                  <a:gd name="T77" fmla="*/ 488 h 507"/>
                  <a:gd name="T78" fmla="*/ 267 w 568"/>
                  <a:gd name="T79" fmla="*/ 480 h 507"/>
                  <a:gd name="T80" fmla="*/ 238 w 568"/>
                  <a:gd name="T81" fmla="*/ 468 h 507"/>
                  <a:gd name="T82" fmla="*/ 208 w 568"/>
                  <a:gd name="T83" fmla="*/ 454 h 507"/>
                  <a:gd name="T84" fmla="*/ 178 w 568"/>
                  <a:gd name="T85" fmla="*/ 437 h 507"/>
                  <a:gd name="T86" fmla="*/ 148 w 568"/>
                  <a:gd name="T87" fmla="*/ 414 h 507"/>
                  <a:gd name="T88" fmla="*/ 121 w 568"/>
                  <a:gd name="T89" fmla="*/ 386 h 507"/>
                  <a:gd name="T90" fmla="*/ 94 w 568"/>
                  <a:gd name="T91" fmla="*/ 354 h 507"/>
                  <a:gd name="T92" fmla="*/ 69 w 568"/>
                  <a:gd name="T93" fmla="*/ 317 h 507"/>
                  <a:gd name="T94" fmla="*/ 47 w 568"/>
                  <a:gd name="T95" fmla="*/ 272 h 507"/>
                  <a:gd name="T96" fmla="*/ 29 w 568"/>
                  <a:gd name="T97" fmla="*/ 222 h 507"/>
                  <a:gd name="T98" fmla="*/ 14 w 568"/>
                  <a:gd name="T99" fmla="*/ 164 h 507"/>
                  <a:gd name="T100" fmla="*/ 5 w 568"/>
                  <a:gd name="T101" fmla="*/ 99 h 507"/>
                  <a:gd name="T102" fmla="*/ 0 w 568"/>
                  <a:gd name="T103" fmla="*/ 25 h 507"/>
                  <a:gd name="T104" fmla="*/ 6 w 568"/>
                  <a:gd name="T105" fmla="*/ 0 h 507"/>
                  <a:gd name="T106" fmla="*/ 18 w 568"/>
                  <a:gd name="T107" fmla="*/ 5 h 50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68"/>
                  <a:gd name="T163" fmla="*/ 0 h 507"/>
                  <a:gd name="T164" fmla="*/ 568 w 568"/>
                  <a:gd name="T165" fmla="*/ 507 h 50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68" h="507">
                    <a:moveTo>
                      <a:pt x="21" y="5"/>
                    </a:moveTo>
                    <a:lnTo>
                      <a:pt x="20" y="6"/>
                    </a:lnTo>
                    <a:lnTo>
                      <a:pt x="20" y="9"/>
                    </a:lnTo>
                    <a:lnTo>
                      <a:pt x="20" y="12"/>
                    </a:lnTo>
                    <a:lnTo>
                      <a:pt x="20" y="15"/>
                    </a:lnTo>
                    <a:lnTo>
                      <a:pt x="20" y="19"/>
                    </a:lnTo>
                    <a:lnTo>
                      <a:pt x="20" y="23"/>
                    </a:lnTo>
                    <a:lnTo>
                      <a:pt x="20" y="27"/>
                    </a:lnTo>
                    <a:lnTo>
                      <a:pt x="20" y="32"/>
                    </a:lnTo>
                    <a:lnTo>
                      <a:pt x="20" y="38"/>
                    </a:lnTo>
                    <a:lnTo>
                      <a:pt x="20" y="44"/>
                    </a:lnTo>
                    <a:lnTo>
                      <a:pt x="20" y="50"/>
                    </a:lnTo>
                    <a:lnTo>
                      <a:pt x="20" y="56"/>
                    </a:lnTo>
                    <a:lnTo>
                      <a:pt x="21" y="63"/>
                    </a:lnTo>
                    <a:lnTo>
                      <a:pt x="22" y="71"/>
                    </a:lnTo>
                    <a:lnTo>
                      <a:pt x="22" y="79"/>
                    </a:lnTo>
                    <a:lnTo>
                      <a:pt x="23" y="86"/>
                    </a:lnTo>
                    <a:lnTo>
                      <a:pt x="23" y="95"/>
                    </a:lnTo>
                    <a:lnTo>
                      <a:pt x="24" y="105"/>
                    </a:lnTo>
                    <a:lnTo>
                      <a:pt x="25" y="113"/>
                    </a:lnTo>
                    <a:lnTo>
                      <a:pt x="27" y="122"/>
                    </a:lnTo>
                    <a:lnTo>
                      <a:pt x="29" y="131"/>
                    </a:lnTo>
                    <a:lnTo>
                      <a:pt x="31" y="141"/>
                    </a:lnTo>
                    <a:lnTo>
                      <a:pt x="32" y="151"/>
                    </a:lnTo>
                    <a:lnTo>
                      <a:pt x="35" y="161"/>
                    </a:lnTo>
                    <a:lnTo>
                      <a:pt x="37" y="170"/>
                    </a:lnTo>
                    <a:lnTo>
                      <a:pt x="39" y="182"/>
                    </a:lnTo>
                    <a:lnTo>
                      <a:pt x="43" y="192"/>
                    </a:lnTo>
                    <a:lnTo>
                      <a:pt x="46" y="202"/>
                    </a:lnTo>
                    <a:lnTo>
                      <a:pt x="48" y="213"/>
                    </a:lnTo>
                    <a:lnTo>
                      <a:pt x="53" y="224"/>
                    </a:lnTo>
                    <a:lnTo>
                      <a:pt x="55" y="233"/>
                    </a:lnTo>
                    <a:lnTo>
                      <a:pt x="60" y="245"/>
                    </a:lnTo>
                    <a:lnTo>
                      <a:pt x="64" y="255"/>
                    </a:lnTo>
                    <a:lnTo>
                      <a:pt x="69" y="266"/>
                    </a:lnTo>
                    <a:lnTo>
                      <a:pt x="74" y="276"/>
                    </a:lnTo>
                    <a:lnTo>
                      <a:pt x="79" y="286"/>
                    </a:lnTo>
                    <a:lnTo>
                      <a:pt x="85" y="297"/>
                    </a:lnTo>
                    <a:lnTo>
                      <a:pt x="91" y="308"/>
                    </a:lnTo>
                    <a:lnTo>
                      <a:pt x="97" y="317"/>
                    </a:lnTo>
                    <a:lnTo>
                      <a:pt x="104" y="328"/>
                    </a:lnTo>
                    <a:lnTo>
                      <a:pt x="110" y="338"/>
                    </a:lnTo>
                    <a:lnTo>
                      <a:pt x="118" y="348"/>
                    </a:lnTo>
                    <a:lnTo>
                      <a:pt x="125" y="357"/>
                    </a:lnTo>
                    <a:lnTo>
                      <a:pt x="133" y="368"/>
                    </a:lnTo>
                    <a:lnTo>
                      <a:pt x="143" y="377"/>
                    </a:lnTo>
                    <a:lnTo>
                      <a:pt x="152" y="386"/>
                    </a:lnTo>
                    <a:lnTo>
                      <a:pt x="160" y="395"/>
                    </a:lnTo>
                    <a:lnTo>
                      <a:pt x="170" y="403"/>
                    </a:lnTo>
                    <a:lnTo>
                      <a:pt x="181" y="411"/>
                    </a:lnTo>
                    <a:lnTo>
                      <a:pt x="191" y="420"/>
                    </a:lnTo>
                    <a:lnTo>
                      <a:pt x="202" y="428"/>
                    </a:lnTo>
                    <a:lnTo>
                      <a:pt x="214" y="434"/>
                    </a:lnTo>
                    <a:lnTo>
                      <a:pt x="227" y="441"/>
                    </a:lnTo>
                    <a:lnTo>
                      <a:pt x="239" y="449"/>
                    </a:lnTo>
                    <a:lnTo>
                      <a:pt x="252" y="455"/>
                    </a:lnTo>
                    <a:lnTo>
                      <a:pt x="266" y="461"/>
                    </a:lnTo>
                    <a:lnTo>
                      <a:pt x="279" y="467"/>
                    </a:lnTo>
                    <a:lnTo>
                      <a:pt x="294" y="471"/>
                    </a:lnTo>
                    <a:lnTo>
                      <a:pt x="309" y="476"/>
                    </a:lnTo>
                    <a:lnTo>
                      <a:pt x="325" y="480"/>
                    </a:lnTo>
                    <a:lnTo>
                      <a:pt x="341" y="484"/>
                    </a:lnTo>
                    <a:lnTo>
                      <a:pt x="359" y="487"/>
                    </a:lnTo>
                    <a:lnTo>
                      <a:pt x="364" y="488"/>
                    </a:lnTo>
                    <a:lnTo>
                      <a:pt x="371" y="488"/>
                    </a:lnTo>
                    <a:lnTo>
                      <a:pt x="378" y="490"/>
                    </a:lnTo>
                    <a:lnTo>
                      <a:pt x="385" y="491"/>
                    </a:lnTo>
                    <a:lnTo>
                      <a:pt x="392" y="491"/>
                    </a:lnTo>
                    <a:lnTo>
                      <a:pt x="398" y="491"/>
                    </a:lnTo>
                    <a:lnTo>
                      <a:pt x="405" y="491"/>
                    </a:lnTo>
                    <a:lnTo>
                      <a:pt x="412" y="491"/>
                    </a:lnTo>
                    <a:lnTo>
                      <a:pt x="418" y="491"/>
                    </a:lnTo>
                    <a:lnTo>
                      <a:pt x="424" y="491"/>
                    </a:lnTo>
                    <a:lnTo>
                      <a:pt x="431" y="490"/>
                    </a:lnTo>
                    <a:lnTo>
                      <a:pt x="437" y="490"/>
                    </a:lnTo>
                    <a:lnTo>
                      <a:pt x="444" y="488"/>
                    </a:lnTo>
                    <a:lnTo>
                      <a:pt x="449" y="488"/>
                    </a:lnTo>
                    <a:lnTo>
                      <a:pt x="456" y="487"/>
                    </a:lnTo>
                    <a:lnTo>
                      <a:pt x="463" y="486"/>
                    </a:lnTo>
                    <a:lnTo>
                      <a:pt x="469" y="485"/>
                    </a:lnTo>
                    <a:lnTo>
                      <a:pt x="476" y="484"/>
                    </a:lnTo>
                    <a:lnTo>
                      <a:pt x="482" y="483"/>
                    </a:lnTo>
                    <a:lnTo>
                      <a:pt x="487" y="482"/>
                    </a:lnTo>
                    <a:lnTo>
                      <a:pt x="493" y="479"/>
                    </a:lnTo>
                    <a:lnTo>
                      <a:pt x="500" y="477"/>
                    </a:lnTo>
                    <a:lnTo>
                      <a:pt x="505" y="476"/>
                    </a:lnTo>
                    <a:lnTo>
                      <a:pt x="512" y="474"/>
                    </a:lnTo>
                    <a:lnTo>
                      <a:pt x="517" y="471"/>
                    </a:lnTo>
                    <a:lnTo>
                      <a:pt x="523" y="469"/>
                    </a:lnTo>
                    <a:lnTo>
                      <a:pt x="529" y="467"/>
                    </a:lnTo>
                    <a:lnTo>
                      <a:pt x="535" y="464"/>
                    </a:lnTo>
                    <a:lnTo>
                      <a:pt x="540" y="462"/>
                    </a:lnTo>
                    <a:lnTo>
                      <a:pt x="546" y="459"/>
                    </a:lnTo>
                    <a:lnTo>
                      <a:pt x="552" y="456"/>
                    </a:lnTo>
                    <a:lnTo>
                      <a:pt x="559" y="454"/>
                    </a:lnTo>
                    <a:lnTo>
                      <a:pt x="561" y="457"/>
                    </a:lnTo>
                    <a:lnTo>
                      <a:pt x="563" y="462"/>
                    </a:lnTo>
                    <a:lnTo>
                      <a:pt x="566" y="467"/>
                    </a:lnTo>
                    <a:lnTo>
                      <a:pt x="568" y="471"/>
                    </a:lnTo>
                    <a:lnTo>
                      <a:pt x="564" y="472"/>
                    </a:lnTo>
                    <a:lnTo>
                      <a:pt x="561" y="475"/>
                    </a:lnTo>
                    <a:lnTo>
                      <a:pt x="558" y="476"/>
                    </a:lnTo>
                    <a:lnTo>
                      <a:pt x="554" y="477"/>
                    </a:lnTo>
                    <a:lnTo>
                      <a:pt x="551" y="478"/>
                    </a:lnTo>
                    <a:lnTo>
                      <a:pt x="547" y="480"/>
                    </a:lnTo>
                    <a:lnTo>
                      <a:pt x="541" y="482"/>
                    </a:lnTo>
                    <a:lnTo>
                      <a:pt x="537" y="484"/>
                    </a:lnTo>
                    <a:lnTo>
                      <a:pt x="531" y="486"/>
                    </a:lnTo>
                    <a:lnTo>
                      <a:pt x="525" y="488"/>
                    </a:lnTo>
                    <a:lnTo>
                      <a:pt x="520" y="490"/>
                    </a:lnTo>
                    <a:lnTo>
                      <a:pt x="514" y="492"/>
                    </a:lnTo>
                    <a:lnTo>
                      <a:pt x="507" y="494"/>
                    </a:lnTo>
                    <a:lnTo>
                      <a:pt x="501" y="496"/>
                    </a:lnTo>
                    <a:lnTo>
                      <a:pt x="497" y="496"/>
                    </a:lnTo>
                    <a:lnTo>
                      <a:pt x="493" y="498"/>
                    </a:lnTo>
                    <a:lnTo>
                      <a:pt x="489" y="498"/>
                    </a:lnTo>
                    <a:lnTo>
                      <a:pt x="485" y="499"/>
                    </a:lnTo>
                    <a:lnTo>
                      <a:pt x="482" y="499"/>
                    </a:lnTo>
                    <a:lnTo>
                      <a:pt x="477" y="500"/>
                    </a:lnTo>
                    <a:lnTo>
                      <a:pt x="474" y="500"/>
                    </a:lnTo>
                    <a:lnTo>
                      <a:pt x="470" y="501"/>
                    </a:lnTo>
                    <a:lnTo>
                      <a:pt x="466" y="501"/>
                    </a:lnTo>
                    <a:lnTo>
                      <a:pt x="461" y="502"/>
                    </a:lnTo>
                    <a:lnTo>
                      <a:pt x="458" y="503"/>
                    </a:lnTo>
                    <a:lnTo>
                      <a:pt x="453" y="503"/>
                    </a:lnTo>
                    <a:lnTo>
                      <a:pt x="448" y="503"/>
                    </a:lnTo>
                    <a:lnTo>
                      <a:pt x="444" y="505"/>
                    </a:lnTo>
                    <a:lnTo>
                      <a:pt x="440" y="505"/>
                    </a:lnTo>
                    <a:lnTo>
                      <a:pt x="437" y="506"/>
                    </a:lnTo>
                    <a:lnTo>
                      <a:pt x="431" y="506"/>
                    </a:lnTo>
                    <a:lnTo>
                      <a:pt x="428" y="506"/>
                    </a:lnTo>
                    <a:lnTo>
                      <a:pt x="422" y="506"/>
                    </a:lnTo>
                    <a:lnTo>
                      <a:pt x="418" y="507"/>
                    </a:lnTo>
                    <a:lnTo>
                      <a:pt x="413" y="507"/>
                    </a:lnTo>
                    <a:lnTo>
                      <a:pt x="408" y="507"/>
                    </a:lnTo>
                    <a:lnTo>
                      <a:pt x="403" y="507"/>
                    </a:lnTo>
                    <a:lnTo>
                      <a:pt x="399" y="507"/>
                    </a:lnTo>
                    <a:lnTo>
                      <a:pt x="394" y="506"/>
                    </a:lnTo>
                    <a:lnTo>
                      <a:pt x="390" y="506"/>
                    </a:lnTo>
                    <a:lnTo>
                      <a:pt x="385" y="506"/>
                    </a:lnTo>
                    <a:lnTo>
                      <a:pt x="381" y="506"/>
                    </a:lnTo>
                    <a:lnTo>
                      <a:pt x="375" y="505"/>
                    </a:lnTo>
                    <a:lnTo>
                      <a:pt x="371" y="505"/>
                    </a:lnTo>
                    <a:lnTo>
                      <a:pt x="366" y="503"/>
                    </a:lnTo>
                    <a:lnTo>
                      <a:pt x="362" y="503"/>
                    </a:lnTo>
                    <a:lnTo>
                      <a:pt x="356" y="502"/>
                    </a:lnTo>
                    <a:lnTo>
                      <a:pt x="351" y="501"/>
                    </a:lnTo>
                    <a:lnTo>
                      <a:pt x="345" y="500"/>
                    </a:lnTo>
                    <a:lnTo>
                      <a:pt x="339" y="499"/>
                    </a:lnTo>
                    <a:lnTo>
                      <a:pt x="332" y="498"/>
                    </a:lnTo>
                    <a:lnTo>
                      <a:pt x="328" y="496"/>
                    </a:lnTo>
                    <a:lnTo>
                      <a:pt x="321" y="494"/>
                    </a:lnTo>
                    <a:lnTo>
                      <a:pt x="315" y="494"/>
                    </a:lnTo>
                    <a:lnTo>
                      <a:pt x="308" y="492"/>
                    </a:lnTo>
                    <a:lnTo>
                      <a:pt x="301" y="491"/>
                    </a:lnTo>
                    <a:lnTo>
                      <a:pt x="294" y="488"/>
                    </a:lnTo>
                    <a:lnTo>
                      <a:pt x="289" y="486"/>
                    </a:lnTo>
                    <a:lnTo>
                      <a:pt x="281" y="485"/>
                    </a:lnTo>
                    <a:lnTo>
                      <a:pt x="274" y="483"/>
                    </a:lnTo>
                    <a:lnTo>
                      <a:pt x="267" y="480"/>
                    </a:lnTo>
                    <a:lnTo>
                      <a:pt x="260" y="478"/>
                    </a:lnTo>
                    <a:lnTo>
                      <a:pt x="253" y="475"/>
                    </a:lnTo>
                    <a:lnTo>
                      <a:pt x="245" y="471"/>
                    </a:lnTo>
                    <a:lnTo>
                      <a:pt x="238" y="468"/>
                    </a:lnTo>
                    <a:lnTo>
                      <a:pt x="230" y="465"/>
                    </a:lnTo>
                    <a:lnTo>
                      <a:pt x="223" y="462"/>
                    </a:lnTo>
                    <a:lnTo>
                      <a:pt x="216" y="459"/>
                    </a:lnTo>
                    <a:lnTo>
                      <a:pt x="208" y="454"/>
                    </a:lnTo>
                    <a:lnTo>
                      <a:pt x="201" y="451"/>
                    </a:lnTo>
                    <a:lnTo>
                      <a:pt x="193" y="446"/>
                    </a:lnTo>
                    <a:lnTo>
                      <a:pt x="186" y="441"/>
                    </a:lnTo>
                    <a:lnTo>
                      <a:pt x="178" y="437"/>
                    </a:lnTo>
                    <a:lnTo>
                      <a:pt x="171" y="431"/>
                    </a:lnTo>
                    <a:lnTo>
                      <a:pt x="163" y="425"/>
                    </a:lnTo>
                    <a:lnTo>
                      <a:pt x="156" y="420"/>
                    </a:lnTo>
                    <a:lnTo>
                      <a:pt x="148" y="414"/>
                    </a:lnTo>
                    <a:lnTo>
                      <a:pt x="143" y="408"/>
                    </a:lnTo>
                    <a:lnTo>
                      <a:pt x="135" y="401"/>
                    </a:lnTo>
                    <a:lnTo>
                      <a:pt x="128" y="394"/>
                    </a:lnTo>
                    <a:lnTo>
                      <a:pt x="121" y="386"/>
                    </a:lnTo>
                    <a:lnTo>
                      <a:pt x="114" y="379"/>
                    </a:lnTo>
                    <a:lnTo>
                      <a:pt x="107" y="371"/>
                    </a:lnTo>
                    <a:lnTo>
                      <a:pt x="100" y="363"/>
                    </a:lnTo>
                    <a:lnTo>
                      <a:pt x="94" y="354"/>
                    </a:lnTo>
                    <a:lnTo>
                      <a:pt x="87" y="346"/>
                    </a:lnTo>
                    <a:lnTo>
                      <a:pt x="82" y="336"/>
                    </a:lnTo>
                    <a:lnTo>
                      <a:pt x="75" y="326"/>
                    </a:lnTo>
                    <a:lnTo>
                      <a:pt x="69" y="317"/>
                    </a:lnTo>
                    <a:lnTo>
                      <a:pt x="63" y="307"/>
                    </a:lnTo>
                    <a:lnTo>
                      <a:pt x="58" y="295"/>
                    </a:lnTo>
                    <a:lnTo>
                      <a:pt x="53" y="285"/>
                    </a:lnTo>
                    <a:lnTo>
                      <a:pt x="47" y="272"/>
                    </a:lnTo>
                    <a:lnTo>
                      <a:pt x="43" y="261"/>
                    </a:lnTo>
                    <a:lnTo>
                      <a:pt x="38" y="248"/>
                    </a:lnTo>
                    <a:lnTo>
                      <a:pt x="33" y="236"/>
                    </a:lnTo>
                    <a:lnTo>
                      <a:pt x="29" y="222"/>
                    </a:lnTo>
                    <a:lnTo>
                      <a:pt x="25" y="208"/>
                    </a:lnTo>
                    <a:lnTo>
                      <a:pt x="21" y="193"/>
                    </a:lnTo>
                    <a:lnTo>
                      <a:pt x="17" y="179"/>
                    </a:lnTo>
                    <a:lnTo>
                      <a:pt x="14" y="164"/>
                    </a:lnTo>
                    <a:lnTo>
                      <a:pt x="12" y="149"/>
                    </a:lnTo>
                    <a:lnTo>
                      <a:pt x="9" y="132"/>
                    </a:lnTo>
                    <a:lnTo>
                      <a:pt x="7" y="116"/>
                    </a:lnTo>
                    <a:lnTo>
                      <a:pt x="5" y="99"/>
                    </a:lnTo>
                    <a:lnTo>
                      <a:pt x="4" y="82"/>
                    </a:lnTo>
                    <a:lnTo>
                      <a:pt x="1" y="63"/>
                    </a:lnTo>
                    <a:lnTo>
                      <a:pt x="0" y="45"/>
                    </a:lnTo>
                    <a:lnTo>
                      <a:pt x="0" y="25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9" name="Freeform 263"/>
              <p:cNvSpPr>
                <a:spLocks/>
              </p:cNvSpPr>
              <p:nvPr/>
            </p:nvSpPr>
            <p:spPr bwMode="auto">
              <a:xfrm>
                <a:off x="3809" y="3146"/>
                <a:ext cx="23" cy="62"/>
              </a:xfrm>
              <a:custGeom>
                <a:avLst/>
                <a:gdLst>
                  <a:gd name="T0" fmla="*/ 92 w 92"/>
                  <a:gd name="T1" fmla="*/ 50 h 248"/>
                  <a:gd name="T2" fmla="*/ 41 w 92"/>
                  <a:gd name="T3" fmla="*/ 248 h 248"/>
                  <a:gd name="T4" fmla="*/ 35 w 92"/>
                  <a:gd name="T5" fmla="*/ 242 h 248"/>
                  <a:gd name="T6" fmla="*/ 30 w 92"/>
                  <a:gd name="T7" fmla="*/ 237 h 248"/>
                  <a:gd name="T8" fmla="*/ 25 w 92"/>
                  <a:gd name="T9" fmla="*/ 229 h 248"/>
                  <a:gd name="T10" fmla="*/ 18 w 92"/>
                  <a:gd name="T11" fmla="*/ 218 h 248"/>
                  <a:gd name="T12" fmla="*/ 15 w 92"/>
                  <a:gd name="T13" fmla="*/ 207 h 248"/>
                  <a:gd name="T14" fmla="*/ 11 w 92"/>
                  <a:gd name="T15" fmla="*/ 192 h 248"/>
                  <a:gd name="T16" fmla="*/ 10 w 92"/>
                  <a:gd name="T17" fmla="*/ 177 h 248"/>
                  <a:gd name="T18" fmla="*/ 10 w 92"/>
                  <a:gd name="T19" fmla="*/ 168 h 248"/>
                  <a:gd name="T20" fmla="*/ 12 w 92"/>
                  <a:gd name="T21" fmla="*/ 158 h 248"/>
                  <a:gd name="T22" fmla="*/ 15 w 92"/>
                  <a:gd name="T23" fmla="*/ 149 h 248"/>
                  <a:gd name="T24" fmla="*/ 19 w 92"/>
                  <a:gd name="T25" fmla="*/ 139 h 248"/>
                  <a:gd name="T26" fmla="*/ 24 w 92"/>
                  <a:gd name="T27" fmla="*/ 129 h 248"/>
                  <a:gd name="T28" fmla="*/ 28 w 92"/>
                  <a:gd name="T29" fmla="*/ 118 h 248"/>
                  <a:gd name="T30" fmla="*/ 34 w 92"/>
                  <a:gd name="T31" fmla="*/ 108 h 248"/>
                  <a:gd name="T32" fmla="*/ 41 w 92"/>
                  <a:gd name="T33" fmla="*/ 100 h 248"/>
                  <a:gd name="T34" fmla="*/ 46 w 92"/>
                  <a:gd name="T35" fmla="*/ 91 h 248"/>
                  <a:gd name="T36" fmla="*/ 51 w 92"/>
                  <a:gd name="T37" fmla="*/ 83 h 248"/>
                  <a:gd name="T38" fmla="*/ 61 w 92"/>
                  <a:gd name="T39" fmla="*/ 70 h 248"/>
                  <a:gd name="T40" fmla="*/ 69 w 92"/>
                  <a:gd name="T41" fmla="*/ 60 h 248"/>
                  <a:gd name="T42" fmla="*/ 71 w 92"/>
                  <a:gd name="T43" fmla="*/ 57 h 248"/>
                  <a:gd name="T44" fmla="*/ 63 w 92"/>
                  <a:gd name="T45" fmla="*/ 53 h 248"/>
                  <a:gd name="T46" fmla="*/ 54 w 92"/>
                  <a:gd name="T47" fmla="*/ 47 h 248"/>
                  <a:gd name="T48" fmla="*/ 43 w 92"/>
                  <a:gd name="T49" fmla="*/ 41 h 248"/>
                  <a:gd name="T50" fmla="*/ 32 w 92"/>
                  <a:gd name="T51" fmla="*/ 34 h 248"/>
                  <a:gd name="T52" fmla="*/ 23 w 92"/>
                  <a:gd name="T53" fmla="*/ 27 h 248"/>
                  <a:gd name="T54" fmla="*/ 12 w 92"/>
                  <a:gd name="T55" fmla="*/ 21 h 248"/>
                  <a:gd name="T56" fmla="*/ 8 w 92"/>
                  <a:gd name="T57" fmla="*/ 15 h 248"/>
                  <a:gd name="T58" fmla="*/ 1 w 92"/>
                  <a:gd name="T59" fmla="*/ 6 h 248"/>
                  <a:gd name="T60" fmla="*/ 0 w 92"/>
                  <a:gd name="T61" fmla="*/ 2 h 248"/>
                  <a:gd name="T62" fmla="*/ 1 w 92"/>
                  <a:gd name="T63" fmla="*/ 0 h 2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2"/>
                  <a:gd name="T97" fmla="*/ 0 h 248"/>
                  <a:gd name="T98" fmla="*/ 92 w 92"/>
                  <a:gd name="T99" fmla="*/ 248 h 2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2" h="248">
                    <a:moveTo>
                      <a:pt x="1" y="0"/>
                    </a:moveTo>
                    <a:lnTo>
                      <a:pt x="92" y="50"/>
                    </a:lnTo>
                    <a:lnTo>
                      <a:pt x="35" y="183"/>
                    </a:lnTo>
                    <a:lnTo>
                      <a:pt x="41" y="248"/>
                    </a:lnTo>
                    <a:lnTo>
                      <a:pt x="39" y="246"/>
                    </a:lnTo>
                    <a:lnTo>
                      <a:pt x="35" y="242"/>
                    </a:lnTo>
                    <a:lnTo>
                      <a:pt x="33" y="239"/>
                    </a:lnTo>
                    <a:lnTo>
                      <a:pt x="30" y="237"/>
                    </a:lnTo>
                    <a:lnTo>
                      <a:pt x="27" y="232"/>
                    </a:lnTo>
                    <a:lnTo>
                      <a:pt x="25" y="229"/>
                    </a:lnTo>
                    <a:lnTo>
                      <a:pt x="22" y="223"/>
                    </a:lnTo>
                    <a:lnTo>
                      <a:pt x="18" y="218"/>
                    </a:lnTo>
                    <a:lnTo>
                      <a:pt x="17" y="212"/>
                    </a:lnTo>
                    <a:lnTo>
                      <a:pt x="15" y="207"/>
                    </a:lnTo>
                    <a:lnTo>
                      <a:pt x="12" y="200"/>
                    </a:lnTo>
                    <a:lnTo>
                      <a:pt x="11" y="192"/>
                    </a:lnTo>
                    <a:lnTo>
                      <a:pt x="9" y="185"/>
                    </a:lnTo>
                    <a:lnTo>
                      <a:pt x="10" y="177"/>
                    </a:lnTo>
                    <a:lnTo>
                      <a:pt x="10" y="172"/>
                    </a:lnTo>
                    <a:lnTo>
                      <a:pt x="10" y="168"/>
                    </a:lnTo>
                    <a:lnTo>
                      <a:pt x="11" y="163"/>
                    </a:lnTo>
                    <a:lnTo>
                      <a:pt x="12" y="158"/>
                    </a:lnTo>
                    <a:lnTo>
                      <a:pt x="12" y="153"/>
                    </a:lnTo>
                    <a:lnTo>
                      <a:pt x="15" y="149"/>
                    </a:lnTo>
                    <a:lnTo>
                      <a:pt x="17" y="144"/>
                    </a:lnTo>
                    <a:lnTo>
                      <a:pt x="19" y="139"/>
                    </a:lnTo>
                    <a:lnTo>
                      <a:pt x="22" y="133"/>
                    </a:lnTo>
                    <a:lnTo>
                      <a:pt x="24" y="129"/>
                    </a:lnTo>
                    <a:lnTo>
                      <a:pt x="26" y="123"/>
                    </a:lnTo>
                    <a:lnTo>
                      <a:pt x="28" y="118"/>
                    </a:lnTo>
                    <a:lnTo>
                      <a:pt x="31" y="114"/>
                    </a:lnTo>
                    <a:lnTo>
                      <a:pt x="34" y="108"/>
                    </a:lnTo>
                    <a:lnTo>
                      <a:pt x="36" y="104"/>
                    </a:lnTo>
                    <a:lnTo>
                      <a:pt x="41" y="100"/>
                    </a:lnTo>
                    <a:lnTo>
                      <a:pt x="42" y="95"/>
                    </a:lnTo>
                    <a:lnTo>
                      <a:pt x="46" y="91"/>
                    </a:lnTo>
                    <a:lnTo>
                      <a:pt x="48" y="86"/>
                    </a:lnTo>
                    <a:lnTo>
                      <a:pt x="51" y="83"/>
                    </a:lnTo>
                    <a:lnTo>
                      <a:pt x="56" y="75"/>
                    </a:lnTo>
                    <a:lnTo>
                      <a:pt x="61" y="70"/>
                    </a:lnTo>
                    <a:lnTo>
                      <a:pt x="65" y="63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71" y="57"/>
                    </a:lnTo>
                    <a:lnTo>
                      <a:pt x="69" y="56"/>
                    </a:lnTo>
                    <a:lnTo>
                      <a:pt x="63" y="53"/>
                    </a:lnTo>
                    <a:lnTo>
                      <a:pt x="57" y="49"/>
                    </a:lnTo>
                    <a:lnTo>
                      <a:pt x="54" y="47"/>
                    </a:lnTo>
                    <a:lnTo>
                      <a:pt x="48" y="45"/>
                    </a:lnTo>
                    <a:lnTo>
                      <a:pt x="43" y="41"/>
                    </a:lnTo>
                    <a:lnTo>
                      <a:pt x="38" y="38"/>
                    </a:lnTo>
                    <a:lnTo>
                      <a:pt x="32" y="34"/>
                    </a:lnTo>
                    <a:lnTo>
                      <a:pt x="26" y="30"/>
                    </a:lnTo>
                    <a:lnTo>
                      <a:pt x="23" y="27"/>
                    </a:lnTo>
                    <a:lnTo>
                      <a:pt x="17" y="24"/>
                    </a:lnTo>
                    <a:lnTo>
                      <a:pt x="12" y="21"/>
                    </a:lnTo>
                    <a:lnTo>
                      <a:pt x="9" y="17"/>
                    </a:lnTo>
                    <a:lnTo>
                      <a:pt x="8" y="15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0" name="Freeform 264"/>
              <p:cNvSpPr>
                <a:spLocks/>
              </p:cNvSpPr>
              <p:nvPr/>
            </p:nvSpPr>
            <p:spPr bwMode="auto">
              <a:xfrm>
                <a:off x="3734" y="3150"/>
                <a:ext cx="57" cy="15"/>
              </a:xfrm>
              <a:custGeom>
                <a:avLst/>
                <a:gdLst>
                  <a:gd name="T0" fmla="*/ 0 w 228"/>
                  <a:gd name="T1" fmla="*/ 0 h 60"/>
                  <a:gd name="T2" fmla="*/ 44 w 228"/>
                  <a:gd name="T3" fmla="*/ 60 h 60"/>
                  <a:gd name="T4" fmla="*/ 228 w 228"/>
                  <a:gd name="T5" fmla="*/ 53 h 60"/>
                  <a:gd name="T6" fmla="*/ 216 w 228"/>
                  <a:gd name="T7" fmla="*/ 19 h 60"/>
                  <a:gd name="T8" fmla="*/ 0 w 228"/>
                  <a:gd name="T9" fmla="*/ 0 h 60"/>
                  <a:gd name="T10" fmla="*/ 0 w 228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"/>
                  <a:gd name="T19" fmla="*/ 0 h 60"/>
                  <a:gd name="T20" fmla="*/ 228 w 228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" h="60">
                    <a:moveTo>
                      <a:pt x="0" y="0"/>
                    </a:moveTo>
                    <a:lnTo>
                      <a:pt x="44" y="60"/>
                    </a:lnTo>
                    <a:lnTo>
                      <a:pt x="228" y="53"/>
                    </a:lnTo>
                    <a:lnTo>
                      <a:pt x="216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7" name="Group 402"/>
            <p:cNvGrpSpPr>
              <a:grpSpLocks/>
            </p:cNvGrpSpPr>
            <p:nvPr/>
          </p:nvGrpSpPr>
          <p:grpSpPr bwMode="auto">
            <a:xfrm>
              <a:off x="6734170" y="3673714"/>
              <a:ext cx="976317" cy="915566"/>
              <a:chOff x="4384" y="2108"/>
              <a:chExt cx="545" cy="386"/>
            </a:xfrm>
          </p:grpSpPr>
          <p:sp>
            <p:nvSpPr>
              <p:cNvPr id="113" name="Freeform 272"/>
              <p:cNvSpPr>
                <a:spLocks/>
              </p:cNvSpPr>
              <p:nvPr/>
            </p:nvSpPr>
            <p:spPr bwMode="auto">
              <a:xfrm>
                <a:off x="4384" y="2272"/>
                <a:ext cx="545" cy="222"/>
              </a:xfrm>
              <a:custGeom>
                <a:avLst/>
                <a:gdLst>
                  <a:gd name="T0" fmla="*/ 16308 w 16350"/>
                  <a:gd name="T1" fmla="*/ 3672 h 6663"/>
                  <a:gd name="T2" fmla="*/ 16092 w 16350"/>
                  <a:gd name="T3" fmla="*/ 4164 h 6663"/>
                  <a:gd name="T4" fmla="*/ 15707 w 16350"/>
                  <a:gd name="T5" fmla="*/ 4628 h 6663"/>
                  <a:gd name="T6" fmla="*/ 15167 w 16350"/>
                  <a:gd name="T7" fmla="*/ 5060 h 6663"/>
                  <a:gd name="T8" fmla="*/ 14483 w 16350"/>
                  <a:gd name="T9" fmla="*/ 5451 h 6663"/>
                  <a:gd name="T10" fmla="*/ 13672 w 16350"/>
                  <a:gd name="T11" fmla="*/ 5797 h 6663"/>
                  <a:gd name="T12" fmla="*/ 12746 w 16350"/>
                  <a:gd name="T13" fmla="*/ 6094 h 6663"/>
                  <a:gd name="T14" fmla="*/ 11719 w 16350"/>
                  <a:gd name="T15" fmla="*/ 6335 h 6663"/>
                  <a:gd name="T16" fmla="*/ 10606 w 16350"/>
                  <a:gd name="T17" fmla="*/ 6513 h 6663"/>
                  <a:gd name="T18" fmla="*/ 9420 w 16350"/>
                  <a:gd name="T19" fmla="*/ 6625 h 6663"/>
                  <a:gd name="T20" fmla="*/ 8175 w 16350"/>
                  <a:gd name="T21" fmla="*/ 6663 h 6663"/>
                  <a:gd name="T22" fmla="*/ 6930 w 16350"/>
                  <a:gd name="T23" fmla="*/ 6625 h 6663"/>
                  <a:gd name="T24" fmla="*/ 5744 w 16350"/>
                  <a:gd name="T25" fmla="*/ 6513 h 6663"/>
                  <a:gd name="T26" fmla="*/ 4631 w 16350"/>
                  <a:gd name="T27" fmla="*/ 6335 h 6663"/>
                  <a:gd name="T28" fmla="*/ 3604 w 16350"/>
                  <a:gd name="T29" fmla="*/ 6094 h 6663"/>
                  <a:gd name="T30" fmla="*/ 2678 w 16350"/>
                  <a:gd name="T31" fmla="*/ 5797 h 6663"/>
                  <a:gd name="T32" fmla="*/ 1867 w 16350"/>
                  <a:gd name="T33" fmla="*/ 5451 h 6663"/>
                  <a:gd name="T34" fmla="*/ 1183 w 16350"/>
                  <a:gd name="T35" fmla="*/ 5060 h 6663"/>
                  <a:gd name="T36" fmla="*/ 643 w 16350"/>
                  <a:gd name="T37" fmla="*/ 4628 h 6663"/>
                  <a:gd name="T38" fmla="*/ 258 w 16350"/>
                  <a:gd name="T39" fmla="*/ 4164 h 6663"/>
                  <a:gd name="T40" fmla="*/ 42 w 16350"/>
                  <a:gd name="T41" fmla="*/ 3672 h 6663"/>
                  <a:gd name="T42" fmla="*/ 10 w 16350"/>
                  <a:gd name="T43" fmla="*/ 3160 h 6663"/>
                  <a:gd name="T44" fmla="*/ 166 w 16350"/>
                  <a:gd name="T45" fmla="*/ 2660 h 6663"/>
                  <a:gd name="T46" fmla="*/ 496 w 16350"/>
                  <a:gd name="T47" fmla="*/ 2186 h 6663"/>
                  <a:gd name="T48" fmla="*/ 986 w 16350"/>
                  <a:gd name="T49" fmla="*/ 1743 h 6663"/>
                  <a:gd name="T50" fmla="*/ 1624 w 16350"/>
                  <a:gd name="T51" fmla="*/ 1339 h 6663"/>
                  <a:gd name="T52" fmla="*/ 2394 w 16350"/>
                  <a:gd name="T53" fmla="*/ 976 h 6663"/>
                  <a:gd name="T54" fmla="*/ 3283 w 16350"/>
                  <a:gd name="T55" fmla="*/ 662 h 6663"/>
                  <a:gd name="T56" fmla="*/ 4279 w 16350"/>
                  <a:gd name="T57" fmla="*/ 402 h 6663"/>
                  <a:gd name="T58" fmla="*/ 5364 w 16350"/>
                  <a:gd name="T59" fmla="*/ 202 h 6663"/>
                  <a:gd name="T60" fmla="*/ 6528 w 16350"/>
                  <a:gd name="T61" fmla="*/ 68 h 6663"/>
                  <a:gd name="T62" fmla="*/ 7754 w 16350"/>
                  <a:gd name="T63" fmla="*/ 4 h 6663"/>
                  <a:gd name="T64" fmla="*/ 9011 w 16350"/>
                  <a:gd name="T65" fmla="*/ 17 h 6663"/>
                  <a:gd name="T66" fmla="*/ 10218 w 16350"/>
                  <a:gd name="T67" fmla="*/ 105 h 6663"/>
                  <a:gd name="T68" fmla="*/ 11357 w 16350"/>
                  <a:gd name="T69" fmla="*/ 261 h 6663"/>
                  <a:gd name="T70" fmla="*/ 12414 w 16350"/>
                  <a:gd name="T71" fmla="*/ 482 h 6663"/>
                  <a:gd name="T72" fmla="*/ 13375 w 16350"/>
                  <a:gd name="T73" fmla="*/ 761 h 6663"/>
                  <a:gd name="T74" fmla="*/ 14227 w 16350"/>
                  <a:gd name="T75" fmla="*/ 1091 h 6663"/>
                  <a:gd name="T76" fmla="*/ 14954 w 16350"/>
                  <a:gd name="T77" fmla="*/ 1469 h 6663"/>
                  <a:gd name="T78" fmla="*/ 15544 w 16350"/>
                  <a:gd name="T79" fmla="*/ 1887 h 6663"/>
                  <a:gd name="T80" fmla="*/ 15982 w 16350"/>
                  <a:gd name="T81" fmla="*/ 2341 h 6663"/>
                  <a:gd name="T82" fmla="*/ 16256 w 16350"/>
                  <a:gd name="T83" fmla="*/ 2824 h 6663"/>
                  <a:gd name="T84" fmla="*/ 16350 w 16350"/>
                  <a:gd name="T85" fmla="*/ 3331 h 66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350"/>
                  <a:gd name="T130" fmla="*/ 0 h 6663"/>
                  <a:gd name="T131" fmla="*/ 16350 w 16350"/>
                  <a:gd name="T132" fmla="*/ 6663 h 66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350" h="6663">
                    <a:moveTo>
                      <a:pt x="16350" y="3331"/>
                    </a:moveTo>
                    <a:lnTo>
                      <a:pt x="16340" y="3503"/>
                    </a:lnTo>
                    <a:lnTo>
                      <a:pt x="16308" y="3672"/>
                    </a:lnTo>
                    <a:lnTo>
                      <a:pt x="16256" y="3839"/>
                    </a:lnTo>
                    <a:lnTo>
                      <a:pt x="16183" y="4003"/>
                    </a:lnTo>
                    <a:lnTo>
                      <a:pt x="16092" y="4164"/>
                    </a:lnTo>
                    <a:lnTo>
                      <a:pt x="15982" y="4323"/>
                    </a:lnTo>
                    <a:lnTo>
                      <a:pt x="15853" y="4477"/>
                    </a:lnTo>
                    <a:lnTo>
                      <a:pt x="15707" y="4628"/>
                    </a:lnTo>
                    <a:lnTo>
                      <a:pt x="15544" y="4776"/>
                    </a:lnTo>
                    <a:lnTo>
                      <a:pt x="15363" y="4920"/>
                    </a:lnTo>
                    <a:lnTo>
                      <a:pt x="15167" y="5060"/>
                    </a:lnTo>
                    <a:lnTo>
                      <a:pt x="14954" y="5194"/>
                    </a:lnTo>
                    <a:lnTo>
                      <a:pt x="14726" y="5325"/>
                    </a:lnTo>
                    <a:lnTo>
                      <a:pt x="14483" y="5451"/>
                    </a:lnTo>
                    <a:lnTo>
                      <a:pt x="14227" y="5572"/>
                    </a:lnTo>
                    <a:lnTo>
                      <a:pt x="13956" y="5687"/>
                    </a:lnTo>
                    <a:lnTo>
                      <a:pt x="13672" y="5797"/>
                    </a:lnTo>
                    <a:lnTo>
                      <a:pt x="13375" y="5903"/>
                    </a:lnTo>
                    <a:lnTo>
                      <a:pt x="13066" y="6001"/>
                    </a:lnTo>
                    <a:lnTo>
                      <a:pt x="12746" y="6094"/>
                    </a:lnTo>
                    <a:lnTo>
                      <a:pt x="12414" y="6181"/>
                    </a:lnTo>
                    <a:lnTo>
                      <a:pt x="12071" y="6261"/>
                    </a:lnTo>
                    <a:lnTo>
                      <a:pt x="11719" y="6335"/>
                    </a:lnTo>
                    <a:lnTo>
                      <a:pt x="11357" y="6401"/>
                    </a:lnTo>
                    <a:lnTo>
                      <a:pt x="10986" y="6461"/>
                    </a:lnTo>
                    <a:lnTo>
                      <a:pt x="10606" y="6513"/>
                    </a:lnTo>
                    <a:lnTo>
                      <a:pt x="10218" y="6558"/>
                    </a:lnTo>
                    <a:lnTo>
                      <a:pt x="9822" y="6596"/>
                    </a:lnTo>
                    <a:lnTo>
                      <a:pt x="9420" y="6625"/>
                    </a:lnTo>
                    <a:lnTo>
                      <a:pt x="9011" y="6646"/>
                    </a:lnTo>
                    <a:lnTo>
                      <a:pt x="8596" y="6659"/>
                    </a:lnTo>
                    <a:lnTo>
                      <a:pt x="8175" y="6663"/>
                    </a:lnTo>
                    <a:lnTo>
                      <a:pt x="7754" y="6659"/>
                    </a:lnTo>
                    <a:lnTo>
                      <a:pt x="7339" y="6646"/>
                    </a:lnTo>
                    <a:lnTo>
                      <a:pt x="6930" y="6625"/>
                    </a:lnTo>
                    <a:lnTo>
                      <a:pt x="6528" y="6596"/>
                    </a:lnTo>
                    <a:lnTo>
                      <a:pt x="6132" y="6558"/>
                    </a:lnTo>
                    <a:lnTo>
                      <a:pt x="5744" y="6513"/>
                    </a:lnTo>
                    <a:lnTo>
                      <a:pt x="5364" y="6461"/>
                    </a:lnTo>
                    <a:lnTo>
                      <a:pt x="4993" y="6401"/>
                    </a:lnTo>
                    <a:lnTo>
                      <a:pt x="4631" y="6335"/>
                    </a:lnTo>
                    <a:lnTo>
                      <a:pt x="4279" y="6261"/>
                    </a:lnTo>
                    <a:lnTo>
                      <a:pt x="3936" y="6181"/>
                    </a:lnTo>
                    <a:lnTo>
                      <a:pt x="3604" y="6094"/>
                    </a:lnTo>
                    <a:lnTo>
                      <a:pt x="3283" y="6001"/>
                    </a:lnTo>
                    <a:lnTo>
                      <a:pt x="2975" y="5903"/>
                    </a:lnTo>
                    <a:lnTo>
                      <a:pt x="2678" y="5797"/>
                    </a:lnTo>
                    <a:lnTo>
                      <a:pt x="2394" y="5687"/>
                    </a:lnTo>
                    <a:lnTo>
                      <a:pt x="2123" y="5572"/>
                    </a:lnTo>
                    <a:lnTo>
                      <a:pt x="1867" y="5451"/>
                    </a:lnTo>
                    <a:lnTo>
                      <a:pt x="1624" y="5325"/>
                    </a:lnTo>
                    <a:lnTo>
                      <a:pt x="1396" y="5194"/>
                    </a:lnTo>
                    <a:lnTo>
                      <a:pt x="1183" y="5060"/>
                    </a:lnTo>
                    <a:lnTo>
                      <a:pt x="986" y="4920"/>
                    </a:lnTo>
                    <a:lnTo>
                      <a:pt x="806" y="4776"/>
                    </a:lnTo>
                    <a:lnTo>
                      <a:pt x="643" y="4628"/>
                    </a:lnTo>
                    <a:lnTo>
                      <a:pt x="496" y="4477"/>
                    </a:lnTo>
                    <a:lnTo>
                      <a:pt x="368" y="4323"/>
                    </a:lnTo>
                    <a:lnTo>
                      <a:pt x="258" y="4164"/>
                    </a:lnTo>
                    <a:lnTo>
                      <a:pt x="166" y="4003"/>
                    </a:lnTo>
                    <a:lnTo>
                      <a:pt x="94" y="3839"/>
                    </a:lnTo>
                    <a:lnTo>
                      <a:pt x="42" y="3672"/>
                    </a:lnTo>
                    <a:lnTo>
                      <a:pt x="10" y="3503"/>
                    </a:lnTo>
                    <a:lnTo>
                      <a:pt x="0" y="3331"/>
                    </a:lnTo>
                    <a:lnTo>
                      <a:pt x="10" y="3160"/>
                    </a:lnTo>
                    <a:lnTo>
                      <a:pt x="42" y="2991"/>
                    </a:lnTo>
                    <a:lnTo>
                      <a:pt x="94" y="2824"/>
                    </a:lnTo>
                    <a:lnTo>
                      <a:pt x="166" y="2660"/>
                    </a:lnTo>
                    <a:lnTo>
                      <a:pt x="258" y="2499"/>
                    </a:lnTo>
                    <a:lnTo>
                      <a:pt x="368" y="2341"/>
                    </a:lnTo>
                    <a:lnTo>
                      <a:pt x="496" y="2186"/>
                    </a:lnTo>
                    <a:lnTo>
                      <a:pt x="643" y="2034"/>
                    </a:lnTo>
                    <a:lnTo>
                      <a:pt x="806" y="1887"/>
                    </a:lnTo>
                    <a:lnTo>
                      <a:pt x="986" y="1743"/>
                    </a:lnTo>
                    <a:lnTo>
                      <a:pt x="1183" y="1604"/>
                    </a:lnTo>
                    <a:lnTo>
                      <a:pt x="1396" y="1469"/>
                    </a:lnTo>
                    <a:lnTo>
                      <a:pt x="1624" y="1339"/>
                    </a:lnTo>
                    <a:lnTo>
                      <a:pt x="1867" y="1213"/>
                    </a:lnTo>
                    <a:lnTo>
                      <a:pt x="2123" y="1091"/>
                    </a:lnTo>
                    <a:lnTo>
                      <a:pt x="2394" y="976"/>
                    </a:lnTo>
                    <a:lnTo>
                      <a:pt x="2678" y="865"/>
                    </a:lnTo>
                    <a:lnTo>
                      <a:pt x="2975" y="761"/>
                    </a:lnTo>
                    <a:lnTo>
                      <a:pt x="3283" y="662"/>
                    </a:lnTo>
                    <a:lnTo>
                      <a:pt x="3604" y="569"/>
                    </a:lnTo>
                    <a:lnTo>
                      <a:pt x="3936" y="482"/>
                    </a:lnTo>
                    <a:lnTo>
                      <a:pt x="4279" y="402"/>
                    </a:lnTo>
                    <a:lnTo>
                      <a:pt x="4631" y="329"/>
                    </a:lnTo>
                    <a:lnTo>
                      <a:pt x="4993" y="261"/>
                    </a:lnTo>
                    <a:lnTo>
                      <a:pt x="5364" y="202"/>
                    </a:lnTo>
                    <a:lnTo>
                      <a:pt x="5744" y="150"/>
                    </a:lnTo>
                    <a:lnTo>
                      <a:pt x="6132" y="105"/>
                    </a:lnTo>
                    <a:lnTo>
                      <a:pt x="6528" y="68"/>
                    </a:lnTo>
                    <a:lnTo>
                      <a:pt x="6930" y="39"/>
                    </a:lnTo>
                    <a:lnTo>
                      <a:pt x="7339" y="17"/>
                    </a:lnTo>
                    <a:lnTo>
                      <a:pt x="7754" y="4"/>
                    </a:lnTo>
                    <a:lnTo>
                      <a:pt x="8175" y="0"/>
                    </a:lnTo>
                    <a:lnTo>
                      <a:pt x="8596" y="4"/>
                    </a:lnTo>
                    <a:lnTo>
                      <a:pt x="9011" y="17"/>
                    </a:lnTo>
                    <a:lnTo>
                      <a:pt x="9420" y="39"/>
                    </a:lnTo>
                    <a:lnTo>
                      <a:pt x="9822" y="68"/>
                    </a:lnTo>
                    <a:lnTo>
                      <a:pt x="10218" y="105"/>
                    </a:lnTo>
                    <a:lnTo>
                      <a:pt x="10606" y="150"/>
                    </a:lnTo>
                    <a:lnTo>
                      <a:pt x="10986" y="202"/>
                    </a:lnTo>
                    <a:lnTo>
                      <a:pt x="11357" y="261"/>
                    </a:lnTo>
                    <a:lnTo>
                      <a:pt x="11719" y="329"/>
                    </a:lnTo>
                    <a:lnTo>
                      <a:pt x="12071" y="402"/>
                    </a:lnTo>
                    <a:lnTo>
                      <a:pt x="12414" y="482"/>
                    </a:lnTo>
                    <a:lnTo>
                      <a:pt x="12746" y="569"/>
                    </a:lnTo>
                    <a:lnTo>
                      <a:pt x="13066" y="662"/>
                    </a:lnTo>
                    <a:lnTo>
                      <a:pt x="13375" y="761"/>
                    </a:lnTo>
                    <a:lnTo>
                      <a:pt x="13672" y="865"/>
                    </a:lnTo>
                    <a:lnTo>
                      <a:pt x="13956" y="976"/>
                    </a:lnTo>
                    <a:lnTo>
                      <a:pt x="14227" y="1091"/>
                    </a:lnTo>
                    <a:lnTo>
                      <a:pt x="14483" y="1213"/>
                    </a:lnTo>
                    <a:lnTo>
                      <a:pt x="14726" y="1339"/>
                    </a:lnTo>
                    <a:lnTo>
                      <a:pt x="14954" y="1469"/>
                    </a:lnTo>
                    <a:lnTo>
                      <a:pt x="15167" y="1604"/>
                    </a:lnTo>
                    <a:lnTo>
                      <a:pt x="15363" y="1743"/>
                    </a:lnTo>
                    <a:lnTo>
                      <a:pt x="15544" y="1887"/>
                    </a:lnTo>
                    <a:lnTo>
                      <a:pt x="15707" y="2034"/>
                    </a:lnTo>
                    <a:lnTo>
                      <a:pt x="15853" y="2186"/>
                    </a:lnTo>
                    <a:lnTo>
                      <a:pt x="15982" y="2341"/>
                    </a:lnTo>
                    <a:lnTo>
                      <a:pt x="16092" y="2499"/>
                    </a:lnTo>
                    <a:lnTo>
                      <a:pt x="16183" y="2660"/>
                    </a:lnTo>
                    <a:lnTo>
                      <a:pt x="16256" y="2824"/>
                    </a:lnTo>
                    <a:lnTo>
                      <a:pt x="16308" y="2991"/>
                    </a:lnTo>
                    <a:lnTo>
                      <a:pt x="16340" y="3160"/>
                    </a:lnTo>
                    <a:lnTo>
                      <a:pt x="16350" y="3331"/>
                    </a:lnTo>
                    <a:close/>
                  </a:path>
                </a:pathLst>
              </a:custGeom>
              <a:solidFill>
                <a:srgbClr val="8FC7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Freeform 273"/>
              <p:cNvSpPr>
                <a:spLocks/>
              </p:cNvSpPr>
              <p:nvPr/>
            </p:nvSpPr>
            <p:spPr bwMode="auto">
              <a:xfrm>
                <a:off x="4404" y="2323"/>
                <a:ext cx="498" cy="63"/>
              </a:xfrm>
              <a:custGeom>
                <a:avLst/>
                <a:gdLst>
                  <a:gd name="T0" fmla="*/ 14789 w 14935"/>
                  <a:gd name="T1" fmla="*/ 1655 h 1891"/>
                  <a:gd name="T2" fmla="*/ 14756 w 14935"/>
                  <a:gd name="T3" fmla="*/ 1676 h 1891"/>
                  <a:gd name="T4" fmla="*/ 14689 w 14935"/>
                  <a:gd name="T5" fmla="*/ 1704 h 1891"/>
                  <a:gd name="T6" fmla="*/ 14607 w 14935"/>
                  <a:gd name="T7" fmla="*/ 1729 h 1891"/>
                  <a:gd name="T8" fmla="*/ 14514 w 14935"/>
                  <a:gd name="T9" fmla="*/ 1748 h 1891"/>
                  <a:gd name="T10" fmla="*/ 14418 w 14935"/>
                  <a:gd name="T11" fmla="*/ 1762 h 1891"/>
                  <a:gd name="T12" fmla="*/ 13780 w 14935"/>
                  <a:gd name="T13" fmla="*/ 1765 h 1891"/>
                  <a:gd name="T14" fmla="*/ 11114 w 14935"/>
                  <a:gd name="T15" fmla="*/ 1765 h 1891"/>
                  <a:gd name="T16" fmla="*/ 7330 w 14935"/>
                  <a:gd name="T17" fmla="*/ 1765 h 1891"/>
                  <a:gd name="T18" fmla="*/ 3543 w 14935"/>
                  <a:gd name="T19" fmla="*/ 1765 h 1891"/>
                  <a:gd name="T20" fmla="*/ 868 w 14935"/>
                  <a:gd name="T21" fmla="*/ 1765 h 1891"/>
                  <a:gd name="T22" fmla="*/ 241 w 14935"/>
                  <a:gd name="T23" fmla="*/ 1761 h 1891"/>
                  <a:gd name="T24" fmla="*/ 215 w 14935"/>
                  <a:gd name="T25" fmla="*/ 1746 h 1891"/>
                  <a:gd name="T26" fmla="*/ 193 w 14935"/>
                  <a:gd name="T27" fmla="*/ 1728 h 1891"/>
                  <a:gd name="T28" fmla="*/ 165 w 14935"/>
                  <a:gd name="T29" fmla="*/ 1692 h 1891"/>
                  <a:gd name="T30" fmla="*/ 143 w 14935"/>
                  <a:gd name="T31" fmla="*/ 1643 h 1891"/>
                  <a:gd name="T32" fmla="*/ 132 w 14935"/>
                  <a:gd name="T33" fmla="*/ 1594 h 1891"/>
                  <a:gd name="T34" fmla="*/ 128 w 14935"/>
                  <a:gd name="T35" fmla="*/ 1550 h 1891"/>
                  <a:gd name="T36" fmla="*/ 128 w 14935"/>
                  <a:gd name="T37" fmla="*/ 1518 h 1891"/>
                  <a:gd name="T38" fmla="*/ 134 w 14935"/>
                  <a:gd name="T39" fmla="*/ 1493 h 1891"/>
                  <a:gd name="T40" fmla="*/ 190 w 14935"/>
                  <a:gd name="T41" fmla="*/ 1340 h 1891"/>
                  <a:gd name="T42" fmla="*/ 293 w 14935"/>
                  <a:gd name="T43" fmla="*/ 1060 h 1891"/>
                  <a:gd name="T44" fmla="*/ 423 w 14935"/>
                  <a:gd name="T45" fmla="*/ 705 h 1891"/>
                  <a:gd name="T46" fmla="*/ 560 w 14935"/>
                  <a:gd name="T47" fmla="*/ 334 h 1891"/>
                  <a:gd name="T48" fmla="*/ 683 w 14935"/>
                  <a:gd name="T49" fmla="*/ 0 h 1891"/>
                  <a:gd name="T50" fmla="*/ 614 w 14935"/>
                  <a:gd name="T51" fmla="*/ 44 h 1891"/>
                  <a:gd name="T52" fmla="*/ 548 w 14935"/>
                  <a:gd name="T53" fmla="*/ 89 h 1891"/>
                  <a:gd name="T54" fmla="*/ 4 w 14935"/>
                  <a:gd name="T55" fmla="*/ 1477 h 1891"/>
                  <a:gd name="T56" fmla="*/ 0 w 14935"/>
                  <a:gd name="T57" fmla="*/ 1531 h 1891"/>
                  <a:gd name="T58" fmla="*/ 6 w 14935"/>
                  <a:gd name="T59" fmla="*/ 1613 h 1891"/>
                  <a:gd name="T60" fmla="*/ 19 w 14935"/>
                  <a:gd name="T61" fmla="*/ 1673 h 1891"/>
                  <a:gd name="T62" fmla="*/ 36 w 14935"/>
                  <a:gd name="T63" fmla="*/ 1718 h 1891"/>
                  <a:gd name="T64" fmla="*/ 57 w 14935"/>
                  <a:gd name="T65" fmla="*/ 1761 h 1891"/>
                  <a:gd name="T66" fmla="*/ 86 w 14935"/>
                  <a:gd name="T67" fmla="*/ 1800 h 1891"/>
                  <a:gd name="T68" fmla="*/ 122 w 14935"/>
                  <a:gd name="T69" fmla="*/ 1836 h 1891"/>
                  <a:gd name="T70" fmla="*/ 165 w 14935"/>
                  <a:gd name="T71" fmla="*/ 1866 h 1891"/>
                  <a:gd name="T72" fmla="*/ 217 w 14935"/>
                  <a:gd name="T73" fmla="*/ 1888 h 1891"/>
                  <a:gd name="T74" fmla="*/ 14434 w 14935"/>
                  <a:gd name="T75" fmla="*/ 1887 h 1891"/>
                  <a:gd name="T76" fmla="*/ 14574 w 14935"/>
                  <a:gd name="T77" fmla="*/ 1866 h 1891"/>
                  <a:gd name="T78" fmla="*/ 14678 w 14935"/>
                  <a:gd name="T79" fmla="*/ 1841 h 1891"/>
                  <a:gd name="T80" fmla="*/ 14742 w 14935"/>
                  <a:gd name="T81" fmla="*/ 1821 h 1891"/>
                  <a:gd name="T82" fmla="*/ 14800 w 14935"/>
                  <a:gd name="T83" fmla="*/ 1795 h 1891"/>
                  <a:gd name="T84" fmla="*/ 14852 w 14935"/>
                  <a:gd name="T85" fmla="*/ 1766 h 1891"/>
                  <a:gd name="T86" fmla="*/ 14895 w 14935"/>
                  <a:gd name="T87" fmla="*/ 1730 h 1891"/>
                  <a:gd name="T88" fmla="*/ 14924 w 14935"/>
                  <a:gd name="T89" fmla="*/ 1688 h 1891"/>
                  <a:gd name="T90" fmla="*/ 14570 w 14935"/>
                  <a:gd name="T91" fmla="*/ 75 h 1891"/>
                  <a:gd name="T92" fmla="*/ 14456 w 14935"/>
                  <a:gd name="T93" fmla="*/ 2 h 1891"/>
                  <a:gd name="T94" fmla="*/ 14534 w 14935"/>
                  <a:gd name="T95" fmla="*/ 374 h 1891"/>
                  <a:gd name="T96" fmla="*/ 14619 w 14935"/>
                  <a:gd name="T97" fmla="*/ 776 h 1891"/>
                  <a:gd name="T98" fmla="*/ 14698 w 14935"/>
                  <a:gd name="T99" fmla="*/ 1156 h 1891"/>
                  <a:gd name="T100" fmla="*/ 14760 w 14935"/>
                  <a:gd name="T101" fmla="*/ 1456 h 1891"/>
                  <a:gd name="T102" fmla="*/ 14796 w 14935"/>
                  <a:gd name="T103" fmla="*/ 1627 h 18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935"/>
                  <a:gd name="T157" fmla="*/ 0 h 1891"/>
                  <a:gd name="T158" fmla="*/ 14935 w 14935"/>
                  <a:gd name="T159" fmla="*/ 1891 h 189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935" h="1891">
                    <a:moveTo>
                      <a:pt x="14800" y="1644"/>
                    </a:moveTo>
                    <a:lnTo>
                      <a:pt x="14795" y="1650"/>
                    </a:lnTo>
                    <a:lnTo>
                      <a:pt x="14789" y="1655"/>
                    </a:lnTo>
                    <a:lnTo>
                      <a:pt x="14781" y="1660"/>
                    </a:lnTo>
                    <a:lnTo>
                      <a:pt x="14773" y="1666"/>
                    </a:lnTo>
                    <a:lnTo>
                      <a:pt x="14756" y="1676"/>
                    </a:lnTo>
                    <a:lnTo>
                      <a:pt x="14736" y="1686"/>
                    </a:lnTo>
                    <a:lnTo>
                      <a:pt x="14714" y="1695"/>
                    </a:lnTo>
                    <a:lnTo>
                      <a:pt x="14689" y="1704"/>
                    </a:lnTo>
                    <a:lnTo>
                      <a:pt x="14664" y="1714"/>
                    </a:lnTo>
                    <a:lnTo>
                      <a:pt x="14635" y="1721"/>
                    </a:lnTo>
                    <a:lnTo>
                      <a:pt x="14607" y="1729"/>
                    </a:lnTo>
                    <a:lnTo>
                      <a:pt x="14576" y="1736"/>
                    </a:lnTo>
                    <a:lnTo>
                      <a:pt x="14545" y="1742"/>
                    </a:lnTo>
                    <a:lnTo>
                      <a:pt x="14514" y="1748"/>
                    </a:lnTo>
                    <a:lnTo>
                      <a:pt x="14482" y="1753"/>
                    </a:lnTo>
                    <a:lnTo>
                      <a:pt x="14449" y="1759"/>
                    </a:lnTo>
                    <a:lnTo>
                      <a:pt x="14418" y="1762"/>
                    </a:lnTo>
                    <a:lnTo>
                      <a:pt x="14386" y="1765"/>
                    </a:lnTo>
                    <a:lnTo>
                      <a:pt x="14228" y="1765"/>
                    </a:lnTo>
                    <a:lnTo>
                      <a:pt x="13780" y="1765"/>
                    </a:lnTo>
                    <a:lnTo>
                      <a:pt x="13084" y="1765"/>
                    </a:lnTo>
                    <a:lnTo>
                      <a:pt x="12182" y="1765"/>
                    </a:lnTo>
                    <a:lnTo>
                      <a:pt x="11114" y="1765"/>
                    </a:lnTo>
                    <a:lnTo>
                      <a:pt x="9921" y="1765"/>
                    </a:lnTo>
                    <a:lnTo>
                      <a:pt x="8646" y="1765"/>
                    </a:lnTo>
                    <a:lnTo>
                      <a:pt x="7330" y="1765"/>
                    </a:lnTo>
                    <a:lnTo>
                      <a:pt x="6013" y="1765"/>
                    </a:lnTo>
                    <a:lnTo>
                      <a:pt x="4736" y="1765"/>
                    </a:lnTo>
                    <a:lnTo>
                      <a:pt x="3543" y="1765"/>
                    </a:lnTo>
                    <a:lnTo>
                      <a:pt x="2472" y="1765"/>
                    </a:lnTo>
                    <a:lnTo>
                      <a:pt x="1567" y="1765"/>
                    </a:lnTo>
                    <a:lnTo>
                      <a:pt x="868" y="1765"/>
                    </a:lnTo>
                    <a:lnTo>
                      <a:pt x="415" y="1765"/>
                    </a:lnTo>
                    <a:lnTo>
                      <a:pt x="251" y="1765"/>
                    </a:lnTo>
                    <a:lnTo>
                      <a:pt x="241" y="1761"/>
                    </a:lnTo>
                    <a:lnTo>
                      <a:pt x="232" y="1757"/>
                    </a:lnTo>
                    <a:lnTo>
                      <a:pt x="223" y="1751"/>
                    </a:lnTo>
                    <a:lnTo>
                      <a:pt x="215" y="1746"/>
                    </a:lnTo>
                    <a:lnTo>
                      <a:pt x="207" y="1740"/>
                    </a:lnTo>
                    <a:lnTo>
                      <a:pt x="199" y="1734"/>
                    </a:lnTo>
                    <a:lnTo>
                      <a:pt x="193" y="1728"/>
                    </a:lnTo>
                    <a:lnTo>
                      <a:pt x="186" y="1722"/>
                    </a:lnTo>
                    <a:lnTo>
                      <a:pt x="175" y="1707"/>
                    </a:lnTo>
                    <a:lnTo>
                      <a:pt x="165" y="1692"/>
                    </a:lnTo>
                    <a:lnTo>
                      <a:pt x="156" y="1677"/>
                    </a:lnTo>
                    <a:lnTo>
                      <a:pt x="149" y="1660"/>
                    </a:lnTo>
                    <a:lnTo>
                      <a:pt x="143" y="1643"/>
                    </a:lnTo>
                    <a:lnTo>
                      <a:pt x="138" y="1627"/>
                    </a:lnTo>
                    <a:lnTo>
                      <a:pt x="134" y="1610"/>
                    </a:lnTo>
                    <a:lnTo>
                      <a:pt x="132" y="1594"/>
                    </a:lnTo>
                    <a:lnTo>
                      <a:pt x="130" y="1579"/>
                    </a:lnTo>
                    <a:lnTo>
                      <a:pt x="129" y="1564"/>
                    </a:lnTo>
                    <a:lnTo>
                      <a:pt x="128" y="1550"/>
                    </a:lnTo>
                    <a:lnTo>
                      <a:pt x="128" y="1538"/>
                    </a:lnTo>
                    <a:lnTo>
                      <a:pt x="128" y="1527"/>
                    </a:lnTo>
                    <a:lnTo>
                      <a:pt x="128" y="1518"/>
                    </a:lnTo>
                    <a:lnTo>
                      <a:pt x="129" y="1511"/>
                    </a:lnTo>
                    <a:lnTo>
                      <a:pt x="129" y="1506"/>
                    </a:lnTo>
                    <a:lnTo>
                      <a:pt x="134" y="1493"/>
                    </a:lnTo>
                    <a:lnTo>
                      <a:pt x="146" y="1459"/>
                    </a:lnTo>
                    <a:lnTo>
                      <a:pt x="165" y="1408"/>
                    </a:lnTo>
                    <a:lnTo>
                      <a:pt x="190" y="1340"/>
                    </a:lnTo>
                    <a:lnTo>
                      <a:pt x="220" y="1258"/>
                    </a:lnTo>
                    <a:lnTo>
                      <a:pt x="254" y="1164"/>
                    </a:lnTo>
                    <a:lnTo>
                      <a:pt x="293" y="1060"/>
                    </a:lnTo>
                    <a:lnTo>
                      <a:pt x="334" y="946"/>
                    </a:lnTo>
                    <a:lnTo>
                      <a:pt x="378" y="828"/>
                    </a:lnTo>
                    <a:lnTo>
                      <a:pt x="423" y="705"/>
                    </a:lnTo>
                    <a:lnTo>
                      <a:pt x="469" y="581"/>
                    </a:lnTo>
                    <a:lnTo>
                      <a:pt x="515" y="457"/>
                    </a:lnTo>
                    <a:lnTo>
                      <a:pt x="560" y="334"/>
                    </a:lnTo>
                    <a:lnTo>
                      <a:pt x="603" y="215"/>
                    </a:lnTo>
                    <a:lnTo>
                      <a:pt x="645" y="103"/>
                    </a:lnTo>
                    <a:lnTo>
                      <a:pt x="683" y="0"/>
                    </a:lnTo>
                    <a:lnTo>
                      <a:pt x="660" y="14"/>
                    </a:lnTo>
                    <a:lnTo>
                      <a:pt x="637" y="29"/>
                    </a:lnTo>
                    <a:lnTo>
                      <a:pt x="614" y="44"/>
                    </a:lnTo>
                    <a:lnTo>
                      <a:pt x="592" y="59"/>
                    </a:lnTo>
                    <a:lnTo>
                      <a:pt x="569" y="73"/>
                    </a:lnTo>
                    <a:lnTo>
                      <a:pt x="548" y="89"/>
                    </a:lnTo>
                    <a:lnTo>
                      <a:pt x="525" y="103"/>
                    </a:lnTo>
                    <a:lnTo>
                      <a:pt x="504" y="118"/>
                    </a:lnTo>
                    <a:lnTo>
                      <a:pt x="4" y="1477"/>
                    </a:lnTo>
                    <a:lnTo>
                      <a:pt x="4" y="1484"/>
                    </a:lnTo>
                    <a:lnTo>
                      <a:pt x="1" y="1506"/>
                    </a:lnTo>
                    <a:lnTo>
                      <a:pt x="0" y="1531"/>
                    </a:lnTo>
                    <a:lnTo>
                      <a:pt x="1" y="1556"/>
                    </a:lnTo>
                    <a:lnTo>
                      <a:pt x="3" y="1585"/>
                    </a:lnTo>
                    <a:lnTo>
                      <a:pt x="6" y="1613"/>
                    </a:lnTo>
                    <a:lnTo>
                      <a:pt x="12" y="1643"/>
                    </a:lnTo>
                    <a:lnTo>
                      <a:pt x="15" y="1658"/>
                    </a:lnTo>
                    <a:lnTo>
                      <a:pt x="19" y="1673"/>
                    </a:lnTo>
                    <a:lnTo>
                      <a:pt x="25" y="1688"/>
                    </a:lnTo>
                    <a:lnTo>
                      <a:pt x="30" y="1703"/>
                    </a:lnTo>
                    <a:lnTo>
                      <a:pt x="36" y="1718"/>
                    </a:lnTo>
                    <a:lnTo>
                      <a:pt x="42" y="1732"/>
                    </a:lnTo>
                    <a:lnTo>
                      <a:pt x="49" y="1746"/>
                    </a:lnTo>
                    <a:lnTo>
                      <a:pt x="57" y="1761"/>
                    </a:lnTo>
                    <a:lnTo>
                      <a:pt x="66" y="1774"/>
                    </a:lnTo>
                    <a:lnTo>
                      <a:pt x="76" y="1787"/>
                    </a:lnTo>
                    <a:lnTo>
                      <a:pt x="86" y="1800"/>
                    </a:lnTo>
                    <a:lnTo>
                      <a:pt x="97" y="1813"/>
                    </a:lnTo>
                    <a:lnTo>
                      <a:pt x="108" y="1825"/>
                    </a:lnTo>
                    <a:lnTo>
                      <a:pt x="122" y="1836"/>
                    </a:lnTo>
                    <a:lnTo>
                      <a:pt x="135" y="1846"/>
                    </a:lnTo>
                    <a:lnTo>
                      <a:pt x="149" y="1857"/>
                    </a:lnTo>
                    <a:lnTo>
                      <a:pt x="165" y="1866"/>
                    </a:lnTo>
                    <a:lnTo>
                      <a:pt x="181" y="1874"/>
                    </a:lnTo>
                    <a:lnTo>
                      <a:pt x="198" y="1882"/>
                    </a:lnTo>
                    <a:lnTo>
                      <a:pt x="217" y="1888"/>
                    </a:lnTo>
                    <a:lnTo>
                      <a:pt x="227" y="1891"/>
                    </a:lnTo>
                    <a:lnTo>
                      <a:pt x="14391" y="1891"/>
                    </a:lnTo>
                    <a:lnTo>
                      <a:pt x="14434" y="1887"/>
                    </a:lnTo>
                    <a:lnTo>
                      <a:pt x="14496" y="1879"/>
                    </a:lnTo>
                    <a:lnTo>
                      <a:pt x="14534" y="1874"/>
                    </a:lnTo>
                    <a:lnTo>
                      <a:pt x="14574" y="1866"/>
                    </a:lnTo>
                    <a:lnTo>
                      <a:pt x="14615" y="1858"/>
                    </a:lnTo>
                    <a:lnTo>
                      <a:pt x="14658" y="1848"/>
                    </a:lnTo>
                    <a:lnTo>
                      <a:pt x="14678" y="1841"/>
                    </a:lnTo>
                    <a:lnTo>
                      <a:pt x="14700" y="1835"/>
                    </a:lnTo>
                    <a:lnTo>
                      <a:pt x="14721" y="1828"/>
                    </a:lnTo>
                    <a:lnTo>
                      <a:pt x="14742" y="1821"/>
                    </a:lnTo>
                    <a:lnTo>
                      <a:pt x="14761" y="1813"/>
                    </a:lnTo>
                    <a:lnTo>
                      <a:pt x="14781" y="1805"/>
                    </a:lnTo>
                    <a:lnTo>
                      <a:pt x="14800" y="1795"/>
                    </a:lnTo>
                    <a:lnTo>
                      <a:pt x="14818" y="1786"/>
                    </a:lnTo>
                    <a:lnTo>
                      <a:pt x="14836" y="1776"/>
                    </a:lnTo>
                    <a:lnTo>
                      <a:pt x="14852" y="1766"/>
                    </a:lnTo>
                    <a:lnTo>
                      <a:pt x="14867" y="1755"/>
                    </a:lnTo>
                    <a:lnTo>
                      <a:pt x="14882" y="1742"/>
                    </a:lnTo>
                    <a:lnTo>
                      <a:pt x="14895" y="1730"/>
                    </a:lnTo>
                    <a:lnTo>
                      <a:pt x="14906" y="1717"/>
                    </a:lnTo>
                    <a:lnTo>
                      <a:pt x="14916" y="1703"/>
                    </a:lnTo>
                    <a:lnTo>
                      <a:pt x="14924" y="1688"/>
                    </a:lnTo>
                    <a:lnTo>
                      <a:pt x="14935" y="1669"/>
                    </a:lnTo>
                    <a:lnTo>
                      <a:pt x="14607" y="101"/>
                    </a:lnTo>
                    <a:lnTo>
                      <a:pt x="14570" y="75"/>
                    </a:lnTo>
                    <a:lnTo>
                      <a:pt x="14533" y="51"/>
                    </a:lnTo>
                    <a:lnTo>
                      <a:pt x="14495" y="26"/>
                    </a:lnTo>
                    <a:lnTo>
                      <a:pt x="14456" y="2"/>
                    </a:lnTo>
                    <a:lnTo>
                      <a:pt x="14481" y="119"/>
                    </a:lnTo>
                    <a:lnTo>
                      <a:pt x="14508" y="244"/>
                    </a:lnTo>
                    <a:lnTo>
                      <a:pt x="14534" y="374"/>
                    </a:lnTo>
                    <a:lnTo>
                      <a:pt x="14563" y="508"/>
                    </a:lnTo>
                    <a:lnTo>
                      <a:pt x="14590" y="643"/>
                    </a:lnTo>
                    <a:lnTo>
                      <a:pt x="14619" y="776"/>
                    </a:lnTo>
                    <a:lnTo>
                      <a:pt x="14646" y="908"/>
                    </a:lnTo>
                    <a:lnTo>
                      <a:pt x="14672" y="1035"/>
                    </a:lnTo>
                    <a:lnTo>
                      <a:pt x="14698" y="1156"/>
                    </a:lnTo>
                    <a:lnTo>
                      <a:pt x="14721" y="1267"/>
                    </a:lnTo>
                    <a:lnTo>
                      <a:pt x="14742" y="1368"/>
                    </a:lnTo>
                    <a:lnTo>
                      <a:pt x="14760" y="1456"/>
                    </a:lnTo>
                    <a:lnTo>
                      <a:pt x="14776" y="1531"/>
                    </a:lnTo>
                    <a:lnTo>
                      <a:pt x="14788" y="1588"/>
                    </a:lnTo>
                    <a:lnTo>
                      <a:pt x="14796" y="1627"/>
                    </a:lnTo>
                    <a:lnTo>
                      <a:pt x="14800" y="16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Freeform 274"/>
              <p:cNvSpPr>
                <a:spLocks/>
              </p:cNvSpPr>
              <p:nvPr/>
            </p:nvSpPr>
            <p:spPr bwMode="auto">
              <a:xfrm>
                <a:off x="4521" y="2166"/>
                <a:ext cx="142" cy="142"/>
              </a:xfrm>
              <a:custGeom>
                <a:avLst/>
                <a:gdLst>
                  <a:gd name="T0" fmla="*/ 0 w 4252"/>
                  <a:gd name="T1" fmla="*/ 66 h 4273"/>
                  <a:gd name="T2" fmla="*/ 4186 w 4252"/>
                  <a:gd name="T3" fmla="*/ 4273 h 4273"/>
                  <a:gd name="T4" fmla="*/ 4252 w 4252"/>
                  <a:gd name="T5" fmla="*/ 4208 h 4273"/>
                  <a:gd name="T6" fmla="*/ 67 w 4252"/>
                  <a:gd name="T7" fmla="*/ 0 h 4273"/>
                  <a:gd name="T8" fmla="*/ 0 w 4252"/>
                  <a:gd name="T9" fmla="*/ 66 h 4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52"/>
                  <a:gd name="T16" fmla="*/ 0 h 4273"/>
                  <a:gd name="T17" fmla="*/ 4252 w 4252"/>
                  <a:gd name="T18" fmla="*/ 4273 h 4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52" h="4273">
                    <a:moveTo>
                      <a:pt x="0" y="66"/>
                    </a:moveTo>
                    <a:lnTo>
                      <a:pt x="4186" y="4273"/>
                    </a:lnTo>
                    <a:lnTo>
                      <a:pt x="4252" y="4208"/>
                    </a:lnTo>
                    <a:lnTo>
                      <a:pt x="6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Freeform 275"/>
              <p:cNvSpPr>
                <a:spLocks/>
              </p:cNvSpPr>
              <p:nvPr/>
            </p:nvSpPr>
            <p:spPr bwMode="auto">
              <a:xfrm>
                <a:off x="4473" y="2203"/>
                <a:ext cx="153" cy="106"/>
              </a:xfrm>
              <a:custGeom>
                <a:avLst/>
                <a:gdLst>
                  <a:gd name="T0" fmla="*/ 1444 w 4589"/>
                  <a:gd name="T1" fmla="*/ 54 h 3193"/>
                  <a:gd name="T2" fmla="*/ 0 w 4589"/>
                  <a:gd name="T3" fmla="*/ 2674 h 3193"/>
                  <a:gd name="T4" fmla="*/ 82 w 4589"/>
                  <a:gd name="T5" fmla="*/ 2719 h 3193"/>
                  <a:gd name="T6" fmla="*/ 97 w 4589"/>
                  <a:gd name="T7" fmla="*/ 2691 h 3193"/>
                  <a:gd name="T8" fmla="*/ 140 w 4589"/>
                  <a:gd name="T9" fmla="*/ 2612 h 3193"/>
                  <a:gd name="T10" fmla="*/ 208 w 4589"/>
                  <a:gd name="T11" fmla="*/ 2491 h 3193"/>
                  <a:gd name="T12" fmla="*/ 295 w 4589"/>
                  <a:gd name="T13" fmla="*/ 2332 h 3193"/>
                  <a:gd name="T14" fmla="*/ 398 w 4589"/>
                  <a:gd name="T15" fmla="*/ 2144 h 3193"/>
                  <a:gd name="T16" fmla="*/ 514 w 4589"/>
                  <a:gd name="T17" fmla="*/ 1935 h 3193"/>
                  <a:gd name="T18" fmla="*/ 638 w 4589"/>
                  <a:gd name="T19" fmla="*/ 1709 h 3193"/>
                  <a:gd name="T20" fmla="*/ 767 w 4589"/>
                  <a:gd name="T21" fmla="*/ 1475 h 3193"/>
                  <a:gd name="T22" fmla="*/ 896 w 4589"/>
                  <a:gd name="T23" fmla="*/ 1240 h 3193"/>
                  <a:gd name="T24" fmla="*/ 1023 w 4589"/>
                  <a:gd name="T25" fmla="*/ 1011 h 3193"/>
                  <a:gd name="T26" fmla="*/ 1142 w 4589"/>
                  <a:gd name="T27" fmla="*/ 794 h 3193"/>
                  <a:gd name="T28" fmla="*/ 1250 w 4589"/>
                  <a:gd name="T29" fmla="*/ 598 h 3193"/>
                  <a:gd name="T30" fmla="*/ 1344 w 4589"/>
                  <a:gd name="T31" fmla="*/ 429 h 3193"/>
                  <a:gd name="T32" fmla="*/ 1419 w 4589"/>
                  <a:gd name="T33" fmla="*/ 293 h 3193"/>
                  <a:gd name="T34" fmla="*/ 1470 w 4589"/>
                  <a:gd name="T35" fmla="*/ 199 h 3193"/>
                  <a:gd name="T36" fmla="*/ 1495 w 4589"/>
                  <a:gd name="T37" fmla="*/ 153 h 3193"/>
                  <a:gd name="T38" fmla="*/ 1543 w 4589"/>
                  <a:gd name="T39" fmla="*/ 201 h 3193"/>
                  <a:gd name="T40" fmla="*/ 1650 w 4589"/>
                  <a:gd name="T41" fmla="*/ 309 h 3193"/>
                  <a:gd name="T42" fmla="*/ 1806 w 4589"/>
                  <a:gd name="T43" fmla="*/ 466 h 3193"/>
                  <a:gd name="T44" fmla="*/ 2004 w 4589"/>
                  <a:gd name="T45" fmla="*/ 664 h 3193"/>
                  <a:gd name="T46" fmla="*/ 2235 w 4589"/>
                  <a:gd name="T47" fmla="*/ 896 h 3193"/>
                  <a:gd name="T48" fmla="*/ 2491 w 4589"/>
                  <a:gd name="T49" fmla="*/ 1153 h 3193"/>
                  <a:gd name="T50" fmla="*/ 2762 w 4589"/>
                  <a:gd name="T51" fmla="*/ 1425 h 3193"/>
                  <a:gd name="T52" fmla="*/ 3041 w 4589"/>
                  <a:gd name="T53" fmla="*/ 1705 h 3193"/>
                  <a:gd name="T54" fmla="*/ 3319 w 4589"/>
                  <a:gd name="T55" fmla="*/ 1984 h 3193"/>
                  <a:gd name="T56" fmla="*/ 3588 w 4589"/>
                  <a:gd name="T57" fmla="*/ 2254 h 3193"/>
                  <a:gd name="T58" fmla="*/ 3838 w 4589"/>
                  <a:gd name="T59" fmla="*/ 2505 h 3193"/>
                  <a:gd name="T60" fmla="*/ 4063 w 4589"/>
                  <a:gd name="T61" fmla="*/ 2730 h 3193"/>
                  <a:gd name="T62" fmla="*/ 4252 w 4589"/>
                  <a:gd name="T63" fmla="*/ 2920 h 3193"/>
                  <a:gd name="T64" fmla="*/ 4397 w 4589"/>
                  <a:gd name="T65" fmla="*/ 3066 h 3193"/>
                  <a:gd name="T66" fmla="*/ 4491 w 4589"/>
                  <a:gd name="T67" fmla="*/ 3159 h 3193"/>
                  <a:gd name="T68" fmla="*/ 4524 w 4589"/>
                  <a:gd name="T69" fmla="*/ 3193 h 3193"/>
                  <a:gd name="T70" fmla="*/ 4589 w 4589"/>
                  <a:gd name="T71" fmla="*/ 3127 h 3193"/>
                  <a:gd name="T72" fmla="*/ 1474 w 4589"/>
                  <a:gd name="T73" fmla="*/ 0 h 3193"/>
                  <a:gd name="T74" fmla="*/ 1444 w 4589"/>
                  <a:gd name="T75" fmla="*/ 54 h 31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89"/>
                  <a:gd name="T115" fmla="*/ 0 h 3193"/>
                  <a:gd name="T116" fmla="*/ 4589 w 4589"/>
                  <a:gd name="T117" fmla="*/ 3193 h 31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89" h="3193">
                    <a:moveTo>
                      <a:pt x="1444" y="54"/>
                    </a:moveTo>
                    <a:lnTo>
                      <a:pt x="0" y="2674"/>
                    </a:lnTo>
                    <a:lnTo>
                      <a:pt x="82" y="2719"/>
                    </a:lnTo>
                    <a:lnTo>
                      <a:pt x="97" y="2691"/>
                    </a:lnTo>
                    <a:lnTo>
                      <a:pt x="140" y="2612"/>
                    </a:lnTo>
                    <a:lnTo>
                      <a:pt x="208" y="2491"/>
                    </a:lnTo>
                    <a:lnTo>
                      <a:pt x="295" y="2332"/>
                    </a:lnTo>
                    <a:lnTo>
                      <a:pt x="398" y="2144"/>
                    </a:lnTo>
                    <a:lnTo>
                      <a:pt x="514" y="1935"/>
                    </a:lnTo>
                    <a:lnTo>
                      <a:pt x="638" y="1709"/>
                    </a:lnTo>
                    <a:lnTo>
                      <a:pt x="767" y="1475"/>
                    </a:lnTo>
                    <a:lnTo>
                      <a:pt x="896" y="1240"/>
                    </a:lnTo>
                    <a:lnTo>
                      <a:pt x="1023" y="1011"/>
                    </a:lnTo>
                    <a:lnTo>
                      <a:pt x="1142" y="794"/>
                    </a:lnTo>
                    <a:lnTo>
                      <a:pt x="1250" y="598"/>
                    </a:lnTo>
                    <a:lnTo>
                      <a:pt x="1344" y="429"/>
                    </a:lnTo>
                    <a:lnTo>
                      <a:pt x="1419" y="293"/>
                    </a:lnTo>
                    <a:lnTo>
                      <a:pt x="1470" y="199"/>
                    </a:lnTo>
                    <a:lnTo>
                      <a:pt x="1495" y="153"/>
                    </a:lnTo>
                    <a:lnTo>
                      <a:pt x="1543" y="201"/>
                    </a:lnTo>
                    <a:lnTo>
                      <a:pt x="1650" y="309"/>
                    </a:lnTo>
                    <a:lnTo>
                      <a:pt x="1806" y="466"/>
                    </a:lnTo>
                    <a:lnTo>
                      <a:pt x="2004" y="664"/>
                    </a:lnTo>
                    <a:lnTo>
                      <a:pt x="2235" y="896"/>
                    </a:lnTo>
                    <a:lnTo>
                      <a:pt x="2491" y="1153"/>
                    </a:lnTo>
                    <a:lnTo>
                      <a:pt x="2762" y="1425"/>
                    </a:lnTo>
                    <a:lnTo>
                      <a:pt x="3041" y="1705"/>
                    </a:lnTo>
                    <a:lnTo>
                      <a:pt x="3319" y="1984"/>
                    </a:lnTo>
                    <a:lnTo>
                      <a:pt x="3588" y="2254"/>
                    </a:lnTo>
                    <a:lnTo>
                      <a:pt x="3838" y="2505"/>
                    </a:lnTo>
                    <a:lnTo>
                      <a:pt x="4063" y="2730"/>
                    </a:lnTo>
                    <a:lnTo>
                      <a:pt x="4252" y="2920"/>
                    </a:lnTo>
                    <a:lnTo>
                      <a:pt x="4397" y="3066"/>
                    </a:lnTo>
                    <a:lnTo>
                      <a:pt x="4491" y="3159"/>
                    </a:lnTo>
                    <a:lnTo>
                      <a:pt x="4524" y="3193"/>
                    </a:lnTo>
                    <a:lnTo>
                      <a:pt x="4589" y="3127"/>
                    </a:lnTo>
                    <a:lnTo>
                      <a:pt x="1474" y="0"/>
                    </a:lnTo>
                    <a:lnTo>
                      <a:pt x="1444" y="54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Freeform 276"/>
              <p:cNvSpPr>
                <a:spLocks/>
              </p:cNvSpPr>
              <p:nvPr/>
            </p:nvSpPr>
            <p:spPr bwMode="auto">
              <a:xfrm>
                <a:off x="4522" y="2242"/>
                <a:ext cx="67" cy="66"/>
              </a:xfrm>
              <a:custGeom>
                <a:avLst/>
                <a:gdLst>
                  <a:gd name="T0" fmla="*/ 0 w 2024"/>
                  <a:gd name="T1" fmla="*/ 66 h 1984"/>
                  <a:gd name="T2" fmla="*/ 1959 w 2024"/>
                  <a:gd name="T3" fmla="*/ 1984 h 1984"/>
                  <a:gd name="T4" fmla="*/ 2024 w 2024"/>
                  <a:gd name="T5" fmla="*/ 1918 h 1984"/>
                  <a:gd name="T6" fmla="*/ 65 w 2024"/>
                  <a:gd name="T7" fmla="*/ 0 h 1984"/>
                  <a:gd name="T8" fmla="*/ 0 w 2024"/>
                  <a:gd name="T9" fmla="*/ 66 h 19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4"/>
                  <a:gd name="T16" fmla="*/ 0 h 1984"/>
                  <a:gd name="T17" fmla="*/ 2024 w 2024"/>
                  <a:gd name="T18" fmla="*/ 1984 h 19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4" h="1984">
                    <a:moveTo>
                      <a:pt x="0" y="66"/>
                    </a:moveTo>
                    <a:lnTo>
                      <a:pt x="1959" y="1984"/>
                    </a:lnTo>
                    <a:lnTo>
                      <a:pt x="2024" y="1918"/>
                    </a:lnTo>
                    <a:lnTo>
                      <a:pt x="65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Freeform 277"/>
              <p:cNvSpPr>
                <a:spLocks/>
              </p:cNvSpPr>
              <p:nvPr/>
            </p:nvSpPr>
            <p:spPr bwMode="auto">
              <a:xfrm>
                <a:off x="4521" y="2276"/>
                <a:ext cx="34" cy="35"/>
              </a:xfrm>
              <a:custGeom>
                <a:avLst/>
                <a:gdLst>
                  <a:gd name="T0" fmla="*/ 0 w 1023"/>
                  <a:gd name="T1" fmla="*/ 65 h 1027"/>
                  <a:gd name="T2" fmla="*/ 956 w 1023"/>
                  <a:gd name="T3" fmla="*/ 1027 h 1027"/>
                  <a:gd name="T4" fmla="*/ 1023 w 1023"/>
                  <a:gd name="T5" fmla="*/ 961 h 1027"/>
                  <a:gd name="T6" fmla="*/ 66 w 1023"/>
                  <a:gd name="T7" fmla="*/ 0 h 1027"/>
                  <a:gd name="T8" fmla="*/ 0 w 1023"/>
                  <a:gd name="T9" fmla="*/ 65 h 10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3"/>
                  <a:gd name="T16" fmla="*/ 0 h 1027"/>
                  <a:gd name="T17" fmla="*/ 1023 w 1023"/>
                  <a:gd name="T18" fmla="*/ 1027 h 10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3" h="1027">
                    <a:moveTo>
                      <a:pt x="0" y="65"/>
                    </a:moveTo>
                    <a:lnTo>
                      <a:pt x="956" y="1027"/>
                    </a:lnTo>
                    <a:lnTo>
                      <a:pt x="1023" y="961"/>
                    </a:lnTo>
                    <a:lnTo>
                      <a:pt x="66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Freeform 278"/>
              <p:cNvSpPr>
                <a:spLocks/>
              </p:cNvSpPr>
              <p:nvPr/>
            </p:nvSpPr>
            <p:spPr bwMode="auto">
              <a:xfrm>
                <a:off x="4555" y="2164"/>
                <a:ext cx="144" cy="144"/>
              </a:xfrm>
              <a:custGeom>
                <a:avLst/>
                <a:gdLst>
                  <a:gd name="T0" fmla="*/ 0 w 4323"/>
                  <a:gd name="T1" fmla="*/ 66 h 4314"/>
                  <a:gd name="T2" fmla="*/ 4258 w 4323"/>
                  <a:gd name="T3" fmla="*/ 4314 h 4314"/>
                  <a:gd name="T4" fmla="*/ 4323 w 4323"/>
                  <a:gd name="T5" fmla="*/ 4248 h 4314"/>
                  <a:gd name="T6" fmla="*/ 65 w 4323"/>
                  <a:gd name="T7" fmla="*/ 0 h 4314"/>
                  <a:gd name="T8" fmla="*/ 0 w 4323"/>
                  <a:gd name="T9" fmla="*/ 66 h 4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23"/>
                  <a:gd name="T16" fmla="*/ 0 h 4314"/>
                  <a:gd name="T17" fmla="*/ 4323 w 4323"/>
                  <a:gd name="T18" fmla="*/ 4314 h 43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23" h="4314">
                    <a:moveTo>
                      <a:pt x="0" y="66"/>
                    </a:moveTo>
                    <a:lnTo>
                      <a:pt x="4258" y="4314"/>
                    </a:lnTo>
                    <a:lnTo>
                      <a:pt x="4323" y="4248"/>
                    </a:lnTo>
                    <a:lnTo>
                      <a:pt x="65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Freeform 279"/>
              <p:cNvSpPr>
                <a:spLocks/>
              </p:cNvSpPr>
              <p:nvPr/>
            </p:nvSpPr>
            <p:spPr bwMode="auto">
              <a:xfrm>
                <a:off x="4591" y="2166"/>
                <a:ext cx="142" cy="142"/>
              </a:xfrm>
              <a:custGeom>
                <a:avLst/>
                <a:gdLst>
                  <a:gd name="T0" fmla="*/ 0 w 4252"/>
                  <a:gd name="T1" fmla="*/ 66 h 4273"/>
                  <a:gd name="T2" fmla="*/ 4186 w 4252"/>
                  <a:gd name="T3" fmla="*/ 4273 h 4273"/>
                  <a:gd name="T4" fmla="*/ 4252 w 4252"/>
                  <a:gd name="T5" fmla="*/ 4208 h 4273"/>
                  <a:gd name="T6" fmla="*/ 66 w 4252"/>
                  <a:gd name="T7" fmla="*/ 0 h 4273"/>
                  <a:gd name="T8" fmla="*/ 0 w 4252"/>
                  <a:gd name="T9" fmla="*/ 66 h 4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52"/>
                  <a:gd name="T16" fmla="*/ 0 h 4273"/>
                  <a:gd name="T17" fmla="*/ 4252 w 4252"/>
                  <a:gd name="T18" fmla="*/ 4273 h 4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52" h="4273">
                    <a:moveTo>
                      <a:pt x="0" y="66"/>
                    </a:moveTo>
                    <a:lnTo>
                      <a:pt x="4186" y="4273"/>
                    </a:lnTo>
                    <a:lnTo>
                      <a:pt x="4252" y="4208"/>
                    </a:lnTo>
                    <a:lnTo>
                      <a:pt x="66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Freeform 280"/>
              <p:cNvSpPr>
                <a:spLocks/>
              </p:cNvSpPr>
              <p:nvPr/>
            </p:nvSpPr>
            <p:spPr bwMode="auto">
              <a:xfrm>
                <a:off x="4627" y="2166"/>
                <a:ext cx="142" cy="142"/>
              </a:xfrm>
              <a:custGeom>
                <a:avLst/>
                <a:gdLst>
                  <a:gd name="T0" fmla="*/ 0 w 4251"/>
                  <a:gd name="T1" fmla="*/ 66 h 4273"/>
                  <a:gd name="T2" fmla="*/ 4186 w 4251"/>
                  <a:gd name="T3" fmla="*/ 4273 h 4273"/>
                  <a:gd name="T4" fmla="*/ 4251 w 4251"/>
                  <a:gd name="T5" fmla="*/ 4208 h 4273"/>
                  <a:gd name="T6" fmla="*/ 66 w 4251"/>
                  <a:gd name="T7" fmla="*/ 0 h 4273"/>
                  <a:gd name="T8" fmla="*/ 0 w 4251"/>
                  <a:gd name="T9" fmla="*/ 66 h 4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51"/>
                  <a:gd name="T16" fmla="*/ 0 h 4273"/>
                  <a:gd name="T17" fmla="*/ 4251 w 4251"/>
                  <a:gd name="T18" fmla="*/ 4273 h 42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51" h="4273">
                    <a:moveTo>
                      <a:pt x="0" y="66"/>
                    </a:moveTo>
                    <a:lnTo>
                      <a:pt x="4186" y="4273"/>
                    </a:lnTo>
                    <a:lnTo>
                      <a:pt x="4251" y="4208"/>
                    </a:lnTo>
                    <a:lnTo>
                      <a:pt x="66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" name="Freeform 281"/>
              <p:cNvSpPr>
                <a:spLocks/>
              </p:cNvSpPr>
              <p:nvPr/>
            </p:nvSpPr>
            <p:spPr bwMode="auto">
              <a:xfrm>
                <a:off x="4662" y="2163"/>
                <a:ext cx="136" cy="147"/>
              </a:xfrm>
              <a:custGeom>
                <a:avLst/>
                <a:gdLst>
                  <a:gd name="T0" fmla="*/ 0 w 4089"/>
                  <a:gd name="T1" fmla="*/ 66 h 4406"/>
                  <a:gd name="T2" fmla="*/ 43 w 4089"/>
                  <a:gd name="T3" fmla="*/ 110 h 4406"/>
                  <a:gd name="T4" fmla="*/ 167 w 4089"/>
                  <a:gd name="T5" fmla="*/ 234 h 4406"/>
                  <a:gd name="T6" fmla="*/ 359 w 4089"/>
                  <a:gd name="T7" fmla="*/ 427 h 4406"/>
                  <a:gd name="T8" fmla="*/ 610 w 4089"/>
                  <a:gd name="T9" fmla="*/ 678 h 4406"/>
                  <a:gd name="T10" fmla="*/ 905 w 4089"/>
                  <a:gd name="T11" fmla="*/ 975 h 4406"/>
                  <a:gd name="T12" fmla="*/ 1235 w 4089"/>
                  <a:gd name="T13" fmla="*/ 1307 h 4406"/>
                  <a:gd name="T14" fmla="*/ 1589 w 4089"/>
                  <a:gd name="T15" fmla="*/ 1663 h 4406"/>
                  <a:gd name="T16" fmla="*/ 1954 w 4089"/>
                  <a:gd name="T17" fmla="*/ 2030 h 4406"/>
                  <a:gd name="T18" fmla="*/ 2321 w 4089"/>
                  <a:gd name="T19" fmla="*/ 2399 h 4406"/>
                  <a:gd name="T20" fmla="*/ 2677 w 4089"/>
                  <a:gd name="T21" fmla="*/ 2757 h 4406"/>
                  <a:gd name="T22" fmla="*/ 3011 w 4089"/>
                  <a:gd name="T23" fmla="*/ 3092 h 4406"/>
                  <a:gd name="T24" fmla="*/ 3312 w 4089"/>
                  <a:gd name="T25" fmla="*/ 3394 h 4406"/>
                  <a:gd name="T26" fmla="*/ 3569 w 4089"/>
                  <a:gd name="T27" fmla="*/ 3652 h 4406"/>
                  <a:gd name="T28" fmla="*/ 3769 w 4089"/>
                  <a:gd name="T29" fmla="*/ 3854 h 4406"/>
                  <a:gd name="T30" fmla="*/ 3902 w 4089"/>
                  <a:gd name="T31" fmla="*/ 3988 h 4406"/>
                  <a:gd name="T32" fmla="*/ 3957 w 4089"/>
                  <a:gd name="T33" fmla="*/ 4043 h 4406"/>
                  <a:gd name="T34" fmla="*/ 3930 w 4089"/>
                  <a:gd name="T35" fmla="*/ 4071 h 4406"/>
                  <a:gd name="T36" fmla="*/ 3889 w 4089"/>
                  <a:gd name="T37" fmla="*/ 4112 h 4406"/>
                  <a:gd name="T38" fmla="*/ 3840 w 4089"/>
                  <a:gd name="T39" fmla="*/ 4161 h 4406"/>
                  <a:gd name="T40" fmla="*/ 3789 w 4089"/>
                  <a:gd name="T41" fmla="*/ 4212 h 4406"/>
                  <a:gd name="T42" fmla="*/ 3741 w 4089"/>
                  <a:gd name="T43" fmla="*/ 4261 h 4406"/>
                  <a:gd name="T44" fmla="*/ 3700 w 4089"/>
                  <a:gd name="T45" fmla="*/ 4302 h 4406"/>
                  <a:gd name="T46" fmla="*/ 3671 w 4089"/>
                  <a:gd name="T47" fmla="*/ 4329 h 4406"/>
                  <a:gd name="T48" fmla="*/ 3660 w 4089"/>
                  <a:gd name="T49" fmla="*/ 4341 h 4406"/>
                  <a:gd name="T50" fmla="*/ 3726 w 4089"/>
                  <a:gd name="T51" fmla="*/ 4406 h 4406"/>
                  <a:gd name="T52" fmla="*/ 4089 w 4089"/>
                  <a:gd name="T53" fmla="*/ 4043 h 4406"/>
                  <a:gd name="T54" fmla="*/ 66 w 4089"/>
                  <a:gd name="T55" fmla="*/ 0 h 4406"/>
                  <a:gd name="T56" fmla="*/ 0 w 4089"/>
                  <a:gd name="T57" fmla="*/ 66 h 44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089"/>
                  <a:gd name="T88" fmla="*/ 0 h 4406"/>
                  <a:gd name="T89" fmla="*/ 4089 w 4089"/>
                  <a:gd name="T90" fmla="*/ 4406 h 44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089" h="4406">
                    <a:moveTo>
                      <a:pt x="0" y="66"/>
                    </a:moveTo>
                    <a:lnTo>
                      <a:pt x="43" y="110"/>
                    </a:lnTo>
                    <a:lnTo>
                      <a:pt x="167" y="234"/>
                    </a:lnTo>
                    <a:lnTo>
                      <a:pt x="359" y="427"/>
                    </a:lnTo>
                    <a:lnTo>
                      <a:pt x="610" y="678"/>
                    </a:lnTo>
                    <a:lnTo>
                      <a:pt x="905" y="975"/>
                    </a:lnTo>
                    <a:lnTo>
                      <a:pt x="1235" y="1307"/>
                    </a:lnTo>
                    <a:lnTo>
                      <a:pt x="1589" y="1663"/>
                    </a:lnTo>
                    <a:lnTo>
                      <a:pt x="1954" y="2030"/>
                    </a:lnTo>
                    <a:lnTo>
                      <a:pt x="2321" y="2399"/>
                    </a:lnTo>
                    <a:lnTo>
                      <a:pt x="2677" y="2757"/>
                    </a:lnTo>
                    <a:lnTo>
                      <a:pt x="3011" y="3092"/>
                    </a:lnTo>
                    <a:lnTo>
                      <a:pt x="3312" y="3394"/>
                    </a:lnTo>
                    <a:lnTo>
                      <a:pt x="3569" y="3652"/>
                    </a:lnTo>
                    <a:lnTo>
                      <a:pt x="3769" y="3854"/>
                    </a:lnTo>
                    <a:lnTo>
                      <a:pt x="3902" y="3988"/>
                    </a:lnTo>
                    <a:lnTo>
                      <a:pt x="3957" y="4043"/>
                    </a:lnTo>
                    <a:lnTo>
                      <a:pt x="3930" y="4071"/>
                    </a:lnTo>
                    <a:lnTo>
                      <a:pt x="3889" y="4112"/>
                    </a:lnTo>
                    <a:lnTo>
                      <a:pt x="3840" y="4161"/>
                    </a:lnTo>
                    <a:lnTo>
                      <a:pt x="3789" y="4212"/>
                    </a:lnTo>
                    <a:lnTo>
                      <a:pt x="3741" y="4261"/>
                    </a:lnTo>
                    <a:lnTo>
                      <a:pt x="3700" y="4302"/>
                    </a:lnTo>
                    <a:lnTo>
                      <a:pt x="3671" y="4329"/>
                    </a:lnTo>
                    <a:lnTo>
                      <a:pt x="3660" y="4341"/>
                    </a:lnTo>
                    <a:lnTo>
                      <a:pt x="3726" y="4406"/>
                    </a:lnTo>
                    <a:lnTo>
                      <a:pt x="4089" y="4043"/>
                    </a:lnTo>
                    <a:lnTo>
                      <a:pt x="66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Freeform 282"/>
              <p:cNvSpPr>
                <a:spLocks/>
              </p:cNvSpPr>
              <p:nvPr/>
            </p:nvSpPr>
            <p:spPr bwMode="auto">
              <a:xfrm>
                <a:off x="4738" y="2165"/>
                <a:ext cx="59" cy="58"/>
              </a:xfrm>
              <a:custGeom>
                <a:avLst/>
                <a:gdLst>
                  <a:gd name="T0" fmla="*/ 0 w 1782"/>
                  <a:gd name="T1" fmla="*/ 67 h 1742"/>
                  <a:gd name="T2" fmla="*/ 1718 w 1782"/>
                  <a:gd name="T3" fmla="*/ 1742 h 1742"/>
                  <a:gd name="T4" fmla="*/ 1782 w 1782"/>
                  <a:gd name="T5" fmla="*/ 1675 h 1742"/>
                  <a:gd name="T6" fmla="*/ 65 w 1782"/>
                  <a:gd name="T7" fmla="*/ 0 h 1742"/>
                  <a:gd name="T8" fmla="*/ 0 w 1782"/>
                  <a:gd name="T9" fmla="*/ 67 h 1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2"/>
                  <a:gd name="T16" fmla="*/ 0 h 1742"/>
                  <a:gd name="T17" fmla="*/ 1782 w 1782"/>
                  <a:gd name="T18" fmla="*/ 1742 h 1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2" h="1742">
                    <a:moveTo>
                      <a:pt x="0" y="67"/>
                    </a:moveTo>
                    <a:lnTo>
                      <a:pt x="1718" y="1742"/>
                    </a:lnTo>
                    <a:lnTo>
                      <a:pt x="1782" y="1675"/>
                    </a:lnTo>
                    <a:lnTo>
                      <a:pt x="65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" name="Freeform 283"/>
              <p:cNvSpPr>
                <a:spLocks/>
              </p:cNvSpPr>
              <p:nvPr/>
            </p:nvSpPr>
            <p:spPr bwMode="auto">
              <a:xfrm>
                <a:off x="4475" y="2130"/>
                <a:ext cx="48" cy="63"/>
              </a:xfrm>
              <a:custGeom>
                <a:avLst/>
                <a:gdLst>
                  <a:gd name="T0" fmla="*/ 0 w 1435"/>
                  <a:gd name="T1" fmla="*/ 55 h 1891"/>
                  <a:gd name="T2" fmla="*/ 1361 w 1435"/>
                  <a:gd name="T3" fmla="*/ 1891 h 1891"/>
                  <a:gd name="T4" fmla="*/ 1435 w 1435"/>
                  <a:gd name="T5" fmla="*/ 1836 h 1891"/>
                  <a:gd name="T6" fmla="*/ 74 w 1435"/>
                  <a:gd name="T7" fmla="*/ 0 h 1891"/>
                  <a:gd name="T8" fmla="*/ 0 w 1435"/>
                  <a:gd name="T9" fmla="*/ 55 h 18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5"/>
                  <a:gd name="T16" fmla="*/ 0 h 1891"/>
                  <a:gd name="T17" fmla="*/ 1435 w 1435"/>
                  <a:gd name="T18" fmla="*/ 1891 h 18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5" h="1891">
                    <a:moveTo>
                      <a:pt x="0" y="55"/>
                    </a:moveTo>
                    <a:lnTo>
                      <a:pt x="1361" y="1891"/>
                    </a:lnTo>
                    <a:lnTo>
                      <a:pt x="1435" y="1836"/>
                    </a:lnTo>
                    <a:lnTo>
                      <a:pt x="74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" name="Freeform 284"/>
              <p:cNvSpPr>
                <a:spLocks/>
              </p:cNvSpPr>
              <p:nvPr/>
            </p:nvSpPr>
            <p:spPr bwMode="auto">
              <a:xfrm>
                <a:off x="4474" y="2154"/>
                <a:ext cx="51" cy="80"/>
              </a:xfrm>
              <a:custGeom>
                <a:avLst/>
                <a:gdLst>
                  <a:gd name="T0" fmla="*/ 0 w 1512"/>
                  <a:gd name="T1" fmla="*/ 50 h 2400"/>
                  <a:gd name="T2" fmla="*/ 1433 w 1512"/>
                  <a:gd name="T3" fmla="*/ 2400 h 2400"/>
                  <a:gd name="T4" fmla="*/ 1512 w 1512"/>
                  <a:gd name="T5" fmla="*/ 2352 h 2400"/>
                  <a:gd name="T6" fmla="*/ 79 w 1512"/>
                  <a:gd name="T7" fmla="*/ 0 h 2400"/>
                  <a:gd name="T8" fmla="*/ 0 w 1512"/>
                  <a:gd name="T9" fmla="*/ 50 h 2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2"/>
                  <a:gd name="T16" fmla="*/ 0 h 2400"/>
                  <a:gd name="T17" fmla="*/ 1512 w 1512"/>
                  <a:gd name="T18" fmla="*/ 2400 h 2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2" h="2400">
                    <a:moveTo>
                      <a:pt x="0" y="50"/>
                    </a:moveTo>
                    <a:lnTo>
                      <a:pt x="1433" y="2400"/>
                    </a:lnTo>
                    <a:lnTo>
                      <a:pt x="1512" y="2352"/>
                    </a:lnTo>
                    <a:lnTo>
                      <a:pt x="79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" name="Freeform 285"/>
              <p:cNvSpPr>
                <a:spLocks/>
              </p:cNvSpPr>
              <p:nvPr/>
            </p:nvSpPr>
            <p:spPr bwMode="auto">
              <a:xfrm>
                <a:off x="4477" y="2190"/>
                <a:ext cx="48" cy="80"/>
              </a:xfrm>
              <a:custGeom>
                <a:avLst/>
                <a:gdLst>
                  <a:gd name="T0" fmla="*/ 0 w 1420"/>
                  <a:gd name="T1" fmla="*/ 46 h 2397"/>
                  <a:gd name="T2" fmla="*/ 1340 w 1420"/>
                  <a:gd name="T3" fmla="*/ 2397 h 2397"/>
                  <a:gd name="T4" fmla="*/ 1420 w 1420"/>
                  <a:gd name="T5" fmla="*/ 2351 h 2397"/>
                  <a:gd name="T6" fmla="*/ 81 w 1420"/>
                  <a:gd name="T7" fmla="*/ 0 h 2397"/>
                  <a:gd name="T8" fmla="*/ 0 w 1420"/>
                  <a:gd name="T9" fmla="*/ 46 h 2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0"/>
                  <a:gd name="T16" fmla="*/ 0 h 2397"/>
                  <a:gd name="T17" fmla="*/ 1420 w 1420"/>
                  <a:gd name="T18" fmla="*/ 2397 h 23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0" h="2397">
                    <a:moveTo>
                      <a:pt x="0" y="46"/>
                    </a:moveTo>
                    <a:lnTo>
                      <a:pt x="1340" y="2397"/>
                    </a:lnTo>
                    <a:lnTo>
                      <a:pt x="1420" y="2351"/>
                    </a:lnTo>
                    <a:lnTo>
                      <a:pt x="8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" name="Freeform 286"/>
              <p:cNvSpPr>
                <a:spLocks/>
              </p:cNvSpPr>
              <p:nvPr/>
            </p:nvSpPr>
            <p:spPr bwMode="auto">
              <a:xfrm>
                <a:off x="4477" y="2220"/>
                <a:ext cx="47" cy="89"/>
              </a:xfrm>
              <a:custGeom>
                <a:avLst/>
                <a:gdLst>
                  <a:gd name="T0" fmla="*/ 0 w 1423"/>
                  <a:gd name="T1" fmla="*/ 41 h 2661"/>
                  <a:gd name="T2" fmla="*/ 1340 w 1423"/>
                  <a:gd name="T3" fmla="*/ 2661 h 2661"/>
                  <a:gd name="T4" fmla="*/ 1423 w 1423"/>
                  <a:gd name="T5" fmla="*/ 2618 h 2661"/>
                  <a:gd name="T6" fmla="*/ 82 w 1423"/>
                  <a:gd name="T7" fmla="*/ 0 h 2661"/>
                  <a:gd name="T8" fmla="*/ 0 w 1423"/>
                  <a:gd name="T9" fmla="*/ 41 h 2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3"/>
                  <a:gd name="T16" fmla="*/ 0 h 2661"/>
                  <a:gd name="T17" fmla="*/ 1423 w 1423"/>
                  <a:gd name="T18" fmla="*/ 2661 h 2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3" h="2661">
                    <a:moveTo>
                      <a:pt x="0" y="41"/>
                    </a:moveTo>
                    <a:lnTo>
                      <a:pt x="1340" y="2661"/>
                    </a:lnTo>
                    <a:lnTo>
                      <a:pt x="1423" y="2618"/>
                    </a:lnTo>
                    <a:lnTo>
                      <a:pt x="82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Freeform 287"/>
              <p:cNvSpPr>
                <a:spLocks/>
              </p:cNvSpPr>
              <p:nvPr/>
            </p:nvSpPr>
            <p:spPr bwMode="auto">
              <a:xfrm>
                <a:off x="4476" y="2259"/>
                <a:ext cx="32" cy="54"/>
              </a:xfrm>
              <a:custGeom>
                <a:avLst/>
                <a:gdLst>
                  <a:gd name="T0" fmla="*/ 0 w 968"/>
                  <a:gd name="T1" fmla="*/ 45 h 1633"/>
                  <a:gd name="T2" fmla="*/ 887 w 968"/>
                  <a:gd name="T3" fmla="*/ 1633 h 1633"/>
                  <a:gd name="T4" fmla="*/ 968 w 968"/>
                  <a:gd name="T5" fmla="*/ 1588 h 1633"/>
                  <a:gd name="T6" fmla="*/ 81 w 968"/>
                  <a:gd name="T7" fmla="*/ 0 h 1633"/>
                  <a:gd name="T8" fmla="*/ 0 w 968"/>
                  <a:gd name="T9" fmla="*/ 45 h 16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8"/>
                  <a:gd name="T16" fmla="*/ 0 h 1633"/>
                  <a:gd name="T17" fmla="*/ 968 w 968"/>
                  <a:gd name="T18" fmla="*/ 1633 h 16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8" h="1633">
                    <a:moveTo>
                      <a:pt x="0" y="45"/>
                    </a:moveTo>
                    <a:lnTo>
                      <a:pt x="887" y="1633"/>
                    </a:lnTo>
                    <a:lnTo>
                      <a:pt x="968" y="1588"/>
                    </a:lnTo>
                    <a:lnTo>
                      <a:pt x="81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9" name="Freeform 288"/>
              <p:cNvSpPr>
                <a:spLocks/>
              </p:cNvSpPr>
              <p:nvPr/>
            </p:nvSpPr>
            <p:spPr bwMode="auto">
              <a:xfrm>
                <a:off x="4476" y="2237"/>
                <a:ext cx="48" cy="76"/>
              </a:xfrm>
              <a:custGeom>
                <a:avLst/>
                <a:gdLst>
                  <a:gd name="T0" fmla="*/ 0 w 1440"/>
                  <a:gd name="T1" fmla="*/ 2248 h 2295"/>
                  <a:gd name="T2" fmla="*/ 80 w 1440"/>
                  <a:gd name="T3" fmla="*/ 2295 h 2295"/>
                  <a:gd name="T4" fmla="*/ 1440 w 1440"/>
                  <a:gd name="T5" fmla="*/ 48 h 2295"/>
                  <a:gd name="T6" fmla="*/ 1361 w 1440"/>
                  <a:gd name="T7" fmla="*/ 0 h 2295"/>
                  <a:gd name="T8" fmla="*/ 0 w 1440"/>
                  <a:gd name="T9" fmla="*/ 2248 h 2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0"/>
                  <a:gd name="T16" fmla="*/ 0 h 2295"/>
                  <a:gd name="T17" fmla="*/ 1440 w 1440"/>
                  <a:gd name="T18" fmla="*/ 2295 h 22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0" h="2295">
                    <a:moveTo>
                      <a:pt x="0" y="2248"/>
                    </a:moveTo>
                    <a:lnTo>
                      <a:pt x="80" y="2295"/>
                    </a:lnTo>
                    <a:lnTo>
                      <a:pt x="1440" y="48"/>
                    </a:lnTo>
                    <a:lnTo>
                      <a:pt x="1361" y="0"/>
                    </a:lnTo>
                    <a:lnTo>
                      <a:pt x="0" y="2248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0" name="Freeform 289"/>
              <p:cNvSpPr>
                <a:spLocks/>
              </p:cNvSpPr>
              <p:nvPr/>
            </p:nvSpPr>
            <p:spPr bwMode="auto">
              <a:xfrm>
                <a:off x="4501" y="2274"/>
                <a:ext cx="22" cy="41"/>
              </a:xfrm>
              <a:custGeom>
                <a:avLst/>
                <a:gdLst>
                  <a:gd name="T0" fmla="*/ 0 w 680"/>
                  <a:gd name="T1" fmla="*/ 1196 h 1238"/>
                  <a:gd name="T2" fmla="*/ 83 w 680"/>
                  <a:gd name="T3" fmla="*/ 1238 h 1238"/>
                  <a:gd name="T4" fmla="*/ 680 w 680"/>
                  <a:gd name="T5" fmla="*/ 42 h 1238"/>
                  <a:gd name="T6" fmla="*/ 598 w 680"/>
                  <a:gd name="T7" fmla="*/ 0 h 1238"/>
                  <a:gd name="T8" fmla="*/ 0 w 680"/>
                  <a:gd name="T9" fmla="*/ 1196 h 1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0"/>
                  <a:gd name="T16" fmla="*/ 0 h 1238"/>
                  <a:gd name="T17" fmla="*/ 680 w 680"/>
                  <a:gd name="T18" fmla="*/ 1238 h 1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0" h="1238">
                    <a:moveTo>
                      <a:pt x="0" y="1196"/>
                    </a:moveTo>
                    <a:lnTo>
                      <a:pt x="83" y="1238"/>
                    </a:lnTo>
                    <a:lnTo>
                      <a:pt x="680" y="42"/>
                    </a:lnTo>
                    <a:lnTo>
                      <a:pt x="598" y="0"/>
                    </a:lnTo>
                    <a:lnTo>
                      <a:pt x="0" y="1196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Freeform 290"/>
              <p:cNvSpPr>
                <a:spLocks/>
              </p:cNvSpPr>
              <p:nvPr/>
            </p:nvSpPr>
            <p:spPr bwMode="auto">
              <a:xfrm>
                <a:off x="4495" y="2118"/>
                <a:ext cx="62" cy="47"/>
              </a:xfrm>
              <a:custGeom>
                <a:avLst/>
                <a:gdLst>
                  <a:gd name="T0" fmla="*/ 0 w 1869"/>
                  <a:gd name="T1" fmla="*/ 75 h 1395"/>
                  <a:gd name="T2" fmla="*/ 1815 w 1869"/>
                  <a:gd name="T3" fmla="*/ 1395 h 1395"/>
                  <a:gd name="T4" fmla="*/ 1869 w 1869"/>
                  <a:gd name="T5" fmla="*/ 1320 h 1395"/>
                  <a:gd name="T6" fmla="*/ 54 w 1869"/>
                  <a:gd name="T7" fmla="*/ 0 h 1395"/>
                  <a:gd name="T8" fmla="*/ 0 w 1869"/>
                  <a:gd name="T9" fmla="*/ 75 h 1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9"/>
                  <a:gd name="T16" fmla="*/ 0 h 1395"/>
                  <a:gd name="T17" fmla="*/ 1869 w 1869"/>
                  <a:gd name="T18" fmla="*/ 1395 h 1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9" h="1395">
                    <a:moveTo>
                      <a:pt x="0" y="75"/>
                    </a:moveTo>
                    <a:lnTo>
                      <a:pt x="1815" y="1395"/>
                    </a:lnTo>
                    <a:lnTo>
                      <a:pt x="1869" y="1320"/>
                    </a:lnTo>
                    <a:lnTo>
                      <a:pt x="54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Freeform 291"/>
              <p:cNvSpPr>
                <a:spLocks/>
              </p:cNvSpPr>
              <p:nvPr/>
            </p:nvSpPr>
            <p:spPr bwMode="auto">
              <a:xfrm>
                <a:off x="4523" y="2117"/>
                <a:ext cx="71" cy="48"/>
              </a:xfrm>
              <a:custGeom>
                <a:avLst/>
                <a:gdLst>
                  <a:gd name="T0" fmla="*/ 0 w 2113"/>
                  <a:gd name="T1" fmla="*/ 78 h 1418"/>
                  <a:gd name="T2" fmla="*/ 2062 w 2113"/>
                  <a:gd name="T3" fmla="*/ 1418 h 1418"/>
                  <a:gd name="T4" fmla="*/ 2113 w 2113"/>
                  <a:gd name="T5" fmla="*/ 1340 h 1418"/>
                  <a:gd name="T6" fmla="*/ 51 w 2113"/>
                  <a:gd name="T7" fmla="*/ 0 h 1418"/>
                  <a:gd name="T8" fmla="*/ 0 w 2113"/>
                  <a:gd name="T9" fmla="*/ 78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3"/>
                  <a:gd name="T16" fmla="*/ 0 h 1418"/>
                  <a:gd name="T17" fmla="*/ 2113 w 211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3" h="1418">
                    <a:moveTo>
                      <a:pt x="0" y="78"/>
                    </a:moveTo>
                    <a:lnTo>
                      <a:pt x="2062" y="1418"/>
                    </a:lnTo>
                    <a:lnTo>
                      <a:pt x="2113" y="1340"/>
                    </a:lnTo>
                    <a:lnTo>
                      <a:pt x="51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Freeform 292"/>
              <p:cNvSpPr>
                <a:spLocks/>
              </p:cNvSpPr>
              <p:nvPr/>
            </p:nvSpPr>
            <p:spPr bwMode="auto">
              <a:xfrm>
                <a:off x="4556" y="2116"/>
                <a:ext cx="75" cy="52"/>
              </a:xfrm>
              <a:custGeom>
                <a:avLst/>
                <a:gdLst>
                  <a:gd name="T0" fmla="*/ 0 w 2258"/>
                  <a:gd name="T1" fmla="*/ 77 h 1562"/>
                  <a:gd name="T2" fmla="*/ 2206 w 2258"/>
                  <a:gd name="T3" fmla="*/ 1562 h 1562"/>
                  <a:gd name="T4" fmla="*/ 2258 w 2258"/>
                  <a:gd name="T5" fmla="*/ 1485 h 1562"/>
                  <a:gd name="T6" fmla="*/ 52 w 2258"/>
                  <a:gd name="T7" fmla="*/ 0 h 1562"/>
                  <a:gd name="T8" fmla="*/ 0 w 2258"/>
                  <a:gd name="T9" fmla="*/ 77 h 1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8"/>
                  <a:gd name="T16" fmla="*/ 0 h 1562"/>
                  <a:gd name="T17" fmla="*/ 2258 w 2258"/>
                  <a:gd name="T18" fmla="*/ 1562 h 15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8" h="1562">
                    <a:moveTo>
                      <a:pt x="0" y="77"/>
                    </a:moveTo>
                    <a:lnTo>
                      <a:pt x="2206" y="1562"/>
                    </a:lnTo>
                    <a:lnTo>
                      <a:pt x="2258" y="1485"/>
                    </a:lnTo>
                    <a:lnTo>
                      <a:pt x="5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Freeform 293"/>
              <p:cNvSpPr>
                <a:spLocks/>
              </p:cNvSpPr>
              <p:nvPr/>
            </p:nvSpPr>
            <p:spPr bwMode="auto">
              <a:xfrm>
                <a:off x="4589" y="2114"/>
                <a:ext cx="78" cy="54"/>
              </a:xfrm>
              <a:custGeom>
                <a:avLst/>
                <a:gdLst>
                  <a:gd name="T0" fmla="*/ 0 w 2340"/>
                  <a:gd name="T1" fmla="*/ 77 h 1624"/>
                  <a:gd name="T2" fmla="*/ 2288 w 2340"/>
                  <a:gd name="T3" fmla="*/ 1624 h 1624"/>
                  <a:gd name="T4" fmla="*/ 2340 w 2340"/>
                  <a:gd name="T5" fmla="*/ 1547 h 1624"/>
                  <a:gd name="T6" fmla="*/ 52 w 2340"/>
                  <a:gd name="T7" fmla="*/ 0 h 1624"/>
                  <a:gd name="T8" fmla="*/ 0 w 2340"/>
                  <a:gd name="T9" fmla="*/ 77 h 1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0"/>
                  <a:gd name="T16" fmla="*/ 0 h 1624"/>
                  <a:gd name="T17" fmla="*/ 2340 w 2340"/>
                  <a:gd name="T18" fmla="*/ 1624 h 1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0" h="1624">
                    <a:moveTo>
                      <a:pt x="0" y="77"/>
                    </a:moveTo>
                    <a:lnTo>
                      <a:pt x="2288" y="1624"/>
                    </a:lnTo>
                    <a:lnTo>
                      <a:pt x="2340" y="1547"/>
                    </a:lnTo>
                    <a:lnTo>
                      <a:pt x="5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Freeform 294"/>
              <p:cNvSpPr>
                <a:spLocks/>
              </p:cNvSpPr>
              <p:nvPr/>
            </p:nvSpPr>
            <p:spPr bwMode="auto">
              <a:xfrm>
                <a:off x="4628" y="2117"/>
                <a:ext cx="171" cy="146"/>
              </a:xfrm>
              <a:custGeom>
                <a:avLst/>
                <a:gdLst>
                  <a:gd name="T0" fmla="*/ 0 w 5130"/>
                  <a:gd name="T1" fmla="*/ 78 h 4361"/>
                  <a:gd name="T2" fmla="*/ 25 w 5130"/>
                  <a:gd name="T3" fmla="*/ 94 h 4361"/>
                  <a:gd name="T4" fmla="*/ 94 w 5130"/>
                  <a:gd name="T5" fmla="*/ 139 h 4361"/>
                  <a:gd name="T6" fmla="*/ 204 w 5130"/>
                  <a:gd name="T7" fmla="*/ 209 h 4361"/>
                  <a:gd name="T8" fmla="*/ 346 w 5130"/>
                  <a:gd name="T9" fmla="*/ 300 h 4361"/>
                  <a:gd name="T10" fmla="*/ 512 w 5130"/>
                  <a:gd name="T11" fmla="*/ 407 h 4361"/>
                  <a:gd name="T12" fmla="*/ 699 w 5130"/>
                  <a:gd name="T13" fmla="*/ 526 h 4361"/>
                  <a:gd name="T14" fmla="*/ 900 w 5130"/>
                  <a:gd name="T15" fmla="*/ 655 h 4361"/>
                  <a:gd name="T16" fmla="*/ 1106 w 5130"/>
                  <a:gd name="T17" fmla="*/ 787 h 4361"/>
                  <a:gd name="T18" fmla="*/ 1313 w 5130"/>
                  <a:gd name="T19" fmla="*/ 920 h 4361"/>
                  <a:gd name="T20" fmla="*/ 1513 w 5130"/>
                  <a:gd name="T21" fmla="*/ 1049 h 4361"/>
                  <a:gd name="T22" fmla="*/ 1701 w 5130"/>
                  <a:gd name="T23" fmla="*/ 1168 h 4361"/>
                  <a:gd name="T24" fmla="*/ 1868 w 5130"/>
                  <a:gd name="T25" fmla="*/ 1277 h 4361"/>
                  <a:gd name="T26" fmla="*/ 2010 w 5130"/>
                  <a:gd name="T27" fmla="*/ 1367 h 4361"/>
                  <a:gd name="T28" fmla="*/ 2121 w 5130"/>
                  <a:gd name="T29" fmla="*/ 1438 h 4361"/>
                  <a:gd name="T30" fmla="*/ 2192 w 5130"/>
                  <a:gd name="T31" fmla="*/ 1484 h 4361"/>
                  <a:gd name="T32" fmla="*/ 2219 w 5130"/>
                  <a:gd name="T33" fmla="*/ 1501 h 4361"/>
                  <a:gd name="T34" fmla="*/ 2252 w 5130"/>
                  <a:gd name="T35" fmla="*/ 1534 h 4361"/>
                  <a:gd name="T36" fmla="*/ 2344 w 5130"/>
                  <a:gd name="T37" fmla="*/ 1626 h 4361"/>
                  <a:gd name="T38" fmla="*/ 2484 w 5130"/>
                  <a:gd name="T39" fmla="*/ 1767 h 4361"/>
                  <a:gd name="T40" fmla="*/ 2667 w 5130"/>
                  <a:gd name="T41" fmla="*/ 1951 h 4361"/>
                  <a:gd name="T42" fmla="*/ 2882 w 5130"/>
                  <a:gd name="T43" fmla="*/ 2168 h 4361"/>
                  <a:gd name="T44" fmla="*/ 3122 w 5130"/>
                  <a:gd name="T45" fmla="*/ 2409 h 4361"/>
                  <a:gd name="T46" fmla="*/ 3379 w 5130"/>
                  <a:gd name="T47" fmla="*/ 2667 h 4361"/>
                  <a:gd name="T48" fmla="*/ 3644 w 5130"/>
                  <a:gd name="T49" fmla="*/ 2933 h 4361"/>
                  <a:gd name="T50" fmla="*/ 3909 w 5130"/>
                  <a:gd name="T51" fmla="*/ 3200 h 4361"/>
                  <a:gd name="T52" fmla="*/ 4166 w 5130"/>
                  <a:gd name="T53" fmla="*/ 3457 h 4361"/>
                  <a:gd name="T54" fmla="*/ 4406 w 5130"/>
                  <a:gd name="T55" fmla="*/ 3699 h 4361"/>
                  <a:gd name="T56" fmla="*/ 4620 w 5130"/>
                  <a:gd name="T57" fmla="*/ 3915 h 4361"/>
                  <a:gd name="T58" fmla="*/ 4802 w 5130"/>
                  <a:gd name="T59" fmla="*/ 4097 h 4361"/>
                  <a:gd name="T60" fmla="*/ 4942 w 5130"/>
                  <a:gd name="T61" fmla="*/ 4238 h 4361"/>
                  <a:gd name="T62" fmla="*/ 5032 w 5130"/>
                  <a:gd name="T63" fmla="*/ 4329 h 4361"/>
                  <a:gd name="T64" fmla="*/ 5065 w 5130"/>
                  <a:gd name="T65" fmla="*/ 4361 h 4361"/>
                  <a:gd name="T66" fmla="*/ 5130 w 5130"/>
                  <a:gd name="T67" fmla="*/ 4295 h 4361"/>
                  <a:gd name="T68" fmla="*/ 2277 w 5130"/>
                  <a:gd name="T69" fmla="*/ 1428 h 4361"/>
                  <a:gd name="T70" fmla="*/ 50 w 5130"/>
                  <a:gd name="T71" fmla="*/ 0 h 4361"/>
                  <a:gd name="T72" fmla="*/ 0 w 5130"/>
                  <a:gd name="T73" fmla="*/ 78 h 43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30"/>
                  <a:gd name="T112" fmla="*/ 0 h 4361"/>
                  <a:gd name="T113" fmla="*/ 5130 w 5130"/>
                  <a:gd name="T114" fmla="*/ 4361 h 43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30" h="4361">
                    <a:moveTo>
                      <a:pt x="0" y="78"/>
                    </a:moveTo>
                    <a:lnTo>
                      <a:pt x="25" y="94"/>
                    </a:lnTo>
                    <a:lnTo>
                      <a:pt x="94" y="139"/>
                    </a:lnTo>
                    <a:lnTo>
                      <a:pt x="204" y="209"/>
                    </a:lnTo>
                    <a:lnTo>
                      <a:pt x="346" y="300"/>
                    </a:lnTo>
                    <a:lnTo>
                      <a:pt x="512" y="407"/>
                    </a:lnTo>
                    <a:lnTo>
                      <a:pt x="699" y="526"/>
                    </a:lnTo>
                    <a:lnTo>
                      <a:pt x="900" y="655"/>
                    </a:lnTo>
                    <a:lnTo>
                      <a:pt x="1106" y="787"/>
                    </a:lnTo>
                    <a:lnTo>
                      <a:pt x="1313" y="920"/>
                    </a:lnTo>
                    <a:lnTo>
                      <a:pt x="1513" y="1049"/>
                    </a:lnTo>
                    <a:lnTo>
                      <a:pt x="1701" y="1168"/>
                    </a:lnTo>
                    <a:lnTo>
                      <a:pt x="1868" y="1277"/>
                    </a:lnTo>
                    <a:lnTo>
                      <a:pt x="2010" y="1367"/>
                    </a:lnTo>
                    <a:lnTo>
                      <a:pt x="2121" y="1438"/>
                    </a:lnTo>
                    <a:lnTo>
                      <a:pt x="2192" y="1484"/>
                    </a:lnTo>
                    <a:lnTo>
                      <a:pt x="2219" y="1501"/>
                    </a:lnTo>
                    <a:lnTo>
                      <a:pt x="2252" y="1534"/>
                    </a:lnTo>
                    <a:lnTo>
                      <a:pt x="2344" y="1626"/>
                    </a:lnTo>
                    <a:lnTo>
                      <a:pt x="2484" y="1767"/>
                    </a:lnTo>
                    <a:lnTo>
                      <a:pt x="2667" y="1951"/>
                    </a:lnTo>
                    <a:lnTo>
                      <a:pt x="2882" y="2168"/>
                    </a:lnTo>
                    <a:lnTo>
                      <a:pt x="3122" y="2409"/>
                    </a:lnTo>
                    <a:lnTo>
                      <a:pt x="3379" y="2667"/>
                    </a:lnTo>
                    <a:lnTo>
                      <a:pt x="3644" y="2933"/>
                    </a:lnTo>
                    <a:lnTo>
                      <a:pt x="3909" y="3200"/>
                    </a:lnTo>
                    <a:lnTo>
                      <a:pt x="4166" y="3457"/>
                    </a:lnTo>
                    <a:lnTo>
                      <a:pt x="4406" y="3699"/>
                    </a:lnTo>
                    <a:lnTo>
                      <a:pt x="4620" y="3915"/>
                    </a:lnTo>
                    <a:lnTo>
                      <a:pt x="4802" y="4097"/>
                    </a:lnTo>
                    <a:lnTo>
                      <a:pt x="4942" y="4238"/>
                    </a:lnTo>
                    <a:lnTo>
                      <a:pt x="5032" y="4329"/>
                    </a:lnTo>
                    <a:lnTo>
                      <a:pt x="5065" y="4361"/>
                    </a:lnTo>
                    <a:lnTo>
                      <a:pt x="5130" y="4295"/>
                    </a:lnTo>
                    <a:lnTo>
                      <a:pt x="2277" y="1428"/>
                    </a:lnTo>
                    <a:lnTo>
                      <a:pt x="5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Freeform 295"/>
              <p:cNvSpPr>
                <a:spLocks/>
              </p:cNvSpPr>
              <p:nvPr/>
            </p:nvSpPr>
            <p:spPr bwMode="auto">
              <a:xfrm>
                <a:off x="4662" y="2116"/>
                <a:ext cx="80" cy="51"/>
              </a:xfrm>
              <a:custGeom>
                <a:avLst/>
                <a:gdLst>
                  <a:gd name="T0" fmla="*/ 0 w 2399"/>
                  <a:gd name="T1" fmla="*/ 79 h 1543"/>
                  <a:gd name="T2" fmla="*/ 2350 w 2399"/>
                  <a:gd name="T3" fmla="*/ 1543 h 1543"/>
                  <a:gd name="T4" fmla="*/ 2399 w 2399"/>
                  <a:gd name="T5" fmla="*/ 1465 h 1543"/>
                  <a:gd name="T6" fmla="*/ 49 w 2399"/>
                  <a:gd name="T7" fmla="*/ 0 h 1543"/>
                  <a:gd name="T8" fmla="*/ 0 w 2399"/>
                  <a:gd name="T9" fmla="*/ 79 h 1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99"/>
                  <a:gd name="T16" fmla="*/ 0 h 1543"/>
                  <a:gd name="T17" fmla="*/ 2399 w 2399"/>
                  <a:gd name="T18" fmla="*/ 1543 h 15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99" h="1543">
                    <a:moveTo>
                      <a:pt x="0" y="79"/>
                    </a:moveTo>
                    <a:lnTo>
                      <a:pt x="2350" y="1543"/>
                    </a:lnTo>
                    <a:lnTo>
                      <a:pt x="2399" y="1465"/>
                    </a:lnTo>
                    <a:lnTo>
                      <a:pt x="49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Freeform 296"/>
              <p:cNvSpPr>
                <a:spLocks/>
              </p:cNvSpPr>
              <p:nvPr/>
            </p:nvSpPr>
            <p:spPr bwMode="auto">
              <a:xfrm>
                <a:off x="4694" y="2117"/>
                <a:ext cx="105" cy="72"/>
              </a:xfrm>
              <a:custGeom>
                <a:avLst/>
                <a:gdLst>
                  <a:gd name="T0" fmla="*/ 0 w 3149"/>
                  <a:gd name="T1" fmla="*/ 80 h 2156"/>
                  <a:gd name="T2" fmla="*/ 27 w 3149"/>
                  <a:gd name="T3" fmla="*/ 97 h 2156"/>
                  <a:gd name="T4" fmla="*/ 105 w 3149"/>
                  <a:gd name="T5" fmla="*/ 142 h 2156"/>
                  <a:gd name="T6" fmla="*/ 225 w 3149"/>
                  <a:gd name="T7" fmla="*/ 212 h 2156"/>
                  <a:gd name="T8" fmla="*/ 381 w 3149"/>
                  <a:gd name="T9" fmla="*/ 304 h 2156"/>
                  <a:gd name="T10" fmla="*/ 566 w 3149"/>
                  <a:gd name="T11" fmla="*/ 412 h 2156"/>
                  <a:gd name="T12" fmla="*/ 772 w 3149"/>
                  <a:gd name="T13" fmla="*/ 534 h 2156"/>
                  <a:gd name="T14" fmla="*/ 993 w 3149"/>
                  <a:gd name="T15" fmla="*/ 664 h 2156"/>
                  <a:gd name="T16" fmla="*/ 1221 w 3149"/>
                  <a:gd name="T17" fmla="*/ 798 h 2156"/>
                  <a:gd name="T18" fmla="*/ 1449 w 3149"/>
                  <a:gd name="T19" fmla="*/ 932 h 2156"/>
                  <a:gd name="T20" fmla="*/ 1671 w 3149"/>
                  <a:gd name="T21" fmla="*/ 1061 h 2156"/>
                  <a:gd name="T22" fmla="*/ 1877 w 3149"/>
                  <a:gd name="T23" fmla="*/ 1183 h 2156"/>
                  <a:gd name="T24" fmla="*/ 2063 w 3149"/>
                  <a:gd name="T25" fmla="*/ 1291 h 2156"/>
                  <a:gd name="T26" fmla="*/ 2220 w 3149"/>
                  <a:gd name="T27" fmla="*/ 1384 h 2156"/>
                  <a:gd name="T28" fmla="*/ 2342 w 3149"/>
                  <a:gd name="T29" fmla="*/ 1456 h 2156"/>
                  <a:gd name="T30" fmla="*/ 2421 w 3149"/>
                  <a:gd name="T31" fmla="*/ 1502 h 2156"/>
                  <a:gd name="T32" fmla="*/ 2450 w 3149"/>
                  <a:gd name="T33" fmla="*/ 1519 h 2156"/>
                  <a:gd name="T34" fmla="*/ 2480 w 3149"/>
                  <a:gd name="T35" fmla="*/ 1549 h 2156"/>
                  <a:gd name="T36" fmla="*/ 2552 w 3149"/>
                  <a:gd name="T37" fmla="*/ 1623 h 2156"/>
                  <a:gd name="T38" fmla="*/ 2654 w 3149"/>
                  <a:gd name="T39" fmla="*/ 1724 h 2156"/>
                  <a:gd name="T40" fmla="*/ 2770 w 3149"/>
                  <a:gd name="T41" fmla="*/ 1840 h 2156"/>
                  <a:gd name="T42" fmla="*/ 2886 w 3149"/>
                  <a:gd name="T43" fmla="*/ 1957 h 2156"/>
                  <a:gd name="T44" fmla="*/ 2986 w 3149"/>
                  <a:gd name="T45" fmla="*/ 2058 h 2156"/>
                  <a:gd name="T46" fmla="*/ 3056 w 3149"/>
                  <a:gd name="T47" fmla="*/ 2128 h 2156"/>
                  <a:gd name="T48" fmla="*/ 3084 w 3149"/>
                  <a:gd name="T49" fmla="*/ 2156 h 2156"/>
                  <a:gd name="T50" fmla="*/ 3149 w 3149"/>
                  <a:gd name="T51" fmla="*/ 2091 h 2156"/>
                  <a:gd name="T52" fmla="*/ 2508 w 3149"/>
                  <a:gd name="T53" fmla="*/ 1445 h 2156"/>
                  <a:gd name="T54" fmla="*/ 47 w 3149"/>
                  <a:gd name="T55" fmla="*/ 0 h 2156"/>
                  <a:gd name="T56" fmla="*/ 0 w 3149"/>
                  <a:gd name="T57" fmla="*/ 80 h 21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49"/>
                  <a:gd name="T88" fmla="*/ 0 h 2156"/>
                  <a:gd name="T89" fmla="*/ 3149 w 3149"/>
                  <a:gd name="T90" fmla="*/ 2156 h 21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49" h="2156">
                    <a:moveTo>
                      <a:pt x="0" y="80"/>
                    </a:moveTo>
                    <a:lnTo>
                      <a:pt x="27" y="97"/>
                    </a:lnTo>
                    <a:lnTo>
                      <a:pt x="105" y="142"/>
                    </a:lnTo>
                    <a:lnTo>
                      <a:pt x="225" y="212"/>
                    </a:lnTo>
                    <a:lnTo>
                      <a:pt x="381" y="304"/>
                    </a:lnTo>
                    <a:lnTo>
                      <a:pt x="566" y="412"/>
                    </a:lnTo>
                    <a:lnTo>
                      <a:pt x="772" y="534"/>
                    </a:lnTo>
                    <a:lnTo>
                      <a:pt x="993" y="664"/>
                    </a:lnTo>
                    <a:lnTo>
                      <a:pt x="1221" y="798"/>
                    </a:lnTo>
                    <a:lnTo>
                      <a:pt x="1449" y="932"/>
                    </a:lnTo>
                    <a:lnTo>
                      <a:pt x="1671" y="1061"/>
                    </a:lnTo>
                    <a:lnTo>
                      <a:pt x="1877" y="1183"/>
                    </a:lnTo>
                    <a:lnTo>
                      <a:pt x="2063" y="1291"/>
                    </a:lnTo>
                    <a:lnTo>
                      <a:pt x="2220" y="1384"/>
                    </a:lnTo>
                    <a:lnTo>
                      <a:pt x="2342" y="1456"/>
                    </a:lnTo>
                    <a:lnTo>
                      <a:pt x="2421" y="1502"/>
                    </a:lnTo>
                    <a:lnTo>
                      <a:pt x="2450" y="1519"/>
                    </a:lnTo>
                    <a:lnTo>
                      <a:pt x="2480" y="1549"/>
                    </a:lnTo>
                    <a:lnTo>
                      <a:pt x="2552" y="1623"/>
                    </a:lnTo>
                    <a:lnTo>
                      <a:pt x="2654" y="1724"/>
                    </a:lnTo>
                    <a:lnTo>
                      <a:pt x="2770" y="1840"/>
                    </a:lnTo>
                    <a:lnTo>
                      <a:pt x="2886" y="1957"/>
                    </a:lnTo>
                    <a:lnTo>
                      <a:pt x="2986" y="2058"/>
                    </a:lnTo>
                    <a:lnTo>
                      <a:pt x="3056" y="2128"/>
                    </a:lnTo>
                    <a:lnTo>
                      <a:pt x="3084" y="2156"/>
                    </a:lnTo>
                    <a:lnTo>
                      <a:pt x="3149" y="2091"/>
                    </a:lnTo>
                    <a:lnTo>
                      <a:pt x="2508" y="1445"/>
                    </a:lnTo>
                    <a:lnTo>
                      <a:pt x="4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Freeform 297"/>
              <p:cNvSpPr>
                <a:spLocks/>
              </p:cNvSpPr>
              <p:nvPr/>
            </p:nvSpPr>
            <p:spPr bwMode="auto">
              <a:xfrm>
                <a:off x="4727" y="2117"/>
                <a:ext cx="114" cy="117"/>
              </a:xfrm>
              <a:custGeom>
                <a:avLst/>
                <a:gdLst>
                  <a:gd name="T0" fmla="*/ 0 w 3425"/>
                  <a:gd name="T1" fmla="*/ 80 h 3485"/>
                  <a:gd name="T2" fmla="*/ 24 w 3425"/>
                  <a:gd name="T3" fmla="*/ 94 h 3485"/>
                  <a:gd name="T4" fmla="*/ 92 w 3425"/>
                  <a:gd name="T5" fmla="*/ 134 h 3485"/>
                  <a:gd name="T6" fmla="*/ 198 w 3425"/>
                  <a:gd name="T7" fmla="*/ 196 h 3485"/>
                  <a:gd name="T8" fmla="*/ 336 w 3425"/>
                  <a:gd name="T9" fmla="*/ 277 h 3485"/>
                  <a:gd name="T10" fmla="*/ 500 w 3425"/>
                  <a:gd name="T11" fmla="*/ 372 h 3485"/>
                  <a:gd name="T12" fmla="*/ 682 w 3425"/>
                  <a:gd name="T13" fmla="*/ 479 h 3485"/>
                  <a:gd name="T14" fmla="*/ 877 w 3425"/>
                  <a:gd name="T15" fmla="*/ 593 h 3485"/>
                  <a:gd name="T16" fmla="*/ 1079 w 3425"/>
                  <a:gd name="T17" fmla="*/ 711 h 3485"/>
                  <a:gd name="T18" fmla="*/ 1280 w 3425"/>
                  <a:gd name="T19" fmla="*/ 829 h 3485"/>
                  <a:gd name="T20" fmla="*/ 1477 w 3425"/>
                  <a:gd name="T21" fmla="*/ 943 h 3485"/>
                  <a:gd name="T22" fmla="*/ 1661 w 3425"/>
                  <a:gd name="T23" fmla="*/ 1051 h 3485"/>
                  <a:gd name="T24" fmla="*/ 1825 w 3425"/>
                  <a:gd name="T25" fmla="*/ 1148 h 3485"/>
                  <a:gd name="T26" fmla="*/ 1965 w 3425"/>
                  <a:gd name="T27" fmla="*/ 1230 h 3485"/>
                  <a:gd name="T28" fmla="*/ 2074 w 3425"/>
                  <a:gd name="T29" fmla="*/ 1294 h 3485"/>
                  <a:gd name="T30" fmla="*/ 2146 w 3425"/>
                  <a:gd name="T31" fmla="*/ 1336 h 3485"/>
                  <a:gd name="T32" fmla="*/ 2175 w 3425"/>
                  <a:gd name="T33" fmla="*/ 1352 h 3485"/>
                  <a:gd name="T34" fmla="*/ 2190 w 3425"/>
                  <a:gd name="T35" fmla="*/ 1380 h 3485"/>
                  <a:gd name="T36" fmla="*/ 2228 w 3425"/>
                  <a:gd name="T37" fmla="*/ 1450 h 3485"/>
                  <a:gd name="T38" fmla="*/ 2287 w 3425"/>
                  <a:gd name="T39" fmla="*/ 1557 h 3485"/>
                  <a:gd name="T40" fmla="*/ 2363 w 3425"/>
                  <a:gd name="T41" fmla="*/ 1694 h 3485"/>
                  <a:gd name="T42" fmla="*/ 2450 w 3425"/>
                  <a:gd name="T43" fmla="*/ 1857 h 3485"/>
                  <a:gd name="T44" fmla="*/ 2550 w 3425"/>
                  <a:gd name="T45" fmla="*/ 2037 h 3485"/>
                  <a:gd name="T46" fmla="*/ 2655 w 3425"/>
                  <a:gd name="T47" fmla="*/ 2229 h 3485"/>
                  <a:gd name="T48" fmla="*/ 2763 w 3425"/>
                  <a:gd name="T49" fmla="*/ 2427 h 3485"/>
                  <a:gd name="T50" fmla="*/ 2872 w 3425"/>
                  <a:gd name="T51" fmla="*/ 2624 h 3485"/>
                  <a:gd name="T52" fmla="*/ 2977 w 3425"/>
                  <a:gd name="T53" fmla="*/ 2816 h 3485"/>
                  <a:gd name="T54" fmla="*/ 3075 w 3425"/>
                  <a:gd name="T55" fmla="*/ 2994 h 3485"/>
                  <a:gd name="T56" fmla="*/ 3163 w 3425"/>
                  <a:gd name="T57" fmla="*/ 3155 h 3485"/>
                  <a:gd name="T58" fmla="*/ 3236 w 3425"/>
                  <a:gd name="T59" fmla="*/ 3290 h 3485"/>
                  <a:gd name="T60" fmla="*/ 3294 w 3425"/>
                  <a:gd name="T61" fmla="*/ 3394 h 3485"/>
                  <a:gd name="T62" fmla="*/ 3330 w 3425"/>
                  <a:gd name="T63" fmla="*/ 3461 h 3485"/>
                  <a:gd name="T64" fmla="*/ 3344 w 3425"/>
                  <a:gd name="T65" fmla="*/ 3485 h 3485"/>
                  <a:gd name="T66" fmla="*/ 3425 w 3425"/>
                  <a:gd name="T67" fmla="*/ 3441 h 3485"/>
                  <a:gd name="T68" fmla="*/ 2243 w 3425"/>
                  <a:gd name="T69" fmla="*/ 1285 h 3485"/>
                  <a:gd name="T70" fmla="*/ 47 w 3425"/>
                  <a:gd name="T71" fmla="*/ 0 h 3485"/>
                  <a:gd name="T72" fmla="*/ 0 w 3425"/>
                  <a:gd name="T73" fmla="*/ 80 h 34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25"/>
                  <a:gd name="T112" fmla="*/ 0 h 3485"/>
                  <a:gd name="T113" fmla="*/ 3425 w 3425"/>
                  <a:gd name="T114" fmla="*/ 3485 h 348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25" h="3485">
                    <a:moveTo>
                      <a:pt x="0" y="80"/>
                    </a:moveTo>
                    <a:lnTo>
                      <a:pt x="24" y="94"/>
                    </a:lnTo>
                    <a:lnTo>
                      <a:pt x="92" y="134"/>
                    </a:lnTo>
                    <a:lnTo>
                      <a:pt x="198" y="196"/>
                    </a:lnTo>
                    <a:lnTo>
                      <a:pt x="336" y="277"/>
                    </a:lnTo>
                    <a:lnTo>
                      <a:pt x="500" y="372"/>
                    </a:lnTo>
                    <a:lnTo>
                      <a:pt x="682" y="479"/>
                    </a:lnTo>
                    <a:lnTo>
                      <a:pt x="877" y="593"/>
                    </a:lnTo>
                    <a:lnTo>
                      <a:pt x="1079" y="711"/>
                    </a:lnTo>
                    <a:lnTo>
                      <a:pt x="1280" y="829"/>
                    </a:lnTo>
                    <a:lnTo>
                      <a:pt x="1477" y="943"/>
                    </a:lnTo>
                    <a:lnTo>
                      <a:pt x="1661" y="1051"/>
                    </a:lnTo>
                    <a:lnTo>
                      <a:pt x="1825" y="1148"/>
                    </a:lnTo>
                    <a:lnTo>
                      <a:pt x="1965" y="1230"/>
                    </a:lnTo>
                    <a:lnTo>
                      <a:pt x="2074" y="1294"/>
                    </a:lnTo>
                    <a:lnTo>
                      <a:pt x="2146" y="1336"/>
                    </a:lnTo>
                    <a:lnTo>
                      <a:pt x="2175" y="1352"/>
                    </a:lnTo>
                    <a:lnTo>
                      <a:pt x="2190" y="1380"/>
                    </a:lnTo>
                    <a:lnTo>
                      <a:pt x="2228" y="1450"/>
                    </a:lnTo>
                    <a:lnTo>
                      <a:pt x="2287" y="1557"/>
                    </a:lnTo>
                    <a:lnTo>
                      <a:pt x="2363" y="1694"/>
                    </a:lnTo>
                    <a:lnTo>
                      <a:pt x="2450" y="1857"/>
                    </a:lnTo>
                    <a:lnTo>
                      <a:pt x="2550" y="2037"/>
                    </a:lnTo>
                    <a:lnTo>
                      <a:pt x="2655" y="2229"/>
                    </a:lnTo>
                    <a:lnTo>
                      <a:pt x="2763" y="2427"/>
                    </a:lnTo>
                    <a:lnTo>
                      <a:pt x="2872" y="2624"/>
                    </a:lnTo>
                    <a:lnTo>
                      <a:pt x="2977" y="2816"/>
                    </a:lnTo>
                    <a:lnTo>
                      <a:pt x="3075" y="2994"/>
                    </a:lnTo>
                    <a:lnTo>
                      <a:pt x="3163" y="3155"/>
                    </a:lnTo>
                    <a:lnTo>
                      <a:pt x="3236" y="3290"/>
                    </a:lnTo>
                    <a:lnTo>
                      <a:pt x="3294" y="3394"/>
                    </a:lnTo>
                    <a:lnTo>
                      <a:pt x="3330" y="3461"/>
                    </a:lnTo>
                    <a:lnTo>
                      <a:pt x="3344" y="3485"/>
                    </a:lnTo>
                    <a:lnTo>
                      <a:pt x="3425" y="3441"/>
                    </a:lnTo>
                    <a:lnTo>
                      <a:pt x="2243" y="1285"/>
                    </a:lnTo>
                    <a:lnTo>
                      <a:pt x="4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Freeform 298"/>
              <p:cNvSpPr>
                <a:spLocks/>
              </p:cNvSpPr>
              <p:nvPr/>
            </p:nvSpPr>
            <p:spPr bwMode="auto">
              <a:xfrm>
                <a:off x="4761" y="2117"/>
                <a:ext cx="52" cy="30"/>
              </a:xfrm>
              <a:custGeom>
                <a:avLst/>
                <a:gdLst>
                  <a:gd name="T0" fmla="*/ 0 w 1570"/>
                  <a:gd name="T1" fmla="*/ 80 h 906"/>
                  <a:gd name="T2" fmla="*/ 1526 w 1570"/>
                  <a:gd name="T3" fmla="*/ 906 h 906"/>
                  <a:gd name="T4" fmla="*/ 1570 w 1570"/>
                  <a:gd name="T5" fmla="*/ 824 h 906"/>
                  <a:gd name="T6" fmla="*/ 44 w 1570"/>
                  <a:gd name="T7" fmla="*/ 0 h 906"/>
                  <a:gd name="T8" fmla="*/ 0 w 1570"/>
                  <a:gd name="T9" fmla="*/ 80 h 9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0"/>
                  <a:gd name="T16" fmla="*/ 0 h 906"/>
                  <a:gd name="T17" fmla="*/ 1570 w 1570"/>
                  <a:gd name="T18" fmla="*/ 906 h 9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0" h="906">
                    <a:moveTo>
                      <a:pt x="0" y="80"/>
                    </a:moveTo>
                    <a:lnTo>
                      <a:pt x="1526" y="906"/>
                    </a:lnTo>
                    <a:lnTo>
                      <a:pt x="1570" y="824"/>
                    </a:lnTo>
                    <a:lnTo>
                      <a:pt x="44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Freeform 299"/>
              <p:cNvSpPr>
                <a:spLocks/>
              </p:cNvSpPr>
              <p:nvPr/>
            </p:nvSpPr>
            <p:spPr bwMode="auto">
              <a:xfrm>
                <a:off x="4464" y="2117"/>
                <a:ext cx="107" cy="105"/>
              </a:xfrm>
              <a:custGeom>
                <a:avLst/>
                <a:gdLst>
                  <a:gd name="T0" fmla="*/ 1395 w 3216"/>
                  <a:gd name="T1" fmla="*/ 1052 h 3160"/>
                  <a:gd name="T2" fmla="*/ 1387 w 3216"/>
                  <a:gd name="T3" fmla="*/ 1057 h 3160"/>
                  <a:gd name="T4" fmla="*/ 0 w 3216"/>
                  <a:gd name="T5" fmla="*/ 3107 h 3160"/>
                  <a:gd name="T6" fmla="*/ 76 w 3216"/>
                  <a:gd name="T7" fmla="*/ 3160 h 3160"/>
                  <a:gd name="T8" fmla="*/ 92 w 3216"/>
                  <a:gd name="T9" fmla="*/ 3137 h 3160"/>
                  <a:gd name="T10" fmla="*/ 135 w 3216"/>
                  <a:gd name="T11" fmla="*/ 3073 h 3160"/>
                  <a:gd name="T12" fmla="*/ 203 w 3216"/>
                  <a:gd name="T13" fmla="*/ 2974 h 3160"/>
                  <a:gd name="T14" fmla="*/ 290 w 3216"/>
                  <a:gd name="T15" fmla="*/ 2844 h 3160"/>
                  <a:gd name="T16" fmla="*/ 393 w 3216"/>
                  <a:gd name="T17" fmla="*/ 2691 h 3160"/>
                  <a:gd name="T18" fmla="*/ 508 w 3216"/>
                  <a:gd name="T19" fmla="*/ 2521 h 3160"/>
                  <a:gd name="T20" fmla="*/ 632 w 3216"/>
                  <a:gd name="T21" fmla="*/ 2338 h 3160"/>
                  <a:gd name="T22" fmla="*/ 760 w 3216"/>
                  <a:gd name="T23" fmla="*/ 2149 h 3160"/>
                  <a:gd name="T24" fmla="*/ 888 w 3216"/>
                  <a:gd name="T25" fmla="*/ 1961 h 3160"/>
                  <a:gd name="T26" fmla="*/ 1012 w 3216"/>
                  <a:gd name="T27" fmla="*/ 1777 h 3160"/>
                  <a:gd name="T28" fmla="*/ 1128 w 3216"/>
                  <a:gd name="T29" fmla="*/ 1605 h 3160"/>
                  <a:gd name="T30" fmla="*/ 1232 w 3216"/>
                  <a:gd name="T31" fmla="*/ 1451 h 3160"/>
                  <a:gd name="T32" fmla="*/ 1321 w 3216"/>
                  <a:gd name="T33" fmla="*/ 1320 h 3160"/>
                  <a:gd name="T34" fmla="*/ 1389 w 3216"/>
                  <a:gd name="T35" fmla="*/ 1219 h 3160"/>
                  <a:gd name="T36" fmla="*/ 1435 w 3216"/>
                  <a:gd name="T37" fmla="*/ 1152 h 3160"/>
                  <a:gd name="T38" fmla="*/ 1453 w 3216"/>
                  <a:gd name="T39" fmla="*/ 1127 h 3160"/>
                  <a:gd name="T40" fmla="*/ 1475 w 3216"/>
                  <a:gd name="T41" fmla="*/ 1113 h 3160"/>
                  <a:gd name="T42" fmla="*/ 1533 w 3216"/>
                  <a:gd name="T43" fmla="*/ 1079 h 3160"/>
                  <a:gd name="T44" fmla="*/ 1621 w 3216"/>
                  <a:gd name="T45" fmla="*/ 1026 h 3160"/>
                  <a:gd name="T46" fmla="*/ 1736 w 3216"/>
                  <a:gd name="T47" fmla="*/ 958 h 3160"/>
                  <a:gd name="T48" fmla="*/ 1870 w 3216"/>
                  <a:gd name="T49" fmla="*/ 880 h 3160"/>
                  <a:gd name="T50" fmla="*/ 2018 w 3216"/>
                  <a:gd name="T51" fmla="*/ 791 h 3160"/>
                  <a:gd name="T52" fmla="*/ 2177 w 3216"/>
                  <a:gd name="T53" fmla="*/ 697 h 3160"/>
                  <a:gd name="T54" fmla="*/ 2341 w 3216"/>
                  <a:gd name="T55" fmla="*/ 600 h 3160"/>
                  <a:gd name="T56" fmla="*/ 2504 w 3216"/>
                  <a:gd name="T57" fmla="*/ 502 h 3160"/>
                  <a:gd name="T58" fmla="*/ 2663 w 3216"/>
                  <a:gd name="T59" fmla="*/ 408 h 3160"/>
                  <a:gd name="T60" fmla="*/ 2811 w 3216"/>
                  <a:gd name="T61" fmla="*/ 321 h 3160"/>
                  <a:gd name="T62" fmla="*/ 2944 w 3216"/>
                  <a:gd name="T63" fmla="*/ 242 h 3160"/>
                  <a:gd name="T64" fmla="*/ 3055 w 3216"/>
                  <a:gd name="T65" fmla="*/ 175 h 3160"/>
                  <a:gd name="T66" fmla="*/ 3142 w 3216"/>
                  <a:gd name="T67" fmla="*/ 124 h 3160"/>
                  <a:gd name="T68" fmla="*/ 3197 w 3216"/>
                  <a:gd name="T69" fmla="*/ 92 h 3160"/>
                  <a:gd name="T70" fmla="*/ 3216 w 3216"/>
                  <a:gd name="T71" fmla="*/ 80 h 3160"/>
                  <a:gd name="T72" fmla="*/ 3169 w 3216"/>
                  <a:gd name="T73" fmla="*/ 0 h 3160"/>
                  <a:gd name="T74" fmla="*/ 1395 w 3216"/>
                  <a:gd name="T75" fmla="*/ 1052 h 31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16"/>
                  <a:gd name="T115" fmla="*/ 0 h 3160"/>
                  <a:gd name="T116" fmla="*/ 3216 w 3216"/>
                  <a:gd name="T117" fmla="*/ 3160 h 316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16" h="3160">
                    <a:moveTo>
                      <a:pt x="1395" y="1052"/>
                    </a:moveTo>
                    <a:lnTo>
                      <a:pt x="1387" y="1057"/>
                    </a:lnTo>
                    <a:lnTo>
                      <a:pt x="0" y="3107"/>
                    </a:lnTo>
                    <a:lnTo>
                      <a:pt x="76" y="3160"/>
                    </a:lnTo>
                    <a:lnTo>
                      <a:pt x="92" y="3137"/>
                    </a:lnTo>
                    <a:lnTo>
                      <a:pt x="135" y="3073"/>
                    </a:lnTo>
                    <a:lnTo>
                      <a:pt x="203" y="2974"/>
                    </a:lnTo>
                    <a:lnTo>
                      <a:pt x="290" y="2844"/>
                    </a:lnTo>
                    <a:lnTo>
                      <a:pt x="393" y="2691"/>
                    </a:lnTo>
                    <a:lnTo>
                      <a:pt x="508" y="2521"/>
                    </a:lnTo>
                    <a:lnTo>
                      <a:pt x="632" y="2338"/>
                    </a:lnTo>
                    <a:lnTo>
                      <a:pt x="760" y="2149"/>
                    </a:lnTo>
                    <a:lnTo>
                      <a:pt x="888" y="1961"/>
                    </a:lnTo>
                    <a:lnTo>
                      <a:pt x="1012" y="1777"/>
                    </a:lnTo>
                    <a:lnTo>
                      <a:pt x="1128" y="1605"/>
                    </a:lnTo>
                    <a:lnTo>
                      <a:pt x="1232" y="1451"/>
                    </a:lnTo>
                    <a:lnTo>
                      <a:pt x="1321" y="1320"/>
                    </a:lnTo>
                    <a:lnTo>
                      <a:pt x="1389" y="1219"/>
                    </a:lnTo>
                    <a:lnTo>
                      <a:pt x="1435" y="1152"/>
                    </a:lnTo>
                    <a:lnTo>
                      <a:pt x="1453" y="1127"/>
                    </a:lnTo>
                    <a:lnTo>
                      <a:pt x="1475" y="1113"/>
                    </a:lnTo>
                    <a:lnTo>
                      <a:pt x="1533" y="1079"/>
                    </a:lnTo>
                    <a:lnTo>
                      <a:pt x="1621" y="1026"/>
                    </a:lnTo>
                    <a:lnTo>
                      <a:pt x="1736" y="958"/>
                    </a:lnTo>
                    <a:lnTo>
                      <a:pt x="1870" y="880"/>
                    </a:lnTo>
                    <a:lnTo>
                      <a:pt x="2018" y="791"/>
                    </a:lnTo>
                    <a:lnTo>
                      <a:pt x="2177" y="697"/>
                    </a:lnTo>
                    <a:lnTo>
                      <a:pt x="2341" y="600"/>
                    </a:lnTo>
                    <a:lnTo>
                      <a:pt x="2504" y="502"/>
                    </a:lnTo>
                    <a:lnTo>
                      <a:pt x="2663" y="408"/>
                    </a:lnTo>
                    <a:lnTo>
                      <a:pt x="2811" y="321"/>
                    </a:lnTo>
                    <a:lnTo>
                      <a:pt x="2944" y="242"/>
                    </a:lnTo>
                    <a:lnTo>
                      <a:pt x="3055" y="175"/>
                    </a:lnTo>
                    <a:lnTo>
                      <a:pt x="3142" y="124"/>
                    </a:lnTo>
                    <a:lnTo>
                      <a:pt x="3197" y="92"/>
                    </a:lnTo>
                    <a:lnTo>
                      <a:pt x="3216" y="80"/>
                    </a:lnTo>
                    <a:lnTo>
                      <a:pt x="3169" y="0"/>
                    </a:lnTo>
                    <a:lnTo>
                      <a:pt x="1395" y="1052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Freeform 300"/>
              <p:cNvSpPr>
                <a:spLocks/>
              </p:cNvSpPr>
              <p:nvPr/>
            </p:nvSpPr>
            <p:spPr bwMode="auto">
              <a:xfrm>
                <a:off x="4467" y="2117"/>
                <a:ext cx="136" cy="144"/>
              </a:xfrm>
              <a:custGeom>
                <a:avLst/>
                <a:gdLst>
                  <a:gd name="T0" fmla="*/ 1708 w 4085"/>
                  <a:gd name="T1" fmla="*/ 1382 h 4312"/>
                  <a:gd name="T2" fmla="*/ 1698 w 4085"/>
                  <a:gd name="T3" fmla="*/ 1388 h 4312"/>
                  <a:gd name="T4" fmla="*/ 0 w 4085"/>
                  <a:gd name="T5" fmla="*/ 4264 h 4312"/>
                  <a:gd name="T6" fmla="*/ 81 w 4085"/>
                  <a:gd name="T7" fmla="*/ 4312 h 4312"/>
                  <a:gd name="T8" fmla="*/ 99 w 4085"/>
                  <a:gd name="T9" fmla="*/ 4279 h 4312"/>
                  <a:gd name="T10" fmla="*/ 153 w 4085"/>
                  <a:gd name="T11" fmla="*/ 4189 h 4312"/>
                  <a:gd name="T12" fmla="*/ 235 w 4085"/>
                  <a:gd name="T13" fmla="*/ 4049 h 4312"/>
                  <a:gd name="T14" fmla="*/ 343 w 4085"/>
                  <a:gd name="T15" fmla="*/ 3868 h 4312"/>
                  <a:gd name="T16" fmla="*/ 469 w 4085"/>
                  <a:gd name="T17" fmla="*/ 3653 h 4312"/>
                  <a:gd name="T18" fmla="*/ 610 w 4085"/>
                  <a:gd name="T19" fmla="*/ 3413 h 4312"/>
                  <a:gd name="T20" fmla="*/ 762 w 4085"/>
                  <a:gd name="T21" fmla="*/ 3156 h 4312"/>
                  <a:gd name="T22" fmla="*/ 919 w 4085"/>
                  <a:gd name="T23" fmla="*/ 2891 h 4312"/>
                  <a:gd name="T24" fmla="*/ 1075 w 4085"/>
                  <a:gd name="T25" fmla="*/ 2626 h 4312"/>
                  <a:gd name="T26" fmla="*/ 1227 w 4085"/>
                  <a:gd name="T27" fmla="*/ 2368 h 4312"/>
                  <a:gd name="T28" fmla="*/ 1370 w 4085"/>
                  <a:gd name="T29" fmla="*/ 2127 h 4312"/>
                  <a:gd name="T30" fmla="*/ 1497 w 4085"/>
                  <a:gd name="T31" fmla="*/ 1910 h 4312"/>
                  <a:gd name="T32" fmla="*/ 1606 w 4085"/>
                  <a:gd name="T33" fmla="*/ 1726 h 4312"/>
                  <a:gd name="T34" fmla="*/ 1689 w 4085"/>
                  <a:gd name="T35" fmla="*/ 1584 h 4312"/>
                  <a:gd name="T36" fmla="*/ 1745 w 4085"/>
                  <a:gd name="T37" fmla="*/ 1491 h 4312"/>
                  <a:gd name="T38" fmla="*/ 1765 w 4085"/>
                  <a:gd name="T39" fmla="*/ 1455 h 4312"/>
                  <a:gd name="T40" fmla="*/ 1795 w 4085"/>
                  <a:gd name="T41" fmla="*/ 1438 h 4312"/>
                  <a:gd name="T42" fmla="*/ 1870 w 4085"/>
                  <a:gd name="T43" fmla="*/ 1393 h 4312"/>
                  <a:gd name="T44" fmla="*/ 1987 w 4085"/>
                  <a:gd name="T45" fmla="*/ 1324 h 4312"/>
                  <a:gd name="T46" fmla="*/ 2136 w 4085"/>
                  <a:gd name="T47" fmla="*/ 1236 h 4312"/>
                  <a:gd name="T48" fmla="*/ 2313 w 4085"/>
                  <a:gd name="T49" fmla="*/ 1130 h 4312"/>
                  <a:gd name="T50" fmla="*/ 2508 w 4085"/>
                  <a:gd name="T51" fmla="*/ 1015 h 4312"/>
                  <a:gd name="T52" fmla="*/ 2717 w 4085"/>
                  <a:gd name="T53" fmla="*/ 890 h 4312"/>
                  <a:gd name="T54" fmla="*/ 2933 w 4085"/>
                  <a:gd name="T55" fmla="*/ 762 h 4312"/>
                  <a:gd name="T56" fmla="*/ 3148 w 4085"/>
                  <a:gd name="T57" fmla="*/ 636 h 4312"/>
                  <a:gd name="T58" fmla="*/ 3356 w 4085"/>
                  <a:gd name="T59" fmla="*/ 512 h 4312"/>
                  <a:gd name="T60" fmla="*/ 3551 w 4085"/>
                  <a:gd name="T61" fmla="*/ 397 h 4312"/>
                  <a:gd name="T62" fmla="*/ 3726 w 4085"/>
                  <a:gd name="T63" fmla="*/ 292 h 4312"/>
                  <a:gd name="T64" fmla="*/ 3873 w 4085"/>
                  <a:gd name="T65" fmla="*/ 205 h 4312"/>
                  <a:gd name="T66" fmla="*/ 3987 w 4085"/>
                  <a:gd name="T67" fmla="*/ 138 h 4312"/>
                  <a:gd name="T68" fmla="*/ 4059 w 4085"/>
                  <a:gd name="T69" fmla="*/ 95 h 4312"/>
                  <a:gd name="T70" fmla="*/ 4085 w 4085"/>
                  <a:gd name="T71" fmla="*/ 80 h 4312"/>
                  <a:gd name="T72" fmla="*/ 4038 w 4085"/>
                  <a:gd name="T73" fmla="*/ 0 h 4312"/>
                  <a:gd name="T74" fmla="*/ 1708 w 4085"/>
                  <a:gd name="T75" fmla="*/ 1382 h 431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85"/>
                  <a:gd name="T115" fmla="*/ 0 h 4312"/>
                  <a:gd name="T116" fmla="*/ 4085 w 4085"/>
                  <a:gd name="T117" fmla="*/ 4312 h 431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85" h="4312">
                    <a:moveTo>
                      <a:pt x="1708" y="1382"/>
                    </a:moveTo>
                    <a:lnTo>
                      <a:pt x="1698" y="1388"/>
                    </a:lnTo>
                    <a:lnTo>
                      <a:pt x="0" y="4264"/>
                    </a:lnTo>
                    <a:lnTo>
                      <a:pt x="81" y="4312"/>
                    </a:lnTo>
                    <a:lnTo>
                      <a:pt x="99" y="4279"/>
                    </a:lnTo>
                    <a:lnTo>
                      <a:pt x="153" y="4189"/>
                    </a:lnTo>
                    <a:lnTo>
                      <a:pt x="235" y="4049"/>
                    </a:lnTo>
                    <a:lnTo>
                      <a:pt x="343" y="3868"/>
                    </a:lnTo>
                    <a:lnTo>
                      <a:pt x="469" y="3653"/>
                    </a:lnTo>
                    <a:lnTo>
                      <a:pt x="610" y="3413"/>
                    </a:lnTo>
                    <a:lnTo>
                      <a:pt x="762" y="3156"/>
                    </a:lnTo>
                    <a:lnTo>
                      <a:pt x="919" y="2891"/>
                    </a:lnTo>
                    <a:lnTo>
                      <a:pt x="1075" y="2626"/>
                    </a:lnTo>
                    <a:lnTo>
                      <a:pt x="1227" y="2368"/>
                    </a:lnTo>
                    <a:lnTo>
                      <a:pt x="1370" y="2127"/>
                    </a:lnTo>
                    <a:lnTo>
                      <a:pt x="1497" y="1910"/>
                    </a:lnTo>
                    <a:lnTo>
                      <a:pt x="1606" y="1726"/>
                    </a:lnTo>
                    <a:lnTo>
                      <a:pt x="1689" y="1584"/>
                    </a:lnTo>
                    <a:lnTo>
                      <a:pt x="1745" y="1491"/>
                    </a:lnTo>
                    <a:lnTo>
                      <a:pt x="1765" y="1455"/>
                    </a:lnTo>
                    <a:lnTo>
                      <a:pt x="1795" y="1438"/>
                    </a:lnTo>
                    <a:lnTo>
                      <a:pt x="1870" y="1393"/>
                    </a:lnTo>
                    <a:lnTo>
                      <a:pt x="1987" y="1324"/>
                    </a:lnTo>
                    <a:lnTo>
                      <a:pt x="2136" y="1236"/>
                    </a:lnTo>
                    <a:lnTo>
                      <a:pt x="2313" y="1130"/>
                    </a:lnTo>
                    <a:lnTo>
                      <a:pt x="2508" y="1015"/>
                    </a:lnTo>
                    <a:lnTo>
                      <a:pt x="2717" y="890"/>
                    </a:lnTo>
                    <a:lnTo>
                      <a:pt x="2933" y="762"/>
                    </a:lnTo>
                    <a:lnTo>
                      <a:pt x="3148" y="636"/>
                    </a:lnTo>
                    <a:lnTo>
                      <a:pt x="3356" y="512"/>
                    </a:lnTo>
                    <a:lnTo>
                      <a:pt x="3551" y="397"/>
                    </a:lnTo>
                    <a:lnTo>
                      <a:pt x="3726" y="292"/>
                    </a:lnTo>
                    <a:lnTo>
                      <a:pt x="3873" y="205"/>
                    </a:lnTo>
                    <a:lnTo>
                      <a:pt x="3987" y="138"/>
                    </a:lnTo>
                    <a:lnTo>
                      <a:pt x="4059" y="95"/>
                    </a:lnTo>
                    <a:lnTo>
                      <a:pt x="4085" y="80"/>
                    </a:lnTo>
                    <a:lnTo>
                      <a:pt x="4038" y="0"/>
                    </a:lnTo>
                    <a:lnTo>
                      <a:pt x="1708" y="1382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Freeform 301"/>
              <p:cNvSpPr>
                <a:spLocks/>
              </p:cNvSpPr>
              <p:nvPr/>
            </p:nvSpPr>
            <p:spPr bwMode="auto">
              <a:xfrm>
                <a:off x="4561" y="2116"/>
                <a:ext cx="77" cy="50"/>
              </a:xfrm>
              <a:custGeom>
                <a:avLst/>
                <a:gdLst>
                  <a:gd name="T0" fmla="*/ 0 w 2316"/>
                  <a:gd name="T1" fmla="*/ 1423 h 1501"/>
                  <a:gd name="T2" fmla="*/ 49 w 2316"/>
                  <a:gd name="T3" fmla="*/ 1501 h 1501"/>
                  <a:gd name="T4" fmla="*/ 2316 w 2316"/>
                  <a:gd name="T5" fmla="*/ 79 h 1501"/>
                  <a:gd name="T6" fmla="*/ 2267 w 2316"/>
                  <a:gd name="T7" fmla="*/ 0 h 1501"/>
                  <a:gd name="T8" fmla="*/ 0 w 2316"/>
                  <a:gd name="T9" fmla="*/ 1423 h 15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6"/>
                  <a:gd name="T16" fmla="*/ 0 h 1501"/>
                  <a:gd name="T17" fmla="*/ 2316 w 2316"/>
                  <a:gd name="T18" fmla="*/ 1501 h 15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6" h="1501">
                    <a:moveTo>
                      <a:pt x="0" y="1423"/>
                    </a:moveTo>
                    <a:lnTo>
                      <a:pt x="49" y="1501"/>
                    </a:lnTo>
                    <a:lnTo>
                      <a:pt x="2316" y="79"/>
                    </a:lnTo>
                    <a:lnTo>
                      <a:pt x="2267" y="0"/>
                    </a:lnTo>
                    <a:lnTo>
                      <a:pt x="0" y="1423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" name="Freeform 302"/>
              <p:cNvSpPr>
                <a:spLocks/>
              </p:cNvSpPr>
              <p:nvPr/>
            </p:nvSpPr>
            <p:spPr bwMode="auto">
              <a:xfrm>
                <a:off x="4599" y="2116"/>
                <a:ext cx="76" cy="49"/>
              </a:xfrm>
              <a:custGeom>
                <a:avLst/>
                <a:gdLst>
                  <a:gd name="T0" fmla="*/ 0 w 2276"/>
                  <a:gd name="T1" fmla="*/ 1402 h 1481"/>
                  <a:gd name="T2" fmla="*/ 49 w 2276"/>
                  <a:gd name="T3" fmla="*/ 1481 h 1481"/>
                  <a:gd name="T4" fmla="*/ 2276 w 2276"/>
                  <a:gd name="T5" fmla="*/ 79 h 1481"/>
                  <a:gd name="T6" fmla="*/ 2227 w 2276"/>
                  <a:gd name="T7" fmla="*/ 0 h 1481"/>
                  <a:gd name="T8" fmla="*/ 0 w 2276"/>
                  <a:gd name="T9" fmla="*/ 1402 h 14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6"/>
                  <a:gd name="T16" fmla="*/ 0 h 1481"/>
                  <a:gd name="T17" fmla="*/ 2276 w 2276"/>
                  <a:gd name="T18" fmla="*/ 1481 h 14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6" h="1481">
                    <a:moveTo>
                      <a:pt x="0" y="1402"/>
                    </a:moveTo>
                    <a:lnTo>
                      <a:pt x="49" y="1481"/>
                    </a:lnTo>
                    <a:lnTo>
                      <a:pt x="2276" y="79"/>
                    </a:lnTo>
                    <a:lnTo>
                      <a:pt x="2227" y="0"/>
                    </a:lnTo>
                    <a:lnTo>
                      <a:pt x="0" y="1402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Freeform 303"/>
              <p:cNvSpPr>
                <a:spLocks/>
              </p:cNvSpPr>
              <p:nvPr/>
            </p:nvSpPr>
            <p:spPr bwMode="auto">
              <a:xfrm>
                <a:off x="4635" y="2118"/>
                <a:ext cx="71" cy="48"/>
              </a:xfrm>
              <a:custGeom>
                <a:avLst/>
                <a:gdLst>
                  <a:gd name="T0" fmla="*/ 0 w 2114"/>
                  <a:gd name="T1" fmla="*/ 1361 h 1438"/>
                  <a:gd name="T2" fmla="*/ 51 w 2114"/>
                  <a:gd name="T3" fmla="*/ 1438 h 1438"/>
                  <a:gd name="T4" fmla="*/ 2114 w 2114"/>
                  <a:gd name="T5" fmla="*/ 77 h 1438"/>
                  <a:gd name="T6" fmla="*/ 2062 w 2114"/>
                  <a:gd name="T7" fmla="*/ 0 h 1438"/>
                  <a:gd name="T8" fmla="*/ 0 w 2114"/>
                  <a:gd name="T9" fmla="*/ 1361 h 1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4"/>
                  <a:gd name="T16" fmla="*/ 0 h 1438"/>
                  <a:gd name="T17" fmla="*/ 2114 w 2114"/>
                  <a:gd name="T18" fmla="*/ 1438 h 14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4" h="1438">
                    <a:moveTo>
                      <a:pt x="0" y="1361"/>
                    </a:moveTo>
                    <a:lnTo>
                      <a:pt x="51" y="1438"/>
                    </a:lnTo>
                    <a:lnTo>
                      <a:pt x="2114" y="77"/>
                    </a:lnTo>
                    <a:lnTo>
                      <a:pt x="2062" y="0"/>
                    </a:lnTo>
                    <a:lnTo>
                      <a:pt x="0" y="1361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Freeform 304"/>
              <p:cNvSpPr>
                <a:spLocks/>
              </p:cNvSpPr>
              <p:nvPr/>
            </p:nvSpPr>
            <p:spPr bwMode="auto">
              <a:xfrm>
                <a:off x="4670" y="2115"/>
                <a:ext cx="80" cy="52"/>
              </a:xfrm>
              <a:custGeom>
                <a:avLst/>
                <a:gdLst>
                  <a:gd name="T0" fmla="*/ 0 w 2400"/>
                  <a:gd name="T1" fmla="*/ 1463 h 1542"/>
                  <a:gd name="T2" fmla="*/ 49 w 2400"/>
                  <a:gd name="T3" fmla="*/ 1542 h 1542"/>
                  <a:gd name="T4" fmla="*/ 2400 w 2400"/>
                  <a:gd name="T5" fmla="*/ 78 h 1542"/>
                  <a:gd name="T6" fmla="*/ 2351 w 2400"/>
                  <a:gd name="T7" fmla="*/ 0 h 1542"/>
                  <a:gd name="T8" fmla="*/ 0 w 2400"/>
                  <a:gd name="T9" fmla="*/ 1463 h 1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0"/>
                  <a:gd name="T16" fmla="*/ 0 h 1542"/>
                  <a:gd name="T17" fmla="*/ 2400 w 2400"/>
                  <a:gd name="T18" fmla="*/ 1542 h 15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0" h="1542">
                    <a:moveTo>
                      <a:pt x="0" y="1463"/>
                    </a:moveTo>
                    <a:lnTo>
                      <a:pt x="49" y="1542"/>
                    </a:lnTo>
                    <a:lnTo>
                      <a:pt x="2400" y="78"/>
                    </a:lnTo>
                    <a:lnTo>
                      <a:pt x="2351" y="0"/>
                    </a:lnTo>
                    <a:lnTo>
                      <a:pt x="0" y="1463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" name="Freeform 305"/>
              <p:cNvSpPr>
                <a:spLocks/>
              </p:cNvSpPr>
              <p:nvPr/>
            </p:nvSpPr>
            <p:spPr bwMode="auto">
              <a:xfrm>
                <a:off x="4706" y="2112"/>
                <a:ext cx="87" cy="55"/>
              </a:xfrm>
              <a:custGeom>
                <a:avLst/>
                <a:gdLst>
                  <a:gd name="T0" fmla="*/ 0 w 2605"/>
                  <a:gd name="T1" fmla="*/ 1566 h 1646"/>
                  <a:gd name="T2" fmla="*/ 48 w 2605"/>
                  <a:gd name="T3" fmla="*/ 1646 h 1646"/>
                  <a:gd name="T4" fmla="*/ 2605 w 2605"/>
                  <a:gd name="T5" fmla="*/ 78 h 1646"/>
                  <a:gd name="T6" fmla="*/ 2557 w 2605"/>
                  <a:gd name="T7" fmla="*/ 0 h 1646"/>
                  <a:gd name="T8" fmla="*/ 0 w 2605"/>
                  <a:gd name="T9" fmla="*/ 1566 h 16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5"/>
                  <a:gd name="T16" fmla="*/ 0 h 1646"/>
                  <a:gd name="T17" fmla="*/ 2605 w 2605"/>
                  <a:gd name="T18" fmla="*/ 1646 h 16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5" h="1646">
                    <a:moveTo>
                      <a:pt x="0" y="1566"/>
                    </a:moveTo>
                    <a:lnTo>
                      <a:pt x="48" y="1646"/>
                    </a:lnTo>
                    <a:lnTo>
                      <a:pt x="2605" y="78"/>
                    </a:lnTo>
                    <a:lnTo>
                      <a:pt x="2557" y="0"/>
                    </a:lnTo>
                    <a:lnTo>
                      <a:pt x="0" y="1566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Freeform 306"/>
              <p:cNvSpPr>
                <a:spLocks/>
              </p:cNvSpPr>
              <p:nvPr/>
            </p:nvSpPr>
            <p:spPr bwMode="auto">
              <a:xfrm>
                <a:off x="4742" y="2113"/>
                <a:ext cx="87" cy="53"/>
              </a:xfrm>
              <a:custGeom>
                <a:avLst/>
                <a:gdLst>
                  <a:gd name="T0" fmla="*/ 0 w 2583"/>
                  <a:gd name="T1" fmla="*/ 1506 h 1585"/>
                  <a:gd name="T2" fmla="*/ 47 w 2583"/>
                  <a:gd name="T3" fmla="*/ 1585 h 1585"/>
                  <a:gd name="T4" fmla="*/ 2583 w 2583"/>
                  <a:gd name="T5" fmla="*/ 80 h 1585"/>
                  <a:gd name="T6" fmla="*/ 2536 w 2583"/>
                  <a:gd name="T7" fmla="*/ 0 h 1585"/>
                  <a:gd name="T8" fmla="*/ 0 w 2583"/>
                  <a:gd name="T9" fmla="*/ 1506 h 15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3"/>
                  <a:gd name="T16" fmla="*/ 0 h 1585"/>
                  <a:gd name="T17" fmla="*/ 2583 w 2583"/>
                  <a:gd name="T18" fmla="*/ 1585 h 15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3" h="1585">
                    <a:moveTo>
                      <a:pt x="0" y="1506"/>
                    </a:moveTo>
                    <a:lnTo>
                      <a:pt x="47" y="1585"/>
                    </a:lnTo>
                    <a:lnTo>
                      <a:pt x="2583" y="80"/>
                    </a:lnTo>
                    <a:lnTo>
                      <a:pt x="2536" y="0"/>
                    </a:lnTo>
                    <a:lnTo>
                      <a:pt x="0" y="1506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Freeform 307"/>
              <p:cNvSpPr>
                <a:spLocks/>
              </p:cNvSpPr>
              <p:nvPr/>
            </p:nvSpPr>
            <p:spPr bwMode="auto">
              <a:xfrm>
                <a:off x="4811" y="2149"/>
                <a:ext cx="34" cy="56"/>
              </a:xfrm>
              <a:custGeom>
                <a:avLst/>
                <a:gdLst>
                  <a:gd name="T0" fmla="*/ 0 w 1029"/>
                  <a:gd name="T1" fmla="*/ 47 h 1676"/>
                  <a:gd name="T2" fmla="*/ 949 w 1029"/>
                  <a:gd name="T3" fmla="*/ 1676 h 1676"/>
                  <a:gd name="T4" fmla="*/ 1029 w 1029"/>
                  <a:gd name="T5" fmla="*/ 1629 h 1676"/>
                  <a:gd name="T6" fmla="*/ 81 w 1029"/>
                  <a:gd name="T7" fmla="*/ 0 h 1676"/>
                  <a:gd name="T8" fmla="*/ 0 w 1029"/>
                  <a:gd name="T9" fmla="*/ 47 h 16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9"/>
                  <a:gd name="T16" fmla="*/ 0 h 1676"/>
                  <a:gd name="T17" fmla="*/ 1029 w 1029"/>
                  <a:gd name="T18" fmla="*/ 1676 h 16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9" h="1676">
                    <a:moveTo>
                      <a:pt x="0" y="47"/>
                    </a:moveTo>
                    <a:lnTo>
                      <a:pt x="949" y="1676"/>
                    </a:lnTo>
                    <a:lnTo>
                      <a:pt x="1029" y="1629"/>
                    </a:lnTo>
                    <a:lnTo>
                      <a:pt x="81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9" name="Freeform 308"/>
              <p:cNvSpPr>
                <a:spLocks/>
              </p:cNvSpPr>
              <p:nvPr/>
            </p:nvSpPr>
            <p:spPr bwMode="auto">
              <a:xfrm>
                <a:off x="4795" y="2194"/>
                <a:ext cx="46" cy="79"/>
              </a:xfrm>
              <a:custGeom>
                <a:avLst/>
                <a:gdLst>
                  <a:gd name="T0" fmla="*/ 0 w 1381"/>
                  <a:gd name="T1" fmla="*/ 45 h 2376"/>
                  <a:gd name="T2" fmla="*/ 1299 w 1381"/>
                  <a:gd name="T3" fmla="*/ 2376 h 2376"/>
                  <a:gd name="T4" fmla="*/ 1381 w 1381"/>
                  <a:gd name="T5" fmla="*/ 2330 h 2376"/>
                  <a:gd name="T6" fmla="*/ 81 w 1381"/>
                  <a:gd name="T7" fmla="*/ 0 h 2376"/>
                  <a:gd name="T8" fmla="*/ 0 w 1381"/>
                  <a:gd name="T9" fmla="*/ 45 h 2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1"/>
                  <a:gd name="T16" fmla="*/ 0 h 2376"/>
                  <a:gd name="T17" fmla="*/ 1381 w 1381"/>
                  <a:gd name="T18" fmla="*/ 2376 h 2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1" h="2376">
                    <a:moveTo>
                      <a:pt x="0" y="45"/>
                    </a:moveTo>
                    <a:lnTo>
                      <a:pt x="1299" y="2376"/>
                    </a:lnTo>
                    <a:lnTo>
                      <a:pt x="1381" y="2330"/>
                    </a:lnTo>
                    <a:lnTo>
                      <a:pt x="81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Freeform 309"/>
              <p:cNvSpPr>
                <a:spLocks/>
              </p:cNvSpPr>
              <p:nvPr/>
            </p:nvSpPr>
            <p:spPr bwMode="auto">
              <a:xfrm>
                <a:off x="4712" y="2226"/>
                <a:ext cx="132" cy="84"/>
              </a:xfrm>
              <a:custGeom>
                <a:avLst/>
                <a:gdLst>
                  <a:gd name="T0" fmla="*/ 2495 w 3949"/>
                  <a:gd name="T1" fmla="*/ 41 h 2531"/>
                  <a:gd name="T2" fmla="*/ 0 w 3949"/>
                  <a:gd name="T3" fmla="*/ 2433 h 2531"/>
                  <a:gd name="T4" fmla="*/ 64 w 3949"/>
                  <a:gd name="T5" fmla="*/ 2501 h 2531"/>
                  <a:gd name="T6" fmla="*/ 91 w 3949"/>
                  <a:gd name="T7" fmla="*/ 2475 h 2531"/>
                  <a:gd name="T8" fmla="*/ 166 w 3949"/>
                  <a:gd name="T9" fmla="*/ 2402 h 2531"/>
                  <a:gd name="T10" fmla="*/ 284 w 3949"/>
                  <a:gd name="T11" fmla="*/ 2290 h 2531"/>
                  <a:gd name="T12" fmla="*/ 436 w 3949"/>
                  <a:gd name="T13" fmla="*/ 2144 h 2531"/>
                  <a:gd name="T14" fmla="*/ 616 w 3949"/>
                  <a:gd name="T15" fmla="*/ 1971 h 2531"/>
                  <a:gd name="T16" fmla="*/ 818 w 3949"/>
                  <a:gd name="T17" fmla="*/ 1777 h 2531"/>
                  <a:gd name="T18" fmla="*/ 1035 w 3949"/>
                  <a:gd name="T19" fmla="*/ 1570 h 2531"/>
                  <a:gd name="T20" fmla="*/ 1260 w 3949"/>
                  <a:gd name="T21" fmla="*/ 1355 h 2531"/>
                  <a:gd name="T22" fmla="*/ 1484 w 3949"/>
                  <a:gd name="T23" fmla="*/ 1138 h 2531"/>
                  <a:gd name="T24" fmla="*/ 1704 w 3949"/>
                  <a:gd name="T25" fmla="*/ 928 h 2531"/>
                  <a:gd name="T26" fmla="*/ 1910 w 3949"/>
                  <a:gd name="T27" fmla="*/ 730 h 2531"/>
                  <a:gd name="T28" fmla="*/ 2099 w 3949"/>
                  <a:gd name="T29" fmla="*/ 551 h 2531"/>
                  <a:gd name="T30" fmla="*/ 2259 w 3949"/>
                  <a:gd name="T31" fmla="*/ 396 h 2531"/>
                  <a:gd name="T32" fmla="*/ 2387 w 3949"/>
                  <a:gd name="T33" fmla="*/ 274 h 2531"/>
                  <a:gd name="T34" fmla="*/ 2475 w 3949"/>
                  <a:gd name="T35" fmla="*/ 189 h 2531"/>
                  <a:gd name="T36" fmla="*/ 2516 w 3949"/>
                  <a:gd name="T37" fmla="*/ 149 h 2531"/>
                  <a:gd name="T38" fmla="*/ 2541 w 3949"/>
                  <a:gd name="T39" fmla="*/ 192 h 2531"/>
                  <a:gd name="T40" fmla="*/ 2590 w 3949"/>
                  <a:gd name="T41" fmla="*/ 280 h 2531"/>
                  <a:gd name="T42" fmla="*/ 2662 w 3949"/>
                  <a:gd name="T43" fmla="*/ 406 h 2531"/>
                  <a:gd name="T44" fmla="*/ 2751 w 3949"/>
                  <a:gd name="T45" fmla="*/ 563 h 2531"/>
                  <a:gd name="T46" fmla="*/ 2855 w 3949"/>
                  <a:gd name="T47" fmla="*/ 746 h 2531"/>
                  <a:gd name="T48" fmla="*/ 2969 w 3949"/>
                  <a:gd name="T49" fmla="*/ 946 h 2531"/>
                  <a:gd name="T50" fmla="*/ 3090 w 3949"/>
                  <a:gd name="T51" fmla="*/ 1159 h 2531"/>
                  <a:gd name="T52" fmla="*/ 3213 w 3949"/>
                  <a:gd name="T53" fmla="*/ 1377 h 2531"/>
                  <a:gd name="T54" fmla="*/ 3336 w 3949"/>
                  <a:gd name="T55" fmla="*/ 1594 h 2531"/>
                  <a:gd name="T56" fmla="*/ 3456 w 3949"/>
                  <a:gd name="T57" fmla="*/ 1804 h 2531"/>
                  <a:gd name="T58" fmla="*/ 3566 w 3949"/>
                  <a:gd name="T59" fmla="*/ 1999 h 2531"/>
                  <a:gd name="T60" fmla="*/ 3665 w 3949"/>
                  <a:gd name="T61" fmla="*/ 2173 h 2531"/>
                  <a:gd name="T62" fmla="*/ 3748 w 3949"/>
                  <a:gd name="T63" fmla="*/ 2320 h 2531"/>
                  <a:gd name="T64" fmla="*/ 3812 w 3949"/>
                  <a:gd name="T65" fmla="*/ 2432 h 2531"/>
                  <a:gd name="T66" fmla="*/ 3854 w 3949"/>
                  <a:gd name="T67" fmla="*/ 2505 h 2531"/>
                  <a:gd name="T68" fmla="*/ 3868 w 3949"/>
                  <a:gd name="T69" fmla="*/ 2531 h 2531"/>
                  <a:gd name="T70" fmla="*/ 3949 w 3949"/>
                  <a:gd name="T71" fmla="*/ 2485 h 2531"/>
                  <a:gd name="T72" fmla="*/ 2538 w 3949"/>
                  <a:gd name="T73" fmla="*/ 0 h 2531"/>
                  <a:gd name="T74" fmla="*/ 2495 w 3949"/>
                  <a:gd name="T75" fmla="*/ 41 h 253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949"/>
                  <a:gd name="T115" fmla="*/ 0 h 2531"/>
                  <a:gd name="T116" fmla="*/ 3949 w 3949"/>
                  <a:gd name="T117" fmla="*/ 2531 h 253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949" h="2531">
                    <a:moveTo>
                      <a:pt x="2495" y="41"/>
                    </a:moveTo>
                    <a:lnTo>
                      <a:pt x="0" y="2433"/>
                    </a:lnTo>
                    <a:lnTo>
                      <a:pt x="64" y="2501"/>
                    </a:lnTo>
                    <a:lnTo>
                      <a:pt x="91" y="2475"/>
                    </a:lnTo>
                    <a:lnTo>
                      <a:pt x="166" y="2402"/>
                    </a:lnTo>
                    <a:lnTo>
                      <a:pt x="284" y="2290"/>
                    </a:lnTo>
                    <a:lnTo>
                      <a:pt x="436" y="2144"/>
                    </a:lnTo>
                    <a:lnTo>
                      <a:pt x="616" y="1971"/>
                    </a:lnTo>
                    <a:lnTo>
                      <a:pt x="818" y="1777"/>
                    </a:lnTo>
                    <a:lnTo>
                      <a:pt x="1035" y="1570"/>
                    </a:lnTo>
                    <a:lnTo>
                      <a:pt x="1260" y="1355"/>
                    </a:lnTo>
                    <a:lnTo>
                      <a:pt x="1484" y="1138"/>
                    </a:lnTo>
                    <a:lnTo>
                      <a:pt x="1704" y="928"/>
                    </a:lnTo>
                    <a:lnTo>
                      <a:pt x="1910" y="730"/>
                    </a:lnTo>
                    <a:lnTo>
                      <a:pt x="2099" y="551"/>
                    </a:lnTo>
                    <a:lnTo>
                      <a:pt x="2259" y="396"/>
                    </a:lnTo>
                    <a:lnTo>
                      <a:pt x="2387" y="274"/>
                    </a:lnTo>
                    <a:lnTo>
                      <a:pt x="2475" y="189"/>
                    </a:lnTo>
                    <a:lnTo>
                      <a:pt x="2516" y="149"/>
                    </a:lnTo>
                    <a:lnTo>
                      <a:pt x="2541" y="192"/>
                    </a:lnTo>
                    <a:lnTo>
                      <a:pt x="2590" y="280"/>
                    </a:lnTo>
                    <a:lnTo>
                      <a:pt x="2662" y="406"/>
                    </a:lnTo>
                    <a:lnTo>
                      <a:pt x="2751" y="563"/>
                    </a:lnTo>
                    <a:lnTo>
                      <a:pt x="2855" y="746"/>
                    </a:lnTo>
                    <a:lnTo>
                      <a:pt x="2969" y="946"/>
                    </a:lnTo>
                    <a:lnTo>
                      <a:pt x="3090" y="1159"/>
                    </a:lnTo>
                    <a:lnTo>
                      <a:pt x="3213" y="1377"/>
                    </a:lnTo>
                    <a:lnTo>
                      <a:pt x="3336" y="1594"/>
                    </a:lnTo>
                    <a:lnTo>
                      <a:pt x="3456" y="1804"/>
                    </a:lnTo>
                    <a:lnTo>
                      <a:pt x="3566" y="1999"/>
                    </a:lnTo>
                    <a:lnTo>
                      <a:pt x="3665" y="2173"/>
                    </a:lnTo>
                    <a:lnTo>
                      <a:pt x="3748" y="2320"/>
                    </a:lnTo>
                    <a:lnTo>
                      <a:pt x="3812" y="2432"/>
                    </a:lnTo>
                    <a:lnTo>
                      <a:pt x="3854" y="2505"/>
                    </a:lnTo>
                    <a:lnTo>
                      <a:pt x="3868" y="2531"/>
                    </a:lnTo>
                    <a:lnTo>
                      <a:pt x="3949" y="2485"/>
                    </a:lnTo>
                    <a:lnTo>
                      <a:pt x="2538" y="0"/>
                    </a:lnTo>
                    <a:lnTo>
                      <a:pt x="2495" y="41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Freeform 310"/>
              <p:cNvSpPr>
                <a:spLocks/>
              </p:cNvSpPr>
              <p:nvPr/>
            </p:nvSpPr>
            <p:spPr bwMode="auto">
              <a:xfrm>
                <a:off x="4748" y="2263"/>
                <a:ext cx="87" cy="64"/>
              </a:xfrm>
              <a:custGeom>
                <a:avLst/>
                <a:gdLst>
                  <a:gd name="T0" fmla="*/ 1422 w 2606"/>
                  <a:gd name="T1" fmla="*/ 37 h 1910"/>
                  <a:gd name="T2" fmla="*/ 0 w 2606"/>
                  <a:gd name="T3" fmla="*/ 1316 h 1910"/>
                  <a:gd name="T4" fmla="*/ 62 w 2606"/>
                  <a:gd name="T5" fmla="*/ 1385 h 1910"/>
                  <a:gd name="T6" fmla="*/ 76 w 2606"/>
                  <a:gd name="T7" fmla="*/ 1372 h 1910"/>
                  <a:gd name="T8" fmla="*/ 117 w 2606"/>
                  <a:gd name="T9" fmla="*/ 1334 h 1910"/>
                  <a:gd name="T10" fmla="*/ 182 w 2606"/>
                  <a:gd name="T11" fmla="*/ 1277 h 1910"/>
                  <a:gd name="T12" fmla="*/ 266 w 2606"/>
                  <a:gd name="T13" fmla="*/ 1201 h 1910"/>
                  <a:gd name="T14" fmla="*/ 366 w 2606"/>
                  <a:gd name="T15" fmla="*/ 1111 h 1910"/>
                  <a:gd name="T16" fmla="*/ 478 w 2606"/>
                  <a:gd name="T17" fmla="*/ 1011 h 1910"/>
                  <a:gd name="T18" fmla="*/ 598 w 2606"/>
                  <a:gd name="T19" fmla="*/ 903 h 1910"/>
                  <a:gd name="T20" fmla="*/ 723 w 2606"/>
                  <a:gd name="T21" fmla="*/ 790 h 1910"/>
                  <a:gd name="T22" fmla="*/ 849 w 2606"/>
                  <a:gd name="T23" fmla="*/ 678 h 1910"/>
                  <a:gd name="T24" fmla="*/ 971 w 2606"/>
                  <a:gd name="T25" fmla="*/ 567 h 1910"/>
                  <a:gd name="T26" fmla="*/ 1088 w 2606"/>
                  <a:gd name="T27" fmla="*/ 462 h 1910"/>
                  <a:gd name="T28" fmla="*/ 1194 w 2606"/>
                  <a:gd name="T29" fmla="*/ 367 h 1910"/>
                  <a:gd name="T30" fmla="*/ 1286 w 2606"/>
                  <a:gd name="T31" fmla="*/ 284 h 1910"/>
                  <a:gd name="T32" fmla="*/ 1361 w 2606"/>
                  <a:gd name="T33" fmla="*/ 217 h 1910"/>
                  <a:gd name="T34" fmla="*/ 1414 w 2606"/>
                  <a:gd name="T35" fmla="*/ 169 h 1910"/>
                  <a:gd name="T36" fmla="*/ 1442 w 2606"/>
                  <a:gd name="T37" fmla="*/ 143 h 1910"/>
                  <a:gd name="T38" fmla="*/ 1464 w 2606"/>
                  <a:gd name="T39" fmla="*/ 178 h 1910"/>
                  <a:gd name="T40" fmla="*/ 1505 w 2606"/>
                  <a:gd name="T41" fmla="*/ 246 h 1910"/>
                  <a:gd name="T42" fmla="*/ 1563 w 2606"/>
                  <a:gd name="T43" fmla="*/ 340 h 1910"/>
                  <a:gd name="T44" fmla="*/ 1636 w 2606"/>
                  <a:gd name="T45" fmla="*/ 457 h 1910"/>
                  <a:gd name="T46" fmla="*/ 1718 w 2606"/>
                  <a:gd name="T47" fmla="*/ 593 h 1910"/>
                  <a:gd name="T48" fmla="*/ 1810 w 2606"/>
                  <a:gd name="T49" fmla="*/ 742 h 1910"/>
                  <a:gd name="T50" fmla="*/ 1906 w 2606"/>
                  <a:gd name="T51" fmla="*/ 900 h 1910"/>
                  <a:gd name="T52" fmla="*/ 2006 w 2606"/>
                  <a:gd name="T53" fmla="*/ 1061 h 1910"/>
                  <a:gd name="T54" fmla="*/ 2104 w 2606"/>
                  <a:gd name="T55" fmla="*/ 1222 h 1910"/>
                  <a:gd name="T56" fmla="*/ 2199 w 2606"/>
                  <a:gd name="T57" fmla="*/ 1375 h 1910"/>
                  <a:gd name="T58" fmla="*/ 2287 w 2606"/>
                  <a:gd name="T59" fmla="*/ 1519 h 1910"/>
                  <a:gd name="T60" fmla="*/ 2365 w 2606"/>
                  <a:gd name="T61" fmla="*/ 1648 h 1910"/>
                  <a:gd name="T62" fmla="*/ 2432 w 2606"/>
                  <a:gd name="T63" fmla="*/ 1755 h 1910"/>
                  <a:gd name="T64" fmla="*/ 2483 w 2606"/>
                  <a:gd name="T65" fmla="*/ 1839 h 1910"/>
                  <a:gd name="T66" fmla="*/ 2515 w 2606"/>
                  <a:gd name="T67" fmla="*/ 1892 h 1910"/>
                  <a:gd name="T68" fmla="*/ 2527 w 2606"/>
                  <a:gd name="T69" fmla="*/ 1910 h 1910"/>
                  <a:gd name="T70" fmla="*/ 2606 w 2606"/>
                  <a:gd name="T71" fmla="*/ 1862 h 1910"/>
                  <a:gd name="T72" fmla="*/ 1464 w 2606"/>
                  <a:gd name="T73" fmla="*/ 0 h 1910"/>
                  <a:gd name="T74" fmla="*/ 1422 w 2606"/>
                  <a:gd name="T75" fmla="*/ 37 h 19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06"/>
                  <a:gd name="T115" fmla="*/ 0 h 1910"/>
                  <a:gd name="T116" fmla="*/ 2606 w 2606"/>
                  <a:gd name="T117" fmla="*/ 1910 h 19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06" h="1910">
                    <a:moveTo>
                      <a:pt x="1422" y="37"/>
                    </a:moveTo>
                    <a:lnTo>
                      <a:pt x="0" y="1316"/>
                    </a:lnTo>
                    <a:lnTo>
                      <a:pt x="62" y="1385"/>
                    </a:lnTo>
                    <a:lnTo>
                      <a:pt x="76" y="1372"/>
                    </a:lnTo>
                    <a:lnTo>
                      <a:pt x="117" y="1334"/>
                    </a:lnTo>
                    <a:lnTo>
                      <a:pt x="182" y="1277"/>
                    </a:lnTo>
                    <a:lnTo>
                      <a:pt x="266" y="1201"/>
                    </a:lnTo>
                    <a:lnTo>
                      <a:pt x="366" y="1111"/>
                    </a:lnTo>
                    <a:lnTo>
                      <a:pt x="478" y="1011"/>
                    </a:lnTo>
                    <a:lnTo>
                      <a:pt x="598" y="903"/>
                    </a:lnTo>
                    <a:lnTo>
                      <a:pt x="723" y="790"/>
                    </a:lnTo>
                    <a:lnTo>
                      <a:pt x="849" y="678"/>
                    </a:lnTo>
                    <a:lnTo>
                      <a:pt x="971" y="567"/>
                    </a:lnTo>
                    <a:lnTo>
                      <a:pt x="1088" y="462"/>
                    </a:lnTo>
                    <a:lnTo>
                      <a:pt x="1194" y="367"/>
                    </a:lnTo>
                    <a:lnTo>
                      <a:pt x="1286" y="284"/>
                    </a:lnTo>
                    <a:lnTo>
                      <a:pt x="1361" y="217"/>
                    </a:lnTo>
                    <a:lnTo>
                      <a:pt x="1414" y="169"/>
                    </a:lnTo>
                    <a:lnTo>
                      <a:pt x="1442" y="143"/>
                    </a:lnTo>
                    <a:lnTo>
                      <a:pt x="1464" y="178"/>
                    </a:lnTo>
                    <a:lnTo>
                      <a:pt x="1505" y="246"/>
                    </a:lnTo>
                    <a:lnTo>
                      <a:pt x="1563" y="340"/>
                    </a:lnTo>
                    <a:lnTo>
                      <a:pt x="1636" y="457"/>
                    </a:lnTo>
                    <a:lnTo>
                      <a:pt x="1718" y="593"/>
                    </a:lnTo>
                    <a:lnTo>
                      <a:pt x="1810" y="742"/>
                    </a:lnTo>
                    <a:lnTo>
                      <a:pt x="1906" y="900"/>
                    </a:lnTo>
                    <a:lnTo>
                      <a:pt x="2006" y="1061"/>
                    </a:lnTo>
                    <a:lnTo>
                      <a:pt x="2104" y="1222"/>
                    </a:lnTo>
                    <a:lnTo>
                      <a:pt x="2199" y="1375"/>
                    </a:lnTo>
                    <a:lnTo>
                      <a:pt x="2287" y="1519"/>
                    </a:lnTo>
                    <a:lnTo>
                      <a:pt x="2365" y="1648"/>
                    </a:lnTo>
                    <a:lnTo>
                      <a:pt x="2432" y="1755"/>
                    </a:lnTo>
                    <a:lnTo>
                      <a:pt x="2483" y="1839"/>
                    </a:lnTo>
                    <a:lnTo>
                      <a:pt x="2515" y="1892"/>
                    </a:lnTo>
                    <a:lnTo>
                      <a:pt x="2527" y="1910"/>
                    </a:lnTo>
                    <a:lnTo>
                      <a:pt x="2606" y="1862"/>
                    </a:lnTo>
                    <a:lnTo>
                      <a:pt x="1464" y="0"/>
                    </a:lnTo>
                    <a:lnTo>
                      <a:pt x="1422" y="37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Freeform 311"/>
              <p:cNvSpPr>
                <a:spLocks/>
              </p:cNvSpPr>
              <p:nvPr/>
            </p:nvSpPr>
            <p:spPr bwMode="auto">
              <a:xfrm>
                <a:off x="4813" y="2262"/>
                <a:ext cx="33" cy="55"/>
              </a:xfrm>
              <a:custGeom>
                <a:avLst/>
                <a:gdLst>
                  <a:gd name="T0" fmla="*/ 0 w 988"/>
                  <a:gd name="T1" fmla="*/ 1608 h 1653"/>
                  <a:gd name="T2" fmla="*/ 81 w 988"/>
                  <a:gd name="T3" fmla="*/ 1653 h 1653"/>
                  <a:gd name="T4" fmla="*/ 988 w 988"/>
                  <a:gd name="T5" fmla="*/ 46 h 1653"/>
                  <a:gd name="T6" fmla="*/ 907 w 988"/>
                  <a:gd name="T7" fmla="*/ 0 h 1653"/>
                  <a:gd name="T8" fmla="*/ 0 w 988"/>
                  <a:gd name="T9" fmla="*/ 1608 h 16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8"/>
                  <a:gd name="T16" fmla="*/ 0 h 1653"/>
                  <a:gd name="T17" fmla="*/ 988 w 988"/>
                  <a:gd name="T18" fmla="*/ 1653 h 16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8" h="1653">
                    <a:moveTo>
                      <a:pt x="0" y="1608"/>
                    </a:moveTo>
                    <a:lnTo>
                      <a:pt x="81" y="1653"/>
                    </a:lnTo>
                    <a:lnTo>
                      <a:pt x="988" y="46"/>
                    </a:lnTo>
                    <a:lnTo>
                      <a:pt x="907" y="0"/>
                    </a:lnTo>
                    <a:lnTo>
                      <a:pt x="0" y="1608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Freeform 312"/>
              <p:cNvSpPr>
                <a:spLocks/>
              </p:cNvSpPr>
              <p:nvPr/>
            </p:nvSpPr>
            <p:spPr bwMode="auto">
              <a:xfrm>
                <a:off x="4798" y="2239"/>
                <a:ext cx="44" cy="70"/>
              </a:xfrm>
              <a:custGeom>
                <a:avLst/>
                <a:gdLst>
                  <a:gd name="T0" fmla="*/ 0 w 1336"/>
                  <a:gd name="T1" fmla="*/ 2063 h 2112"/>
                  <a:gd name="T2" fmla="*/ 78 w 1336"/>
                  <a:gd name="T3" fmla="*/ 2112 h 2112"/>
                  <a:gd name="T4" fmla="*/ 1336 w 1336"/>
                  <a:gd name="T5" fmla="*/ 49 h 2112"/>
                  <a:gd name="T6" fmla="*/ 1257 w 1336"/>
                  <a:gd name="T7" fmla="*/ 0 h 2112"/>
                  <a:gd name="T8" fmla="*/ 0 w 1336"/>
                  <a:gd name="T9" fmla="*/ 2063 h 2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6"/>
                  <a:gd name="T16" fmla="*/ 0 h 2112"/>
                  <a:gd name="T17" fmla="*/ 1336 w 1336"/>
                  <a:gd name="T18" fmla="*/ 2112 h 2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6" h="2112">
                    <a:moveTo>
                      <a:pt x="0" y="2063"/>
                    </a:moveTo>
                    <a:lnTo>
                      <a:pt x="78" y="2112"/>
                    </a:lnTo>
                    <a:lnTo>
                      <a:pt x="1336" y="49"/>
                    </a:lnTo>
                    <a:lnTo>
                      <a:pt x="1257" y="0"/>
                    </a:lnTo>
                    <a:lnTo>
                      <a:pt x="0" y="2063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Freeform 313"/>
              <p:cNvSpPr>
                <a:spLocks/>
              </p:cNvSpPr>
              <p:nvPr/>
            </p:nvSpPr>
            <p:spPr bwMode="auto">
              <a:xfrm>
                <a:off x="4795" y="2194"/>
                <a:ext cx="49" cy="82"/>
              </a:xfrm>
              <a:custGeom>
                <a:avLst/>
                <a:gdLst>
                  <a:gd name="T0" fmla="*/ 0 w 1483"/>
                  <a:gd name="T1" fmla="*/ 2423 h 2469"/>
                  <a:gd name="T2" fmla="*/ 81 w 1483"/>
                  <a:gd name="T3" fmla="*/ 2469 h 2469"/>
                  <a:gd name="T4" fmla="*/ 1483 w 1483"/>
                  <a:gd name="T5" fmla="*/ 46 h 2469"/>
                  <a:gd name="T6" fmla="*/ 1402 w 1483"/>
                  <a:gd name="T7" fmla="*/ 0 h 2469"/>
                  <a:gd name="T8" fmla="*/ 0 w 1483"/>
                  <a:gd name="T9" fmla="*/ 2423 h 24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3"/>
                  <a:gd name="T16" fmla="*/ 0 h 2469"/>
                  <a:gd name="T17" fmla="*/ 1483 w 1483"/>
                  <a:gd name="T18" fmla="*/ 2469 h 24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3" h="2469">
                    <a:moveTo>
                      <a:pt x="0" y="2423"/>
                    </a:moveTo>
                    <a:lnTo>
                      <a:pt x="81" y="2469"/>
                    </a:lnTo>
                    <a:lnTo>
                      <a:pt x="1483" y="46"/>
                    </a:lnTo>
                    <a:lnTo>
                      <a:pt x="1402" y="0"/>
                    </a:lnTo>
                    <a:lnTo>
                      <a:pt x="0" y="2423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Freeform 314"/>
              <p:cNvSpPr>
                <a:spLocks/>
              </p:cNvSpPr>
              <p:nvPr/>
            </p:nvSpPr>
            <p:spPr bwMode="auto">
              <a:xfrm>
                <a:off x="4795" y="2166"/>
                <a:ext cx="47" cy="78"/>
              </a:xfrm>
              <a:custGeom>
                <a:avLst/>
                <a:gdLst>
                  <a:gd name="T0" fmla="*/ 0 w 1420"/>
                  <a:gd name="T1" fmla="*/ 2290 h 2337"/>
                  <a:gd name="T2" fmla="*/ 81 w 1420"/>
                  <a:gd name="T3" fmla="*/ 2337 h 2337"/>
                  <a:gd name="T4" fmla="*/ 1420 w 1420"/>
                  <a:gd name="T5" fmla="*/ 47 h 2337"/>
                  <a:gd name="T6" fmla="*/ 1341 w 1420"/>
                  <a:gd name="T7" fmla="*/ 0 h 2337"/>
                  <a:gd name="T8" fmla="*/ 0 w 1420"/>
                  <a:gd name="T9" fmla="*/ 2290 h 2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0"/>
                  <a:gd name="T16" fmla="*/ 0 h 2337"/>
                  <a:gd name="T17" fmla="*/ 1420 w 1420"/>
                  <a:gd name="T18" fmla="*/ 2337 h 2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0" h="2337">
                    <a:moveTo>
                      <a:pt x="0" y="2290"/>
                    </a:moveTo>
                    <a:lnTo>
                      <a:pt x="81" y="2337"/>
                    </a:lnTo>
                    <a:lnTo>
                      <a:pt x="1420" y="47"/>
                    </a:lnTo>
                    <a:lnTo>
                      <a:pt x="1341" y="0"/>
                    </a:lnTo>
                    <a:lnTo>
                      <a:pt x="0" y="2290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Freeform 315"/>
              <p:cNvSpPr>
                <a:spLocks/>
              </p:cNvSpPr>
              <p:nvPr/>
            </p:nvSpPr>
            <p:spPr bwMode="auto">
              <a:xfrm>
                <a:off x="4794" y="2132"/>
                <a:ext cx="49" cy="73"/>
              </a:xfrm>
              <a:custGeom>
                <a:avLst/>
                <a:gdLst>
                  <a:gd name="T0" fmla="*/ 0 w 1461"/>
                  <a:gd name="T1" fmla="*/ 2166 h 2215"/>
                  <a:gd name="T2" fmla="*/ 79 w 1461"/>
                  <a:gd name="T3" fmla="*/ 2215 h 2215"/>
                  <a:gd name="T4" fmla="*/ 1461 w 1461"/>
                  <a:gd name="T5" fmla="*/ 50 h 2215"/>
                  <a:gd name="T6" fmla="*/ 1382 w 1461"/>
                  <a:gd name="T7" fmla="*/ 0 h 2215"/>
                  <a:gd name="T8" fmla="*/ 0 w 1461"/>
                  <a:gd name="T9" fmla="*/ 2166 h 2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1"/>
                  <a:gd name="T16" fmla="*/ 0 h 2215"/>
                  <a:gd name="T17" fmla="*/ 1461 w 1461"/>
                  <a:gd name="T18" fmla="*/ 2215 h 2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1" h="2215">
                    <a:moveTo>
                      <a:pt x="0" y="2166"/>
                    </a:moveTo>
                    <a:lnTo>
                      <a:pt x="79" y="2215"/>
                    </a:lnTo>
                    <a:lnTo>
                      <a:pt x="1461" y="50"/>
                    </a:lnTo>
                    <a:lnTo>
                      <a:pt x="1382" y="0"/>
                    </a:lnTo>
                    <a:lnTo>
                      <a:pt x="0" y="2166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Freeform 316"/>
              <p:cNvSpPr>
                <a:spLocks/>
              </p:cNvSpPr>
              <p:nvPr/>
            </p:nvSpPr>
            <p:spPr bwMode="auto">
              <a:xfrm>
                <a:off x="4675" y="2190"/>
                <a:ext cx="122" cy="119"/>
              </a:xfrm>
              <a:custGeom>
                <a:avLst/>
                <a:gdLst>
                  <a:gd name="T0" fmla="*/ 0 w 3652"/>
                  <a:gd name="T1" fmla="*/ 3505 h 3572"/>
                  <a:gd name="T2" fmla="*/ 65 w 3652"/>
                  <a:gd name="T3" fmla="*/ 3572 h 3572"/>
                  <a:gd name="T4" fmla="*/ 3652 w 3652"/>
                  <a:gd name="T5" fmla="*/ 66 h 3572"/>
                  <a:gd name="T6" fmla="*/ 3588 w 3652"/>
                  <a:gd name="T7" fmla="*/ 0 h 3572"/>
                  <a:gd name="T8" fmla="*/ 0 w 3652"/>
                  <a:gd name="T9" fmla="*/ 3505 h 35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2"/>
                  <a:gd name="T16" fmla="*/ 0 h 3572"/>
                  <a:gd name="T17" fmla="*/ 3652 w 3652"/>
                  <a:gd name="T18" fmla="*/ 3572 h 35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2" h="3572">
                    <a:moveTo>
                      <a:pt x="0" y="3505"/>
                    </a:moveTo>
                    <a:lnTo>
                      <a:pt x="65" y="3572"/>
                    </a:lnTo>
                    <a:lnTo>
                      <a:pt x="3652" y="66"/>
                    </a:lnTo>
                    <a:lnTo>
                      <a:pt x="3588" y="0"/>
                    </a:lnTo>
                    <a:lnTo>
                      <a:pt x="0" y="3505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Freeform 317"/>
              <p:cNvSpPr>
                <a:spLocks/>
              </p:cNvSpPr>
              <p:nvPr/>
            </p:nvSpPr>
            <p:spPr bwMode="auto">
              <a:xfrm>
                <a:off x="4521" y="2164"/>
                <a:ext cx="118" cy="119"/>
              </a:xfrm>
              <a:custGeom>
                <a:avLst/>
                <a:gdLst>
                  <a:gd name="T0" fmla="*/ 0 w 3551"/>
                  <a:gd name="T1" fmla="*/ 3505 h 3571"/>
                  <a:gd name="T2" fmla="*/ 66 w 3551"/>
                  <a:gd name="T3" fmla="*/ 3571 h 3571"/>
                  <a:gd name="T4" fmla="*/ 3551 w 3551"/>
                  <a:gd name="T5" fmla="*/ 65 h 3571"/>
                  <a:gd name="T6" fmla="*/ 3484 w 3551"/>
                  <a:gd name="T7" fmla="*/ 0 h 3571"/>
                  <a:gd name="T8" fmla="*/ 0 w 3551"/>
                  <a:gd name="T9" fmla="*/ 3505 h 3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51"/>
                  <a:gd name="T16" fmla="*/ 0 h 3571"/>
                  <a:gd name="T17" fmla="*/ 3551 w 3551"/>
                  <a:gd name="T18" fmla="*/ 3571 h 35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51" h="3571">
                    <a:moveTo>
                      <a:pt x="0" y="3505"/>
                    </a:moveTo>
                    <a:lnTo>
                      <a:pt x="66" y="3571"/>
                    </a:lnTo>
                    <a:lnTo>
                      <a:pt x="3551" y="65"/>
                    </a:lnTo>
                    <a:lnTo>
                      <a:pt x="3484" y="0"/>
                    </a:lnTo>
                    <a:lnTo>
                      <a:pt x="0" y="3505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Freeform 318"/>
              <p:cNvSpPr>
                <a:spLocks/>
              </p:cNvSpPr>
              <p:nvPr/>
            </p:nvSpPr>
            <p:spPr bwMode="auto">
              <a:xfrm>
                <a:off x="4531" y="2164"/>
                <a:ext cx="145" cy="144"/>
              </a:xfrm>
              <a:custGeom>
                <a:avLst/>
                <a:gdLst>
                  <a:gd name="T0" fmla="*/ 0 w 4334"/>
                  <a:gd name="T1" fmla="*/ 4269 h 4334"/>
                  <a:gd name="T2" fmla="*/ 66 w 4334"/>
                  <a:gd name="T3" fmla="*/ 4334 h 4334"/>
                  <a:gd name="T4" fmla="*/ 4334 w 4334"/>
                  <a:gd name="T5" fmla="*/ 65 h 4334"/>
                  <a:gd name="T6" fmla="*/ 4269 w 4334"/>
                  <a:gd name="T7" fmla="*/ 0 h 4334"/>
                  <a:gd name="T8" fmla="*/ 0 w 4334"/>
                  <a:gd name="T9" fmla="*/ 4269 h 4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34"/>
                  <a:gd name="T16" fmla="*/ 0 h 4334"/>
                  <a:gd name="T17" fmla="*/ 4334 w 4334"/>
                  <a:gd name="T18" fmla="*/ 4334 h 4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34" h="4334">
                    <a:moveTo>
                      <a:pt x="0" y="4269"/>
                    </a:moveTo>
                    <a:lnTo>
                      <a:pt x="66" y="4334"/>
                    </a:lnTo>
                    <a:lnTo>
                      <a:pt x="4334" y="65"/>
                    </a:lnTo>
                    <a:lnTo>
                      <a:pt x="4269" y="0"/>
                    </a:lnTo>
                    <a:lnTo>
                      <a:pt x="0" y="4269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Freeform 319"/>
              <p:cNvSpPr>
                <a:spLocks/>
              </p:cNvSpPr>
              <p:nvPr/>
            </p:nvSpPr>
            <p:spPr bwMode="auto">
              <a:xfrm>
                <a:off x="4522" y="2162"/>
                <a:ext cx="83" cy="80"/>
              </a:xfrm>
              <a:custGeom>
                <a:avLst/>
                <a:gdLst>
                  <a:gd name="T0" fmla="*/ 0 w 2496"/>
                  <a:gd name="T1" fmla="*/ 2310 h 2377"/>
                  <a:gd name="T2" fmla="*/ 63 w 2496"/>
                  <a:gd name="T3" fmla="*/ 2377 h 2377"/>
                  <a:gd name="T4" fmla="*/ 2496 w 2496"/>
                  <a:gd name="T5" fmla="*/ 67 h 2377"/>
                  <a:gd name="T6" fmla="*/ 2433 w 2496"/>
                  <a:gd name="T7" fmla="*/ 0 h 2377"/>
                  <a:gd name="T8" fmla="*/ 0 w 2496"/>
                  <a:gd name="T9" fmla="*/ 2310 h 2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96"/>
                  <a:gd name="T16" fmla="*/ 0 h 2377"/>
                  <a:gd name="T17" fmla="*/ 2496 w 2496"/>
                  <a:gd name="T18" fmla="*/ 2377 h 2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96" h="2377">
                    <a:moveTo>
                      <a:pt x="0" y="2310"/>
                    </a:moveTo>
                    <a:lnTo>
                      <a:pt x="63" y="2377"/>
                    </a:lnTo>
                    <a:lnTo>
                      <a:pt x="2496" y="67"/>
                    </a:lnTo>
                    <a:lnTo>
                      <a:pt x="2433" y="0"/>
                    </a:lnTo>
                    <a:lnTo>
                      <a:pt x="0" y="2310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Freeform 320"/>
              <p:cNvSpPr>
                <a:spLocks/>
              </p:cNvSpPr>
              <p:nvPr/>
            </p:nvSpPr>
            <p:spPr bwMode="auto">
              <a:xfrm>
                <a:off x="4522" y="2162"/>
                <a:ext cx="44" cy="44"/>
              </a:xfrm>
              <a:custGeom>
                <a:avLst/>
                <a:gdLst>
                  <a:gd name="T0" fmla="*/ 0 w 1343"/>
                  <a:gd name="T1" fmla="*/ 1258 h 1325"/>
                  <a:gd name="T2" fmla="*/ 65 w 1343"/>
                  <a:gd name="T3" fmla="*/ 1325 h 1325"/>
                  <a:gd name="T4" fmla="*/ 1343 w 1343"/>
                  <a:gd name="T5" fmla="*/ 66 h 1325"/>
                  <a:gd name="T6" fmla="*/ 1279 w 1343"/>
                  <a:gd name="T7" fmla="*/ 0 h 1325"/>
                  <a:gd name="T8" fmla="*/ 0 w 1343"/>
                  <a:gd name="T9" fmla="*/ 1258 h 1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3"/>
                  <a:gd name="T16" fmla="*/ 0 h 1325"/>
                  <a:gd name="T17" fmla="*/ 1343 w 1343"/>
                  <a:gd name="T18" fmla="*/ 1325 h 1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3" h="1325">
                    <a:moveTo>
                      <a:pt x="0" y="1258"/>
                    </a:moveTo>
                    <a:lnTo>
                      <a:pt x="65" y="1325"/>
                    </a:lnTo>
                    <a:lnTo>
                      <a:pt x="1343" y="66"/>
                    </a:lnTo>
                    <a:lnTo>
                      <a:pt x="1279" y="0"/>
                    </a:lnTo>
                    <a:lnTo>
                      <a:pt x="0" y="1258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Freeform 321"/>
              <p:cNvSpPr>
                <a:spLocks/>
              </p:cNvSpPr>
              <p:nvPr/>
            </p:nvSpPr>
            <p:spPr bwMode="auto">
              <a:xfrm>
                <a:off x="4566" y="2164"/>
                <a:ext cx="147" cy="144"/>
              </a:xfrm>
              <a:custGeom>
                <a:avLst/>
                <a:gdLst>
                  <a:gd name="T0" fmla="*/ 0 w 4416"/>
                  <a:gd name="T1" fmla="*/ 4249 h 4315"/>
                  <a:gd name="T2" fmla="*/ 65 w 4416"/>
                  <a:gd name="T3" fmla="*/ 4315 h 4315"/>
                  <a:gd name="T4" fmla="*/ 4416 w 4416"/>
                  <a:gd name="T5" fmla="*/ 67 h 4315"/>
                  <a:gd name="T6" fmla="*/ 4351 w 4416"/>
                  <a:gd name="T7" fmla="*/ 0 h 4315"/>
                  <a:gd name="T8" fmla="*/ 0 w 4416"/>
                  <a:gd name="T9" fmla="*/ 4249 h 4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6"/>
                  <a:gd name="T16" fmla="*/ 0 h 4315"/>
                  <a:gd name="T17" fmla="*/ 4416 w 4416"/>
                  <a:gd name="T18" fmla="*/ 4315 h 4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6" h="4315">
                    <a:moveTo>
                      <a:pt x="0" y="4249"/>
                    </a:moveTo>
                    <a:lnTo>
                      <a:pt x="65" y="4315"/>
                    </a:lnTo>
                    <a:lnTo>
                      <a:pt x="4416" y="67"/>
                    </a:lnTo>
                    <a:lnTo>
                      <a:pt x="4351" y="0"/>
                    </a:lnTo>
                    <a:lnTo>
                      <a:pt x="0" y="4249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Freeform 322"/>
              <p:cNvSpPr>
                <a:spLocks/>
              </p:cNvSpPr>
              <p:nvPr/>
            </p:nvSpPr>
            <p:spPr bwMode="auto">
              <a:xfrm>
                <a:off x="4604" y="2164"/>
                <a:ext cx="146" cy="146"/>
              </a:xfrm>
              <a:custGeom>
                <a:avLst/>
                <a:gdLst>
                  <a:gd name="T0" fmla="*/ 0 w 4395"/>
                  <a:gd name="T1" fmla="*/ 4310 h 4375"/>
                  <a:gd name="T2" fmla="*/ 66 w 4395"/>
                  <a:gd name="T3" fmla="*/ 4375 h 4375"/>
                  <a:gd name="T4" fmla="*/ 4395 w 4395"/>
                  <a:gd name="T5" fmla="*/ 66 h 4375"/>
                  <a:gd name="T6" fmla="*/ 4330 w 4395"/>
                  <a:gd name="T7" fmla="*/ 0 h 4375"/>
                  <a:gd name="T8" fmla="*/ 0 w 4395"/>
                  <a:gd name="T9" fmla="*/ 4310 h 43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5"/>
                  <a:gd name="T16" fmla="*/ 0 h 4375"/>
                  <a:gd name="T17" fmla="*/ 4395 w 4395"/>
                  <a:gd name="T18" fmla="*/ 4375 h 43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5" h="4375">
                    <a:moveTo>
                      <a:pt x="0" y="4310"/>
                    </a:moveTo>
                    <a:lnTo>
                      <a:pt x="66" y="4375"/>
                    </a:lnTo>
                    <a:lnTo>
                      <a:pt x="4395" y="66"/>
                    </a:lnTo>
                    <a:lnTo>
                      <a:pt x="4330" y="0"/>
                    </a:lnTo>
                    <a:lnTo>
                      <a:pt x="0" y="4310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Freeform 323"/>
              <p:cNvSpPr>
                <a:spLocks/>
              </p:cNvSpPr>
              <p:nvPr/>
            </p:nvSpPr>
            <p:spPr bwMode="auto">
              <a:xfrm>
                <a:off x="4641" y="2164"/>
                <a:ext cx="145" cy="144"/>
              </a:xfrm>
              <a:custGeom>
                <a:avLst/>
                <a:gdLst>
                  <a:gd name="T0" fmla="*/ 0 w 4335"/>
                  <a:gd name="T1" fmla="*/ 4269 h 4334"/>
                  <a:gd name="T2" fmla="*/ 67 w 4335"/>
                  <a:gd name="T3" fmla="*/ 4334 h 4334"/>
                  <a:gd name="T4" fmla="*/ 4335 w 4335"/>
                  <a:gd name="T5" fmla="*/ 65 h 4334"/>
                  <a:gd name="T6" fmla="*/ 4268 w 4335"/>
                  <a:gd name="T7" fmla="*/ 0 h 4334"/>
                  <a:gd name="T8" fmla="*/ 0 w 4335"/>
                  <a:gd name="T9" fmla="*/ 4269 h 4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35"/>
                  <a:gd name="T16" fmla="*/ 0 h 4334"/>
                  <a:gd name="T17" fmla="*/ 4335 w 4335"/>
                  <a:gd name="T18" fmla="*/ 4334 h 4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35" h="4334">
                    <a:moveTo>
                      <a:pt x="0" y="4269"/>
                    </a:moveTo>
                    <a:lnTo>
                      <a:pt x="67" y="4334"/>
                    </a:lnTo>
                    <a:lnTo>
                      <a:pt x="4335" y="65"/>
                    </a:lnTo>
                    <a:lnTo>
                      <a:pt x="4268" y="0"/>
                    </a:lnTo>
                    <a:lnTo>
                      <a:pt x="0" y="4269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Freeform 324"/>
              <p:cNvSpPr>
                <a:spLocks/>
              </p:cNvSpPr>
              <p:nvPr/>
            </p:nvSpPr>
            <p:spPr bwMode="auto">
              <a:xfrm>
                <a:off x="4477" y="2118"/>
                <a:ext cx="61" cy="50"/>
              </a:xfrm>
              <a:custGeom>
                <a:avLst/>
                <a:gdLst>
                  <a:gd name="T0" fmla="*/ 635 w 1821"/>
                  <a:gd name="T1" fmla="*/ 588 h 1492"/>
                  <a:gd name="T2" fmla="*/ 624 w 1821"/>
                  <a:gd name="T3" fmla="*/ 592 h 1492"/>
                  <a:gd name="T4" fmla="*/ 0 w 1821"/>
                  <a:gd name="T5" fmla="*/ 1436 h 1492"/>
                  <a:gd name="T6" fmla="*/ 75 w 1821"/>
                  <a:gd name="T7" fmla="*/ 1492 h 1492"/>
                  <a:gd name="T8" fmla="*/ 81 w 1821"/>
                  <a:gd name="T9" fmla="*/ 1482 h 1492"/>
                  <a:gd name="T10" fmla="*/ 100 w 1821"/>
                  <a:gd name="T11" fmla="*/ 1457 h 1492"/>
                  <a:gd name="T12" fmla="*/ 130 w 1821"/>
                  <a:gd name="T13" fmla="*/ 1417 h 1492"/>
                  <a:gd name="T14" fmla="*/ 168 w 1821"/>
                  <a:gd name="T15" fmla="*/ 1365 h 1492"/>
                  <a:gd name="T16" fmla="*/ 214 w 1821"/>
                  <a:gd name="T17" fmla="*/ 1304 h 1492"/>
                  <a:gd name="T18" fmla="*/ 265 w 1821"/>
                  <a:gd name="T19" fmla="*/ 1235 h 1492"/>
                  <a:gd name="T20" fmla="*/ 319 w 1821"/>
                  <a:gd name="T21" fmla="*/ 1161 h 1492"/>
                  <a:gd name="T22" fmla="*/ 375 w 1821"/>
                  <a:gd name="T23" fmla="*/ 1085 h 1492"/>
                  <a:gd name="T24" fmla="*/ 432 w 1821"/>
                  <a:gd name="T25" fmla="*/ 1008 h 1492"/>
                  <a:gd name="T26" fmla="*/ 487 w 1821"/>
                  <a:gd name="T27" fmla="*/ 935 h 1492"/>
                  <a:gd name="T28" fmla="*/ 538 w 1821"/>
                  <a:gd name="T29" fmla="*/ 865 h 1492"/>
                  <a:gd name="T30" fmla="*/ 585 w 1821"/>
                  <a:gd name="T31" fmla="*/ 802 h 1492"/>
                  <a:gd name="T32" fmla="*/ 625 w 1821"/>
                  <a:gd name="T33" fmla="*/ 748 h 1492"/>
                  <a:gd name="T34" fmla="*/ 656 w 1821"/>
                  <a:gd name="T35" fmla="*/ 706 h 1492"/>
                  <a:gd name="T36" fmla="*/ 677 w 1821"/>
                  <a:gd name="T37" fmla="*/ 677 h 1492"/>
                  <a:gd name="T38" fmla="*/ 687 w 1821"/>
                  <a:gd name="T39" fmla="*/ 666 h 1492"/>
                  <a:gd name="T40" fmla="*/ 702 w 1821"/>
                  <a:gd name="T41" fmla="*/ 658 h 1492"/>
                  <a:gd name="T42" fmla="*/ 741 w 1821"/>
                  <a:gd name="T43" fmla="*/ 637 h 1492"/>
                  <a:gd name="T44" fmla="*/ 798 w 1821"/>
                  <a:gd name="T45" fmla="*/ 608 h 1492"/>
                  <a:gd name="T46" fmla="*/ 872 w 1821"/>
                  <a:gd name="T47" fmla="*/ 570 h 1492"/>
                  <a:gd name="T48" fmla="*/ 957 w 1821"/>
                  <a:gd name="T49" fmla="*/ 526 h 1492"/>
                  <a:gd name="T50" fmla="*/ 1054 w 1821"/>
                  <a:gd name="T51" fmla="*/ 477 h 1492"/>
                  <a:gd name="T52" fmla="*/ 1156 w 1821"/>
                  <a:gd name="T53" fmla="*/ 425 h 1492"/>
                  <a:gd name="T54" fmla="*/ 1261 w 1821"/>
                  <a:gd name="T55" fmla="*/ 370 h 1492"/>
                  <a:gd name="T56" fmla="*/ 1365 w 1821"/>
                  <a:gd name="T57" fmla="*/ 316 h 1492"/>
                  <a:gd name="T58" fmla="*/ 1467 w 1821"/>
                  <a:gd name="T59" fmla="*/ 264 h 1492"/>
                  <a:gd name="T60" fmla="*/ 1561 w 1821"/>
                  <a:gd name="T61" fmla="*/ 216 h 1492"/>
                  <a:gd name="T62" fmla="*/ 1646 w 1821"/>
                  <a:gd name="T63" fmla="*/ 172 h 1492"/>
                  <a:gd name="T64" fmla="*/ 1718 w 1821"/>
                  <a:gd name="T65" fmla="*/ 135 h 1492"/>
                  <a:gd name="T66" fmla="*/ 1773 w 1821"/>
                  <a:gd name="T67" fmla="*/ 107 h 1492"/>
                  <a:gd name="T68" fmla="*/ 1809 w 1821"/>
                  <a:gd name="T69" fmla="*/ 89 h 1492"/>
                  <a:gd name="T70" fmla="*/ 1821 w 1821"/>
                  <a:gd name="T71" fmla="*/ 82 h 1492"/>
                  <a:gd name="T72" fmla="*/ 1779 w 1821"/>
                  <a:gd name="T73" fmla="*/ 0 h 1492"/>
                  <a:gd name="T74" fmla="*/ 635 w 1821"/>
                  <a:gd name="T75" fmla="*/ 588 h 14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21"/>
                  <a:gd name="T115" fmla="*/ 0 h 1492"/>
                  <a:gd name="T116" fmla="*/ 1821 w 1821"/>
                  <a:gd name="T117" fmla="*/ 1492 h 14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21" h="1492">
                    <a:moveTo>
                      <a:pt x="635" y="588"/>
                    </a:moveTo>
                    <a:lnTo>
                      <a:pt x="624" y="592"/>
                    </a:lnTo>
                    <a:lnTo>
                      <a:pt x="0" y="1436"/>
                    </a:lnTo>
                    <a:lnTo>
                      <a:pt x="75" y="1492"/>
                    </a:lnTo>
                    <a:lnTo>
                      <a:pt x="81" y="1482"/>
                    </a:lnTo>
                    <a:lnTo>
                      <a:pt x="100" y="1457"/>
                    </a:lnTo>
                    <a:lnTo>
                      <a:pt x="130" y="1417"/>
                    </a:lnTo>
                    <a:lnTo>
                      <a:pt x="168" y="1365"/>
                    </a:lnTo>
                    <a:lnTo>
                      <a:pt x="214" y="1304"/>
                    </a:lnTo>
                    <a:lnTo>
                      <a:pt x="265" y="1235"/>
                    </a:lnTo>
                    <a:lnTo>
                      <a:pt x="319" y="1161"/>
                    </a:lnTo>
                    <a:lnTo>
                      <a:pt x="375" y="1085"/>
                    </a:lnTo>
                    <a:lnTo>
                      <a:pt x="432" y="1008"/>
                    </a:lnTo>
                    <a:lnTo>
                      <a:pt x="487" y="935"/>
                    </a:lnTo>
                    <a:lnTo>
                      <a:pt x="538" y="865"/>
                    </a:lnTo>
                    <a:lnTo>
                      <a:pt x="585" y="802"/>
                    </a:lnTo>
                    <a:lnTo>
                      <a:pt x="625" y="748"/>
                    </a:lnTo>
                    <a:lnTo>
                      <a:pt x="656" y="706"/>
                    </a:lnTo>
                    <a:lnTo>
                      <a:pt x="677" y="677"/>
                    </a:lnTo>
                    <a:lnTo>
                      <a:pt x="687" y="666"/>
                    </a:lnTo>
                    <a:lnTo>
                      <a:pt x="702" y="658"/>
                    </a:lnTo>
                    <a:lnTo>
                      <a:pt x="741" y="637"/>
                    </a:lnTo>
                    <a:lnTo>
                      <a:pt x="798" y="608"/>
                    </a:lnTo>
                    <a:lnTo>
                      <a:pt x="872" y="570"/>
                    </a:lnTo>
                    <a:lnTo>
                      <a:pt x="957" y="526"/>
                    </a:lnTo>
                    <a:lnTo>
                      <a:pt x="1054" y="477"/>
                    </a:lnTo>
                    <a:lnTo>
                      <a:pt x="1156" y="425"/>
                    </a:lnTo>
                    <a:lnTo>
                      <a:pt x="1261" y="370"/>
                    </a:lnTo>
                    <a:lnTo>
                      <a:pt x="1365" y="316"/>
                    </a:lnTo>
                    <a:lnTo>
                      <a:pt x="1467" y="264"/>
                    </a:lnTo>
                    <a:lnTo>
                      <a:pt x="1561" y="216"/>
                    </a:lnTo>
                    <a:lnTo>
                      <a:pt x="1646" y="172"/>
                    </a:lnTo>
                    <a:lnTo>
                      <a:pt x="1718" y="135"/>
                    </a:lnTo>
                    <a:lnTo>
                      <a:pt x="1773" y="107"/>
                    </a:lnTo>
                    <a:lnTo>
                      <a:pt x="1809" y="89"/>
                    </a:lnTo>
                    <a:lnTo>
                      <a:pt x="1821" y="82"/>
                    </a:lnTo>
                    <a:lnTo>
                      <a:pt x="1779" y="0"/>
                    </a:lnTo>
                    <a:lnTo>
                      <a:pt x="635" y="588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Freeform 325"/>
              <p:cNvSpPr>
                <a:spLocks/>
              </p:cNvSpPr>
              <p:nvPr/>
            </p:nvSpPr>
            <p:spPr bwMode="auto">
              <a:xfrm>
                <a:off x="4775" y="2116"/>
                <a:ext cx="54" cy="51"/>
              </a:xfrm>
              <a:custGeom>
                <a:avLst/>
                <a:gdLst>
                  <a:gd name="T0" fmla="*/ 687 w 1613"/>
                  <a:gd name="T1" fmla="*/ 77 h 1540"/>
                  <a:gd name="T2" fmla="*/ 694 w 1613"/>
                  <a:gd name="T3" fmla="*/ 82 h 1540"/>
                  <a:gd name="T4" fmla="*/ 715 w 1613"/>
                  <a:gd name="T5" fmla="*/ 96 h 1540"/>
                  <a:gd name="T6" fmla="*/ 747 w 1613"/>
                  <a:gd name="T7" fmla="*/ 119 h 1540"/>
                  <a:gd name="T8" fmla="*/ 790 w 1613"/>
                  <a:gd name="T9" fmla="*/ 147 h 1540"/>
                  <a:gd name="T10" fmla="*/ 841 w 1613"/>
                  <a:gd name="T11" fmla="*/ 182 h 1540"/>
                  <a:gd name="T12" fmla="*/ 899 w 1613"/>
                  <a:gd name="T13" fmla="*/ 222 h 1540"/>
                  <a:gd name="T14" fmla="*/ 961 w 1613"/>
                  <a:gd name="T15" fmla="*/ 264 h 1540"/>
                  <a:gd name="T16" fmla="*/ 1025 w 1613"/>
                  <a:gd name="T17" fmla="*/ 309 h 1540"/>
                  <a:gd name="T18" fmla="*/ 1092 w 1613"/>
                  <a:gd name="T19" fmla="*/ 354 h 1540"/>
                  <a:gd name="T20" fmla="*/ 1157 w 1613"/>
                  <a:gd name="T21" fmla="*/ 399 h 1540"/>
                  <a:gd name="T22" fmla="*/ 1222 w 1613"/>
                  <a:gd name="T23" fmla="*/ 442 h 1540"/>
                  <a:gd name="T24" fmla="*/ 1281 w 1613"/>
                  <a:gd name="T25" fmla="*/ 483 h 1540"/>
                  <a:gd name="T26" fmla="*/ 1334 w 1613"/>
                  <a:gd name="T27" fmla="*/ 519 h 1540"/>
                  <a:gd name="T28" fmla="*/ 1380 w 1613"/>
                  <a:gd name="T29" fmla="*/ 550 h 1540"/>
                  <a:gd name="T30" fmla="*/ 1417 w 1613"/>
                  <a:gd name="T31" fmla="*/ 576 h 1540"/>
                  <a:gd name="T32" fmla="*/ 1441 w 1613"/>
                  <a:gd name="T33" fmla="*/ 593 h 1540"/>
                  <a:gd name="T34" fmla="*/ 1407 w 1613"/>
                  <a:gd name="T35" fmla="*/ 613 h 1540"/>
                  <a:gd name="T36" fmla="*/ 1347 w 1613"/>
                  <a:gd name="T37" fmla="*/ 650 h 1540"/>
                  <a:gd name="T38" fmla="*/ 1267 w 1613"/>
                  <a:gd name="T39" fmla="*/ 698 h 1540"/>
                  <a:gd name="T40" fmla="*/ 1168 w 1613"/>
                  <a:gd name="T41" fmla="*/ 757 h 1540"/>
                  <a:gd name="T42" fmla="*/ 1057 w 1613"/>
                  <a:gd name="T43" fmla="*/ 825 h 1540"/>
                  <a:gd name="T44" fmla="*/ 935 w 1613"/>
                  <a:gd name="T45" fmla="*/ 898 h 1540"/>
                  <a:gd name="T46" fmla="*/ 808 w 1613"/>
                  <a:gd name="T47" fmla="*/ 974 h 1540"/>
                  <a:gd name="T48" fmla="*/ 678 w 1613"/>
                  <a:gd name="T49" fmla="*/ 1053 h 1540"/>
                  <a:gd name="T50" fmla="*/ 549 w 1613"/>
                  <a:gd name="T51" fmla="*/ 1131 h 1540"/>
                  <a:gd name="T52" fmla="*/ 427 w 1613"/>
                  <a:gd name="T53" fmla="*/ 1205 h 1540"/>
                  <a:gd name="T54" fmla="*/ 311 w 1613"/>
                  <a:gd name="T55" fmla="*/ 1274 h 1540"/>
                  <a:gd name="T56" fmla="*/ 209 w 1613"/>
                  <a:gd name="T57" fmla="*/ 1335 h 1540"/>
                  <a:gd name="T58" fmla="*/ 123 w 1613"/>
                  <a:gd name="T59" fmla="*/ 1387 h 1540"/>
                  <a:gd name="T60" fmla="*/ 58 w 1613"/>
                  <a:gd name="T61" fmla="*/ 1427 h 1540"/>
                  <a:gd name="T62" fmla="*/ 15 w 1613"/>
                  <a:gd name="T63" fmla="*/ 1452 h 1540"/>
                  <a:gd name="T64" fmla="*/ 0 w 1613"/>
                  <a:gd name="T65" fmla="*/ 1462 h 1540"/>
                  <a:gd name="T66" fmla="*/ 47 w 1613"/>
                  <a:gd name="T67" fmla="*/ 1540 h 1540"/>
                  <a:gd name="T68" fmla="*/ 1613 w 1613"/>
                  <a:gd name="T69" fmla="*/ 598 h 1540"/>
                  <a:gd name="T70" fmla="*/ 739 w 1613"/>
                  <a:gd name="T71" fmla="*/ 0 h 1540"/>
                  <a:gd name="T72" fmla="*/ 687 w 1613"/>
                  <a:gd name="T73" fmla="*/ 77 h 15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13"/>
                  <a:gd name="T112" fmla="*/ 0 h 1540"/>
                  <a:gd name="T113" fmla="*/ 1613 w 1613"/>
                  <a:gd name="T114" fmla="*/ 1540 h 15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13" h="1540">
                    <a:moveTo>
                      <a:pt x="687" y="77"/>
                    </a:moveTo>
                    <a:lnTo>
                      <a:pt x="694" y="82"/>
                    </a:lnTo>
                    <a:lnTo>
                      <a:pt x="715" y="96"/>
                    </a:lnTo>
                    <a:lnTo>
                      <a:pt x="747" y="119"/>
                    </a:lnTo>
                    <a:lnTo>
                      <a:pt x="790" y="147"/>
                    </a:lnTo>
                    <a:lnTo>
                      <a:pt x="841" y="182"/>
                    </a:lnTo>
                    <a:lnTo>
                      <a:pt x="899" y="222"/>
                    </a:lnTo>
                    <a:lnTo>
                      <a:pt x="961" y="264"/>
                    </a:lnTo>
                    <a:lnTo>
                      <a:pt x="1025" y="309"/>
                    </a:lnTo>
                    <a:lnTo>
                      <a:pt x="1092" y="354"/>
                    </a:lnTo>
                    <a:lnTo>
                      <a:pt x="1157" y="399"/>
                    </a:lnTo>
                    <a:lnTo>
                      <a:pt x="1222" y="442"/>
                    </a:lnTo>
                    <a:lnTo>
                      <a:pt x="1281" y="483"/>
                    </a:lnTo>
                    <a:lnTo>
                      <a:pt x="1334" y="519"/>
                    </a:lnTo>
                    <a:lnTo>
                      <a:pt x="1380" y="550"/>
                    </a:lnTo>
                    <a:lnTo>
                      <a:pt x="1417" y="576"/>
                    </a:lnTo>
                    <a:lnTo>
                      <a:pt x="1441" y="593"/>
                    </a:lnTo>
                    <a:lnTo>
                      <a:pt x="1407" y="613"/>
                    </a:lnTo>
                    <a:lnTo>
                      <a:pt x="1347" y="650"/>
                    </a:lnTo>
                    <a:lnTo>
                      <a:pt x="1267" y="698"/>
                    </a:lnTo>
                    <a:lnTo>
                      <a:pt x="1168" y="757"/>
                    </a:lnTo>
                    <a:lnTo>
                      <a:pt x="1057" y="825"/>
                    </a:lnTo>
                    <a:lnTo>
                      <a:pt x="935" y="898"/>
                    </a:lnTo>
                    <a:lnTo>
                      <a:pt x="808" y="974"/>
                    </a:lnTo>
                    <a:lnTo>
                      <a:pt x="678" y="1053"/>
                    </a:lnTo>
                    <a:lnTo>
                      <a:pt x="549" y="1131"/>
                    </a:lnTo>
                    <a:lnTo>
                      <a:pt x="427" y="1205"/>
                    </a:lnTo>
                    <a:lnTo>
                      <a:pt x="311" y="1274"/>
                    </a:lnTo>
                    <a:lnTo>
                      <a:pt x="209" y="1335"/>
                    </a:lnTo>
                    <a:lnTo>
                      <a:pt x="123" y="1387"/>
                    </a:lnTo>
                    <a:lnTo>
                      <a:pt x="58" y="1427"/>
                    </a:lnTo>
                    <a:lnTo>
                      <a:pt x="15" y="1452"/>
                    </a:lnTo>
                    <a:lnTo>
                      <a:pt x="0" y="1462"/>
                    </a:lnTo>
                    <a:lnTo>
                      <a:pt x="47" y="1540"/>
                    </a:lnTo>
                    <a:lnTo>
                      <a:pt x="1613" y="598"/>
                    </a:lnTo>
                    <a:lnTo>
                      <a:pt x="739" y="0"/>
                    </a:lnTo>
                    <a:lnTo>
                      <a:pt x="687" y="77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Freeform 326"/>
              <p:cNvSpPr>
                <a:spLocks/>
              </p:cNvSpPr>
              <p:nvPr/>
            </p:nvSpPr>
            <p:spPr bwMode="auto">
              <a:xfrm>
                <a:off x="4825" y="2135"/>
                <a:ext cx="21" cy="43"/>
              </a:xfrm>
              <a:custGeom>
                <a:avLst/>
                <a:gdLst>
                  <a:gd name="T0" fmla="*/ 0 w 632"/>
                  <a:gd name="T1" fmla="*/ 37 h 1274"/>
                  <a:gd name="T2" fmla="*/ 547 w 632"/>
                  <a:gd name="T3" fmla="*/ 1274 h 1274"/>
                  <a:gd name="T4" fmla="*/ 632 w 632"/>
                  <a:gd name="T5" fmla="*/ 1237 h 1274"/>
                  <a:gd name="T6" fmla="*/ 85 w 632"/>
                  <a:gd name="T7" fmla="*/ 0 h 1274"/>
                  <a:gd name="T8" fmla="*/ 0 w 632"/>
                  <a:gd name="T9" fmla="*/ 37 h 1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2"/>
                  <a:gd name="T16" fmla="*/ 0 h 1274"/>
                  <a:gd name="T17" fmla="*/ 632 w 632"/>
                  <a:gd name="T18" fmla="*/ 1274 h 1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2" h="1274">
                    <a:moveTo>
                      <a:pt x="0" y="37"/>
                    </a:moveTo>
                    <a:lnTo>
                      <a:pt x="547" y="1274"/>
                    </a:lnTo>
                    <a:lnTo>
                      <a:pt x="632" y="1237"/>
                    </a:lnTo>
                    <a:lnTo>
                      <a:pt x="8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7F7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Freeform 327"/>
              <p:cNvSpPr>
                <a:spLocks/>
              </p:cNvSpPr>
              <p:nvPr/>
            </p:nvSpPr>
            <p:spPr bwMode="auto">
              <a:xfrm>
                <a:off x="4539" y="2184"/>
                <a:ext cx="6" cy="6"/>
              </a:xfrm>
              <a:custGeom>
                <a:avLst/>
                <a:gdLst>
                  <a:gd name="T0" fmla="*/ 175 w 175"/>
                  <a:gd name="T1" fmla="*/ 92 h 175"/>
                  <a:gd name="T2" fmla="*/ 83 w 175"/>
                  <a:gd name="T3" fmla="*/ 175 h 175"/>
                  <a:gd name="T4" fmla="*/ 0 w 175"/>
                  <a:gd name="T5" fmla="*/ 83 h 175"/>
                  <a:gd name="T6" fmla="*/ 92 w 175"/>
                  <a:gd name="T7" fmla="*/ 0 h 175"/>
                  <a:gd name="T8" fmla="*/ 175 w 175"/>
                  <a:gd name="T9" fmla="*/ 9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2"/>
                    </a:moveTo>
                    <a:lnTo>
                      <a:pt x="83" y="175"/>
                    </a:lnTo>
                    <a:lnTo>
                      <a:pt x="0" y="83"/>
                    </a:lnTo>
                    <a:lnTo>
                      <a:pt x="92" y="0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Freeform 328"/>
              <p:cNvSpPr>
                <a:spLocks/>
              </p:cNvSpPr>
              <p:nvPr/>
            </p:nvSpPr>
            <p:spPr bwMode="auto">
              <a:xfrm>
                <a:off x="4575" y="2185"/>
                <a:ext cx="6" cy="6"/>
              </a:xfrm>
              <a:custGeom>
                <a:avLst/>
                <a:gdLst>
                  <a:gd name="T0" fmla="*/ 174 w 174"/>
                  <a:gd name="T1" fmla="*/ 93 h 175"/>
                  <a:gd name="T2" fmla="*/ 82 w 174"/>
                  <a:gd name="T3" fmla="*/ 175 h 175"/>
                  <a:gd name="T4" fmla="*/ 0 w 174"/>
                  <a:gd name="T5" fmla="*/ 83 h 175"/>
                  <a:gd name="T6" fmla="*/ 92 w 174"/>
                  <a:gd name="T7" fmla="*/ 0 h 175"/>
                  <a:gd name="T8" fmla="*/ 174 w 174"/>
                  <a:gd name="T9" fmla="*/ 93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75"/>
                  <a:gd name="T17" fmla="*/ 174 w 174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75">
                    <a:moveTo>
                      <a:pt x="174" y="93"/>
                    </a:moveTo>
                    <a:lnTo>
                      <a:pt x="82" y="175"/>
                    </a:lnTo>
                    <a:lnTo>
                      <a:pt x="0" y="83"/>
                    </a:lnTo>
                    <a:lnTo>
                      <a:pt x="92" y="0"/>
                    </a:lnTo>
                    <a:lnTo>
                      <a:pt x="174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Freeform 329"/>
              <p:cNvSpPr>
                <a:spLocks/>
              </p:cNvSpPr>
              <p:nvPr/>
            </p:nvSpPr>
            <p:spPr bwMode="auto">
              <a:xfrm>
                <a:off x="4611" y="2186"/>
                <a:ext cx="6" cy="6"/>
              </a:xfrm>
              <a:custGeom>
                <a:avLst/>
                <a:gdLst>
                  <a:gd name="T0" fmla="*/ 175 w 175"/>
                  <a:gd name="T1" fmla="*/ 93 h 175"/>
                  <a:gd name="T2" fmla="*/ 82 w 175"/>
                  <a:gd name="T3" fmla="*/ 175 h 175"/>
                  <a:gd name="T4" fmla="*/ 0 w 175"/>
                  <a:gd name="T5" fmla="*/ 83 h 175"/>
                  <a:gd name="T6" fmla="*/ 92 w 175"/>
                  <a:gd name="T7" fmla="*/ 0 h 175"/>
                  <a:gd name="T8" fmla="*/ 175 w 175"/>
                  <a:gd name="T9" fmla="*/ 93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3"/>
                    </a:moveTo>
                    <a:lnTo>
                      <a:pt x="82" y="175"/>
                    </a:lnTo>
                    <a:lnTo>
                      <a:pt x="0" y="83"/>
                    </a:lnTo>
                    <a:lnTo>
                      <a:pt x="92" y="0"/>
                    </a:lnTo>
                    <a:lnTo>
                      <a:pt x="17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Freeform 330"/>
              <p:cNvSpPr>
                <a:spLocks/>
              </p:cNvSpPr>
              <p:nvPr/>
            </p:nvSpPr>
            <p:spPr bwMode="auto">
              <a:xfrm>
                <a:off x="4647" y="2186"/>
                <a:ext cx="6" cy="6"/>
              </a:xfrm>
              <a:custGeom>
                <a:avLst/>
                <a:gdLst>
                  <a:gd name="T0" fmla="*/ 175 w 175"/>
                  <a:gd name="T1" fmla="*/ 93 h 175"/>
                  <a:gd name="T2" fmla="*/ 83 w 175"/>
                  <a:gd name="T3" fmla="*/ 175 h 175"/>
                  <a:gd name="T4" fmla="*/ 0 w 175"/>
                  <a:gd name="T5" fmla="*/ 83 h 175"/>
                  <a:gd name="T6" fmla="*/ 92 w 175"/>
                  <a:gd name="T7" fmla="*/ 0 h 175"/>
                  <a:gd name="T8" fmla="*/ 175 w 175"/>
                  <a:gd name="T9" fmla="*/ 93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3"/>
                    </a:moveTo>
                    <a:lnTo>
                      <a:pt x="83" y="175"/>
                    </a:lnTo>
                    <a:lnTo>
                      <a:pt x="0" y="83"/>
                    </a:lnTo>
                    <a:lnTo>
                      <a:pt x="92" y="0"/>
                    </a:lnTo>
                    <a:lnTo>
                      <a:pt x="17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Freeform 331"/>
              <p:cNvSpPr>
                <a:spLocks/>
              </p:cNvSpPr>
              <p:nvPr/>
            </p:nvSpPr>
            <p:spPr bwMode="auto">
              <a:xfrm>
                <a:off x="4685" y="2186"/>
                <a:ext cx="6" cy="6"/>
              </a:xfrm>
              <a:custGeom>
                <a:avLst/>
                <a:gdLst>
                  <a:gd name="T0" fmla="*/ 174 w 174"/>
                  <a:gd name="T1" fmla="*/ 93 h 175"/>
                  <a:gd name="T2" fmla="*/ 82 w 174"/>
                  <a:gd name="T3" fmla="*/ 175 h 175"/>
                  <a:gd name="T4" fmla="*/ 0 w 174"/>
                  <a:gd name="T5" fmla="*/ 83 h 175"/>
                  <a:gd name="T6" fmla="*/ 91 w 174"/>
                  <a:gd name="T7" fmla="*/ 0 h 175"/>
                  <a:gd name="T8" fmla="*/ 174 w 174"/>
                  <a:gd name="T9" fmla="*/ 93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75"/>
                  <a:gd name="T17" fmla="*/ 174 w 174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75">
                    <a:moveTo>
                      <a:pt x="174" y="93"/>
                    </a:moveTo>
                    <a:lnTo>
                      <a:pt x="82" y="175"/>
                    </a:lnTo>
                    <a:lnTo>
                      <a:pt x="0" y="83"/>
                    </a:lnTo>
                    <a:lnTo>
                      <a:pt x="91" y="0"/>
                    </a:lnTo>
                    <a:lnTo>
                      <a:pt x="174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Freeform 332"/>
              <p:cNvSpPr>
                <a:spLocks/>
              </p:cNvSpPr>
              <p:nvPr/>
            </p:nvSpPr>
            <p:spPr bwMode="auto">
              <a:xfrm>
                <a:off x="4722" y="2187"/>
                <a:ext cx="6" cy="5"/>
              </a:xfrm>
              <a:custGeom>
                <a:avLst/>
                <a:gdLst>
                  <a:gd name="T0" fmla="*/ 175 w 175"/>
                  <a:gd name="T1" fmla="*/ 92 h 174"/>
                  <a:gd name="T2" fmla="*/ 82 w 175"/>
                  <a:gd name="T3" fmla="*/ 174 h 174"/>
                  <a:gd name="T4" fmla="*/ 0 w 175"/>
                  <a:gd name="T5" fmla="*/ 81 h 174"/>
                  <a:gd name="T6" fmla="*/ 92 w 175"/>
                  <a:gd name="T7" fmla="*/ 0 h 174"/>
                  <a:gd name="T8" fmla="*/ 175 w 175"/>
                  <a:gd name="T9" fmla="*/ 92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4"/>
                  <a:gd name="T17" fmla="*/ 175 w 175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4">
                    <a:moveTo>
                      <a:pt x="175" y="92"/>
                    </a:moveTo>
                    <a:lnTo>
                      <a:pt x="82" y="174"/>
                    </a:lnTo>
                    <a:lnTo>
                      <a:pt x="0" y="81"/>
                    </a:lnTo>
                    <a:lnTo>
                      <a:pt x="92" y="0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Freeform 333"/>
              <p:cNvSpPr>
                <a:spLocks/>
              </p:cNvSpPr>
              <p:nvPr/>
            </p:nvSpPr>
            <p:spPr bwMode="auto">
              <a:xfrm>
                <a:off x="4758" y="2185"/>
                <a:ext cx="6" cy="6"/>
              </a:xfrm>
              <a:custGeom>
                <a:avLst/>
                <a:gdLst>
                  <a:gd name="T0" fmla="*/ 175 w 175"/>
                  <a:gd name="T1" fmla="*/ 93 h 175"/>
                  <a:gd name="T2" fmla="*/ 83 w 175"/>
                  <a:gd name="T3" fmla="*/ 175 h 175"/>
                  <a:gd name="T4" fmla="*/ 0 w 175"/>
                  <a:gd name="T5" fmla="*/ 83 h 175"/>
                  <a:gd name="T6" fmla="*/ 92 w 175"/>
                  <a:gd name="T7" fmla="*/ 0 h 175"/>
                  <a:gd name="T8" fmla="*/ 175 w 175"/>
                  <a:gd name="T9" fmla="*/ 93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3"/>
                    </a:moveTo>
                    <a:lnTo>
                      <a:pt x="83" y="175"/>
                    </a:lnTo>
                    <a:lnTo>
                      <a:pt x="0" y="83"/>
                    </a:lnTo>
                    <a:lnTo>
                      <a:pt x="92" y="0"/>
                    </a:lnTo>
                    <a:lnTo>
                      <a:pt x="17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Freeform 334"/>
              <p:cNvSpPr>
                <a:spLocks/>
              </p:cNvSpPr>
              <p:nvPr/>
            </p:nvSpPr>
            <p:spPr bwMode="auto">
              <a:xfrm>
                <a:off x="4539" y="2220"/>
                <a:ext cx="6" cy="6"/>
              </a:xfrm>
              <a:custGeom>
                <a:avLst/>
                <a:gdLst>
                  <a:gd name="T0" fmla="*/ 175 w 175"/>
                  <a:gd name="T1" fmla="*/ 93 h 175"/>
                  <a:gd name="T2" fmla="*/ 83 w 175"/>
                  <a:gd name="T3" fmla="*/ 175 h 175"/>
                  <a:gd name="T4" fmla="*/ 0 w 175"/>
                  <a:gd name="T5" fmla="*/ 83 h 175"/>
                  <a:gd name="T6" fmla="*/ 92 w 175"/>
                  <a:gd name="T7" fmla="*/ 0 h 175"/>
                  <a:gd name="T8" fmla="*/ 175 w 175"/>
                  <a:gd name="T9" fmla="*/ 93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3"/>
                    </a:moveTo>
                    <a:lnTo>
                      <a:pt x="83" y="175"/>
                    </a:lnTo>
                    <a:lnTo>
                      <a:pt x="0" y="83"/>
                    </a:lnTo>
                    <a:lnTo>
                      <a:pt x="92" y="0"/>
                    </a:lnTo>
                    <a:lnTo>
                      <a:pt x="175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Freeform 335"/>
              <p:cNvSpPr>
                <a:spLocks/>
              </p:cNvSpPr>
              <p:nvPr/>
            </p:nvSpPr>
            <p:spPr bwMode="auto">
              <a:xfrm>
                <a:off x="4575" y="2222"/>
                <a:ext cx="6" cy="6"/>
              </a:xfrm>
              <a:custGeom>
                <a:avLst/>
                <a:gdLst>
                  <a:gd name="T0" fmla="*/ 174 w 174"/>
                  <a:gd name="T1" fmla="*/ 92 h 175"/>
                  <a:gd name="T2" fmla="*/ 82 w 174"/>
                  <a:gd name="T3" fmla="*/ 175 h 175"/>
                  <a:gd name="T4" fmla="*/ 0 w 174"/>
                  <a:gd name="T5" fmla="*/ 82 h 175"/>
                  <a:gd name="T6" fmla="*/ 92 w 174"/>
                  <a:gd name="T7" fmla="*/ 0 h 175"/>
                  <a:gd name="T8" fmla="*/ 174 w 174"/>
                  <a:gd name="T9" fmla="*/ 9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75"/>
                  <a:gd name="T17" fmla="*/ 174 w 174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75">
                    <a:moveTo>
                      <a:pt x="174" y="92"/>
                    </a:moveTo>
                    <a:lnTo>
                      <a:pt x="82" y="175"/>
                    </a:lnTo>
                    <a:lnTo>
                      <a:pt x="0" y="82"/>
                    </a:lnTo>
                    <a:lnTo>
                      <a:pt x="92" y="0"/>
                    </a:lnTo>
                    <a:lnTo>
                      <a:pt x="174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Freeform 336"/>
              <p:cNvSpPr>
                <a:spLocks/>
              </p:cNvSpPr>
              <p:nvPr/>
            </p:nvSpPr>
            <p:spPr bwMode="auto">
              <a:xfrm>
                <a:off x="4611" y="2222"/>
                <a:ext cx="6" cy="6"/>
              </a:xfrm>
              <a:custGeom>
                <a:avLst/>
                <a:gdLst>
                  <a:gd name="T0" fmla="*/ 175 w 175"/>
                  <a:gd name="T1" fmla="*/ 92 h 175"/>
                  <a:gd name="T2" fmla="*/ 82 w 175"/>
                  <a:gd name="T3" fmla="*/ 175 h 175"/>
                  <a:gd name="T4" fmla="*/ 0 w 175"/>
                  <a:gd name="T5" fmla="*/ 83 h 175"/>
                  <a:gd name="T6" fmla="*/ 92 w 175"/>
                  <a:gd name="T7" fmla="*/ 0 h 175"/>
                  <a:gd name="T8" fmla="*/ 175 w 175"/>
                  <a:gd name="T9" fmla="*/ 9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2"/>
                    </a:moveTo>
                    <a:lnTo>
                      <a:pt x="82" y="175"/>
                    </a:lnTo>
                    <a:lnTo>
                      <a:pt x="0" y="83"/>
                    </a:lnTo>
                    <a:lnTo>
                      <a:pt x="92" y="0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Freeform 337"/>
              <p:cNvSpPr>
                <a:spLocks/>
              </p:cNvSpPr>
              <p:nvPr/>
            </p:nvSpPr>
            <p:spPr bwMode="auto">
              <a:xfrm>
                <a:off x="4647" y="2222"/>
                <a:ext cx="6" cy="6"/>
              </a:xfrm>
              <a:custGeom>
                <a:avLst/>
                <a:gdLst>
                  <a:gd name="T0" fmla="*/ 175 w 175"/>
                  <a:gd name="T1" fmla="*/ 92 h 175"/>
                  <a:gd name="T2" fmla="*/ 83 w 175"/>
                  <a:gd name="T3" fmla="*/ 175 h 175"/>
                  <a:gd name="T4" fmla="*/ 0 w 175"/>
                  <a:gd name="T5" fmla="*/ 83 h 175"/>
                  <a:gd name="T6" fmla="*/ 92 w 175"/>
                  <a:gd name="T7" fmla="*/ 0 h 175"/>
                  <a:gd name="T8" fmla="*/ 175 w 175"/>
                  <a:gd name="T9" fmla="*/ 9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2"/>
                    </a:moveTo>
                    <a:lnTo>
                      <a:pt x="83" y="175"/>
                    </a:lnTo>
                    <a:lnTo>
                      <a:pt x="0" y="83"/>
                    </a:lnTo>
                    <a:lnTo>
                      <a:pt x="92" y="0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Freeform 338"/>
              <p:cNvSpPr>
                <a:spLocks/>
              </p:cNvSpPr>
              <p:nvPr/>
            </p:nvSpPr>
            <p:spPr bwMode="auto">
              <a:xfrm>
                <a:off x="4685" y="2222"/>
                <a:ext cx="6" cy="6"/>
              </a:xfrm>
              <a:custGeom>
                <a:avLst/>
                <a:gdLst>
                  <a:gd name="T0" fmla="*/ 174 w 174"/>
                  <a:gd name="T1" fmla="*/ 92 h 175"/>
                  <a:gd name="T2" fmla="*/ 82 w 174"/>
                  <a:gd name="T3" fmla="*/ 175 h 175"/>
                  <a:gd name="T4" fmla="*/ 0 w 174"/>
                  <a:gd name="T5" fmla="*/ 83 h 175"/>
                  <a:gd name="T6" fmla="*/ 91 w 174"/>
                  <a:gd name="T7" fmla="*/ 0 h 175"/>
                  <a:gd name="T8" fmla="*/ 174 w 174"/>
                  <a:gd name="T9" fmla="*/ 9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75"/>
                  <a:gd name="T17" fmla="*/ 174 w 174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75">
                    <a:moveTo>
                      <a:pt x="174" y="92"/>
                    </a:moveTo>
                    <a:lnTo>
                      <a:pt x="82" y="175"/>
                    </a:lnTo>
                    <a:lnTo>
                      <a:pt x="0" y="83"/>
                    </a:lnTo>
                    <a:lnTo>
                      <a:pt x="91" y="0"/>
                    </a:lnTo>
                    <a:lnTo>
                      <a:pt x="174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Freeform 339"/>
              <p:cNvSpPr>
                <a:spLocks/>
              </p:cNvSpPr>
              <p:nvPr/>
            </p:nvSpPr>
            <p:spPr bwMode="auto">
              <a:xfrm>
                <a:off x="4722" y="2223"/>
                <a:ext cx="6" cy="6"/>
              </a:xfrm>
              <a:custGeom>
                <a:avLst/>
                <a:gdLst>
                  <a:gd name="T0" fmla="*/ 175 w 175"/>
                  <a:gd name="T1" fmla="*/ 92 h 175"/>
                  <a:gd name="T2" fmla="*/ 82 w 175"/>
                  <a:gd name="T3" fmla="*/ 175 h 175"/>
                  <a:gd name="T4" fmla="*/ 0 w 175"/>
                  <a:gd name="T5" fmla="*/ 83 h 175"/>
                  <a:gd name="T6" fmla="*/ 92 w 175"/>
                  <a:gd name="T7" fmla="*/ 0 h 175"/>
                  <a:gd name="T8" fmla="*/ 175 w 175"/>
                  <a:gd name="T9" fmla="*/ 9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2"/>
                    </a:moveTo>
                    <a:lnTo>
                      <a:pt x="82" y="175"/>
                    </a:lnTo>
                    <a:lnTo>
                      <a:pt x="0" y="83"/>
                    </a:lnTo>
                    <a:lnTo>
                      <a:pt x="92" y="0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Freeform 340"/>
              <p:cNvSpPr>
                <a:spLocks/>
              </p:cNvSpPr>
              <p:nvPr/>
            </p:nvSpPr>
            <p:spPr bwMode="auto">
              <a:xfrm>
                <a:off x="4758" y="2222"/>
                <a:ext cx="6" cy="6"/>
              </a:xfrm>
              <a:custGeom>
                <a:avLst/>
                <a:gdLst>
                  <a:gd name="T0" fmla="*/ 175 w 175"/>
                  <a:gd name="T1" fmla="*/ 92 h 175"/>
                  <a:gd name="T2" fmla="*/ 83 w 175"/>
                  <a:gd name="T3" fmla="*/ 175 h 175"/>
                  <a:gd name="T4" fmla="*/ 0 w 175"/>
                  <a:gd name="T5" fmla="*/ 82 h 175"/>
                  <a:gd name="T6" fmla="*/ 92 w 175"/>
                  <a:gd name="T7" fmla="*/ 0 h 175"/>
                  <a:gd name="T8" fmla="*/ 175 w 175"/>
                  <a:gd name="T9" fmla="*/ 9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2"/>
                    </a:moveTo>
                    <a:lnTo>
                      <a:pt x="83" y="175"/>
                    </a:lnTo>
                    <a:lnTo>
                      <a:pt x="0" y="82"/>
                    </a:lnTo>
                    <a:lnTo>
                      <a:pt x="92" y="0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Freeform 341"/>
              <p:cNvSpPr>
                <a:spLocks/>
              </p:cNvSpPr>
              <p:nvPr/>
            </p:nvSpPr>
            <p:spPr bwMode="auto">
              <a:xfrm>
                <a:off x="4539" y="2258"/>
                <a:ext cx="6" cy="6"/>
              </a:xfrm>
              <a:custGeom>
                <a:avLst/>
                <a:gdLst>
                  <a:gd name="T0" fmla="*/ 175 w 175"/>
                  <a:gd name="T1" fmla="*/ 92 h 175"/>
                  <a:gd name="T2" fmla="*/ 83 w 175"/>
                  <a:gd name="T3" fmla="*/ 175 h 175"/>
                  <a:gd name="T4" fmla="*/ 0 w 175"/>
                  <a:gd name="T5" fmla="*/ 83 h 175"/>
                  <a:gd name="T6" fmla="*/ 92 w 175"/>
                  <a:gd name="T7" fmla="*/ 0 h 175"/>
                  <a:gd name="T8" fmla="*/ 175 w 175"/>
                  <a:gd name="T9" fmla="*/ 9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2"/>
                    </a:moveTo>
                    <a:lnTo>
                      <a:pt x="83" y="175"/>
                    </a:lnTo>
                    <a:lnTo>
                      <a:pt x="0" y="83"/>
                    </a:lnTo>
                    <a:lnTo>
                      <a:pt x="92" y="0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3" name="Freeform 342"/>
              <p:cNvSpPr>
                <a:spLocks/>
              </p:cNvSpPr>
              <p:nvPr/>
            </p:nvSpPr>
            <p:spPr bwMode="auto">
              <a:xfrm>
                <a:off x="4575" y="2259"/>
                <a:ext cx="6" cy="6"/>
              </a:xfrm>
              <a:custGeom>
                <a:avLst/>
                <a:gdLst>
                  <a:gd name="T0" fmla="*/ 174 w 174"/>
                  <a:gd name="T1" fmla="*/ 93 h 174"/>
                  <a:gd name="T2" fmla="*/ 82 w 174"/>
                  <a:gd name="T3" fmla="*/ 174 h 174"/>
                  <a:gd name="T4" fmla="*/ 0 w 174"/>
                  <a:gd name="T5" fmla="*/ 82 h 174"/>
                  <a:gd name="T6" fmla="*/ 92 w 174"/>
                  <a:gd name="T7" fmla="*/ 0 h 174"/>
                  <a:gd name="T8" fmla="*/ 174 w 174"/>
                  <a:gd name="T9" fmla="*/ 93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74"/>
                  <a:gd name="T17" fmla="*/ 174 w 174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74">
                    <a:moveTo>
                      <a:pt x="174" y="93"/>
                    </a:moveTo>
                    <a:lnTo>
                      <a:pt x="82" y="174"/>
                    </a:lnTo>
                    <a:lnTo>
                      <a:pt x="0" y="82"/>
                    </a:lnTo>
                    <a:lnTo>
                      <a:pt x="92" y="0"/>
                    </a:lnTo>
                    <a:lnTo>
                      <a:pt x="174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4" name="Freeform 343"/>
              <p:cNvSpPr>
                <a:spLocks/>
              </p:cNvSpPr>
              <p:nvPr/>
            </p:nvSpPr>
            <p:spPr bwMode="auto">
              <a:xfrm>
                <a:off x="4611" y="2260"/>
                <a:ext cx="6" cy="6"/>
              </a:xfrm>
              <a:custGeom>
                <a:avLst/>
                <a:gdLst>
                  <a:gd name="T0" fmla="*/ 175 w 175"/>
                  <a:gd name="T1" fmla="*/ 92 h 175"/>
                  <a:gd name="T2" fmla="*/ 82 w 175"/>
                  <a:gd name="T3" fmla="*/ 175 h 175"/>
                  <a:gd name="T4" fmla="*/ 0 w 175"/>
                  <a:gd name="T5" fmla="*/ 82 h 175"/>
                  <a:gd name="T6" fmla="*/ 92 w 175"/>
                  <a:gd name="T7" fmla="*/ 0 h 175"/>
                  <a:gd name="T8" fmla="*/ 175 w 175"/>
                  <a:gd name="T9" fmla="*/ 9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2"/>
                    </a:moveTo>
                    <a:lnTo>
                      <a:pt x="82" y="175"/>
                    </a:lnTo>
                    <a:lnTo>
                      <a:pt x="0" y="82"/>
                    </a:lnTo>
                    <a:lnTo>
                      <a:pt x="92" y="0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5" name="Freeform 344"/>
              <p:cNvSpPr>
                <a:spLocks/>
              </p:cNvSpPr>
              <p:nvPr/>
            </p:nvSpPr>
            <p:spPr bwMode="auto">
              <a:xfrm>
                <a:off x="4647" y="2260"/>
                <a:ext cx="6" cy="6"/>
              </a:xfrm>
              <a:custGeom>
                <a:avLst/>
                <a:gdLst>
                  <a:gd name="T0" fmla="*/ 175 w 175"/>
                  <a:gd name="T1" fmla="*/ 92 h 175"/>
                  <a:gd name="T2" fmla="*/ 83 w 175"/>
                  <a:gd name="T3" fmla="*/ 175 h 175"/>
                  <a:gd name="T4" fmla="*/ 0 w 175"/>
                  <a:gd name="T5" fmla="*/ 82 h 175"/>
                  <a:gd name="T6" fmla="*/ 92 w 175"/>
                  <a:gd name="T7" fmla="*/ 0 h 175"/>
                  <a:gd name="T8" fmla="*/ 175 w 175"/>
                  <a:gd name="T9" fmla="*/ 9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5"/>
                  <a:gd name="T17" fmla="*/ 175 w 175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5">
                    <a:moveTo>
                      <a:pt x="175" y="92"/>
                    </a:moveTo>
                    <a:lnTo>
                      <a:pt x="83" y="175"/>
                    </a:lnTo>
                    <a:lnTo>
                      <a:pt x="0" y="82"/>
                    </a:lnTo>
                    <a:lnTo>
                      <a:pt x="92" y="0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6" name="Freeform 345"/>
              <p:cNvSpPr>
                <a:spLocks/>
              </p:cNvSpPr>
              <p:nvPr/>
            </p:nvSpPr>
            <p:spPr bwMode="auto">
              <a:xfrm>
                <a:off x="4685" y="2260"/>
                <a:ext cx="6" cy="6"/>
              </a:xfrm>
              <a:custGeom>
                <a:avLst/>
                <a:gdLst>
                  <a:gd name="T0" fmla="*/ 174 w 174"/>
                  <a:gd name="T1" fmla="*/ 92 h 175"/>
                  <a:gd name="T2" fmla="*/ 82 w 174"/>
                  <a:gd name="T3" fmla="*/ 175 h 175"/>
                  <a:gd name="T4" fmla="*/ 0 w 174"/>
                  <a:gd name="T5" fmla="*/ 82 h 175"/>
                  <a:gd name="T6" fmla="*/ 91 w 174"/>
                  <a:gd name="T7" fmla="*/ 0 h 175"/>
                  <a:gd name="T8" fmla="*/ 174 w 174"/>
                  <a:gd name="T9" fmla="*/ 92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175"/>
                  <a:gd name="T17" fmla="*/ 174 w 174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175">
                    <a:moveTo>
                      <a:pt x="174" y="92"/>
                    </a:moveTo>
                    <a:lnTo>
                      <a:pt x="82" y="175"/>
                    </a:lnTo>
                    <a:lnTo>
                      <a:pt x="0" y="82"/>
                    </a:lnTo>
                    <a:lnTo>
                      <a:pt x="91" y="0"/>
                    </a:lnTo>
                    <a:lnTo>
                      <a:pt x="174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7" name="Freeform 346"/>
              <p:cNvSpPr>
                <a:spLocks/>
              </p:cNvSpPr>
              <p:nvPr/>
            </p:nvSpPr>
            <p:spPr bwMode="auto">
              <a:xfrm>
                <a:off x="4722" y="2261"/>
                <a:ext cx="6" cy="6"/>
              </a:xfrm>
              <a:custGeom>
                <a:avLst/>
                <a:gdLst>
                  <a:gd name="T0" fmla="*/ 175 w 175"/>
                  <a:gd name="T1" fmla="*/ 92 h 174"/>
                  <a:gd name="T2" fmla="*/ 82 w 175"/>
                  <a:gd name="T3" fmla="*/ 174 h 174"/>
                  <a:gd name="T4" fmla="*/ 0 w 175"/>
                  <a:gd name="T5" fmla="*/ 82 h 174"/>
                  <a:gd name="T6" fmla="*/ 92 w 175"/>
                  <a:gd name="T7" fmla="*/ 0 h 174"/>
                  <a:gd name="T8" fmla="*/ 175 w 175"/>
                  <a:gd name="T9" fmla="*/ 92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4"/>
                  <a:gd name="T17" fmla="*/ 175 w 175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4">
                    <a:moveTo>
                      <a:pt x="175" y="92"/>
                    </a:moveTo>
                    <a:lnTo>
                      <a:pt x="82" y="174"/>
                    </a:lnTo>
                    <a:lnTo>
                      <a:pt x="0" y="82"/>
                    </a:lnTo>
                    <a:lnTo>
                      <a:pt x="92" y="0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8" name="Freeform 347"/>
              <p:cNvSpPr>
                <a:spLocks/>
              </p:cNvSpPr>
              <p:nvPr/>
            </p:nvSpPr>
            <p:spPr bwMode="auto">
              <a:xfrm>
                <a:off x="4758" y="2259"/>
                <a:ext cx="6" cy="6"/>
              </a:xfrm>
              <a:custGeom>
                <a:avLst/>
                <a:gdLst>
                  <a:gd name="T0" fmla="*/ 175 w 175"/>
                  <a:gd name="T1" fmla="*/ 92 h 173"/>
                  <a:gd name="T2" fmla="*/ 83 w 175"/>
                  <a:gd name="T3" fmla="*/ 173 h 173"/>
                  <a:gd name="T4" fmla="*/ 0 w 175"/>
                  <a:gd name="T5" fmla="*/ 81 h 173"/>
                  <a:gd name="T6" fmla="*/ 92 w 175"/>
                  <a:gd name="T7" fmla="*/ 0 h 173"/>
                  <a:gd name="T8" fmla="*/ 175 w 175"/>
                  <a:gd name="T9" fmla="*/ 92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73"/>
                  <a:gd name="T17" fmla="*/ 175 w 17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73">
                    <a:moveTo>
                      <a:pt x="175" y="92"/>
                    </a:moveTo>
                    <a:lnTo>
                      <a:pt x="83" y="173"/>
                    </a:lnTo>
                    <a:lnTo>
                      <a:pt x="0" y="81"/>
                    </a:lnTo>
                    <a:lnTo>
                      <a:pt x="92" y="0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Freeform 348"/>
              <p:cNvSpPr>
                <a:spLocks/>
              </p:cNvSpPr>
              <p:nvPr/>
            </p:nvSpPr>
            <p:spPr bwMode="auto">
              <a:xfrm>
                <a:off x="4478" y="2121"/>
                <a:ext cx="46" cy="209"/>
              </a:xfrm>
              <a:custGeom>
                <a:avLst/>
                <a:gdLst>
                  <a:gd name="T0" fmla="*/ 64 w 1368"/>
                  <a:gd name="T1" fmla="*/ 84 h 6263"/>
                  <a:gd name="T2" fmla="*/ 76 w 1368"/>
                  <a:gd name="T3" fmla="*/ 97 h 6263"/>
                  <a:gd name="T4" fmla="*/ 113 w 1368"/>
                  <a:gd name="T5" fmla="*/ 137 h 6263"/>
                  <a:gd name="T6" fmla="*/ 170 w 1368"/>
                  <a:gd name="T7" fmla="*/ 199 h 6263"/>
                  <a:gd name="T8" fmla="*/ 244 w 1368"/>
                  <a:gd name="T9" fmla="*/ 278 h 6263"/>
                  <a:gd name="T10" fmla="*/ 331 w 1368"/>
                  <a:gd name="T11" fmla="*/ 373 h 6263"/>
                  <a:gd name="T12" fmla="*/ 429 w 1368"/>
                  <a:gd name="T13" fmla="*/ 479 h 6263"/>
                  <a:gd name="T14" fmla="*/ 534 w 1368"/>
                  <a:gd name="T15" fmla="*/ 592 h 6263"/>
                  <a:gd name="T16" fmla="*/ 642 w 1368"/>
                  <a:gd name="T17" fmla="*/ 709 h 6263"/>
                  <a:gd name="T18" fmla="*/ 751 w 1368"/>
                  <a:gd name="T19" fmla="*/ 827 h 6263"/>
                  <a:gd name="T20" fmla="*/ 857 w 1368"/>
                  <a:gd name="T21" fmla="*/ 941 h 6263"/>
                  <a:gd name="T22" fmla="*/ 956 w 1368"/>
                  <a:gd name="T23" fmla="*/ 1049 h 6263"/>
                  <a:gd name="T24" fmla="*/ 1047 w 1368"/>
                  <a:gd name="T25" fmla="*/ 1146 h 6263"/>
                  <a:gd name="T26" fmla="*/ 1124 w 1368"/>
                  <a:gd name="T27" fmla="*/ 1230 h 6263"/>
                  <a:gd name="T28" fmla="*/ 1185 w 1368"/>
                  <a:gd name="T29" fmla="*/ 1295 h 6263"/>
                  <a:gd name="T30" fmla="*/ 1226 w 1368"/>
                  <a:gd name="T31" fmla="*/ 1340 h 6263"/>
                  <a:gd name="T32" fmla="*/ 1244 w 1368"/>
                  <a:gd name="T33" fmla="*/ 1360 h 6263"/>
                  <a:gd name="T34" fmla="*/ 1244 w 1368"/>
                  <a:gd name="T35" fmla="*/ 1415 h 6263"/>
                  <a:gd name="T36" fmla="*/ 1244 w 1368"/>
                  <a:gd name="T37" fmla="*/ 1551 h 6263"/>
                  <a:gd name="T38" fmla="*/ 1244 w 1368"/>
                  <a:gd name="T39" fmla="*/ 1757 h 6263"/>
                  <a:gd name="T40" fmla="*/ 1244 w 1368"/>
                  <a:gd name="T41" fmla="*/ 2023 h 6263"/>
                  <a:gd name="T42" fmla="*/ 1244 w 1368"/>
                  <a:gd name="T43" fmla="*/ 2336 h 6263"/>
                  <a:gd name="T44" fmla="*/ 1244 w 1368"/>
                  <a:gd name="T45" fmla="*/ 2684 h 6263"/>
                  <a:gd name="T46" fmla="*/ 1244 w 1368"/>
                  <a:gd name="T47" fmla="*/ 3056 h 6263"/>
                  <a:gd name="T48" fmla="*/ 1244 w 1368"/>
                  <a:gd name="T49" fmla="*/ 3440 h 6263"/>
                  <a:gd name="T50" fmla="*/ 1244 w 1368"/>
                  <a:gd name="T51" fmla="*/ 3825 h 6263"/>
                  <a:gd name="T52" fmla="*/ 1244 w 1368"/>
                  <a:gd name="T53" fmla="*/ 4199 h 6263"/>
                  <a:gd name="T54" fmla="*/ 1244 w 1368"/>
                  <a:gd name="T55" fmla="*/ 4548 h 6263"/>
                  <a:gd name="T56" fmla="*/ 1244 w 1368"/>
                  <a:gd name="T57" fmla="*/ 4864 h 6263"/>
                  <a:gd name="T58" fmla="*/ 1244 w 1368"/>
                  <a:gd name="T59" fmla="*/ 5132 h 6263"/>
                  <a:gd name="T60" fmla="*/ 1244 w 1368"/>
                  <a:gd name="T61" fmla="*/ 5342 h 6263"/>
                  <a:gd name="T62" fmla="*/ 1244 w 1368"/>
                  <a:gd name="T63" fmla="*/ 5483 h 6263"/>
                  <a:gd name="T64" fmla="*/ 1244 w 1368"/>
                  <a:gd name="T65" fmla="*/ 5541 h 6263"/>
                  <a:gd name="T66" fmla="*/ 1220 w 1368"/>
                  <a:gd name="T67" fmla="*/ 5554 h 6263"/>
                  <a:gd name="T68" fmla="*/ 1173 w 1368"/>
                  <a:gd name="T69" fmla="*/ 5577 h 6263"/>
                  <a:gd name="T70" fmla="*/ 1105 w 1368"/>
                  <a:gd name="T71" fmla="*/ 5610 h 6263"/>
                  <a:gd name="T72" fmla="*/ 1023 w 1368"/>
                  <a:gd name="T73" fmla="*/ 5651 h 6263"/>
                  <a:gd name="T74" fmla="*/ 926 w 1368"/>
                  <a:gd name="T75" fmla="*/ 5698 h 6263"/>
                  <a:gd name="T76" fmla="*/ 821 w 1368"/>
                  <a:gd name="T77" fmla="*/ 5749 h 6263"/>
                  <a:gd name="T78" fmla="*/ 711 w 1368"/>
                  <a:gd name="T79" fmla="*/ 5803 h 6263"/>
                  <a:gd name="T80" fmla="*/ 597 w 1368"/>
                  <a:gd name="T81" fmla="*/ 5859 h 6263"/>
                  <a:gd name="T82" fmla="*/ 485 w 1368"/>
                  <a:gd name="T83" fmla="*/ 5914 h 6263"/>
                  <a:gd name="T84" fmla="*/ 376 w 1368"/>
                  <a:gd name="T85" fmla="*/ 5968 h 6263"/>
                  <a:gd name="T86" fmla="*/ 275 w 1368"/>
                  <a:gd name="T87" fmla="*/ 6017 h 6263"/>
                  <a:gd name="T88" fmla="*/ 185 w 1368"/>
                  <a:gd name="T89" fmla="*/ 6062 h 6263"/>
                  <a:gd name="T90" fmla="*/ 109 w 1368"/>
                  <a:gd name="T91" fmla="*/ 6098 h 6263"/>
                  <a:gd name="T92" fmla="*/ 50 w 1368"/>
                  <a:gd name="T93" fmla="*/ 6127 h 6263"/>
                  <a:gd name="T94" fmla="*/ 13 w 1368"/>
                  <a:gd name="T95" fmla="*/ 6145 h 6263"/>
                  <a:gd name="T96" fmla="*/ 0 w 1368"/>
                  <a:gd name="T97" fmla="*/ 6153 h 6263"/>
                  <a:gd name="T98" fmla="*/ 54 w 1368"/>
                  <a:gd name="T99" fmla="*/ 6263 h 6263"/>
                  <a:gd name="T100" fmla="*/ 1368 w 1368"/>
                  <a:gd name="T101" fmla="*/ 5619 h 6263"/>
                  <a:gd name="T102" fmla="*/ 1368 w 1368"/>
                  <a:gd name="T103" fmla="*/ 1311 h 6263"/>
                  <a:gd name="T104" fmla="*/ 154 w 1368"/>
                  <a:gd name="T105" fmla="*/ 0 h 6263"/>
                  <a:gd name="T106" fmla="*/ 64 w 1368"/>
                  <a:gd name="T107" fmla="*/ 84 h 62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68"/>
                  <a:gd name="T163" fmla="*/ 0 h 6263"/>
                  <a:gd name="T164" fmla="*/ 1368 w 1368"/>
                  <a:gd name="T165" fmla="*/ 6263 h 626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68" h="6263">
                    <a:moveTo>
                      <a:pt x="64" y="84"/>
                    </a:moveTo>
                    <a:lnTo>
                      <a:pt x="76" y="97"/>
                    </a:lnTo>
                    <a:lnTo>
                      <a:pt x="113" y="137"/>
                    </a:lnTo>
                    <a:lnTo>
                      <a:pt x="170" y="199"/>
                    </a:lnTo>
                    <a:lnTo>
                      <a:pt x="244" y="278"/>
                    </a:lnTo>
                    <a:lnTo>
                      <a:pt x="331" y="373"/>
                    </a:lnTo>
                    <a:lnTo>
                      <a:pt x="429" y="479"/>
                    </a:lnTo>
                    <a:lnTo>
                      <a:pt x="534" y="592"/>
                    </a:lnTo>
                    <a:lnTo>
                      <a:pt x="642" y="709"/>
                    </a:lnTo>
                    <a:lnTo>
                      <a:pt x="751" y="827"/>
                    </a:lnTo>
                    <a:lnTo>
                      <a:pt x="857" y="941"/>
                    </a:lnTo>
                    <a:lnTo>
                      <a:pt x="956" y="1049"/>
                    </a:lnTo>
                    <a:lnTo>
                      <a:pt x="1047" y="1146"/>
                    </a:lnTo>
                    <a:lnTo>
                      <a:pt x="1124" y="1230"/>
                    </a:lnTo>
                    <a:lnTo>
                      <a:pt x="1185" y="1295"/>
                    </a:lnTo>
                    <a:lnTo>
                      <a:pt x="1226" y="1340"/>
                    </a:lnTo>
                    <a:lnTo>
                      <a:pt x="1244" y="1360"/>
                    </a:lnTo>
                    <a:lnTo>
                      <a:pt x="1244" y="1415"/>
                    </a:lnTo>
                    <a:lnTo>
                      <a:pt x="1244" y="1551"/>
                    </a:lnTo>
                    <a:lnTo>
                      <a:pt x="1244" y="1757"/>
                    </a:lnTo>
                    <a:lnTo>
                      <a:pt x="1244" y="2023"/>
                    </a:lnTo>
                    <a:lnTo>
                      <a:pt x="1244" y="2336"/>
                    </a:lnTo>
                    <a:lnTo>
                      <a:pt x="1244" y="2684"/>
                    </a:lnTo>
                    <a:lnTo>
                      <a:pt x="1244" y="3056"/>
                    </a:lnTo>
                    <a:lnTo>
                      <a:pt x="1244" y="3440"/>
                    </a:lnTo>
                    <a:lnTo>
                      <a:pt x="1244" y="3825"/>
                    </a:lnTo>
                    <a:lnTo>
                      <a:pt x="1244" y="4199"/>
                    </a:lnTo>
                    <a:lnTo>
                      <a:pt x="1244" y="4548"/>
                    </a:lnTo>
                    <a:lnTo>
                      <a:pt x="1244" y="4864"/>
                    </a:lnTo>
                    <a:lnTo>
                      <a:pt x="1244" y="5132"/>
                    </a:lnTo>
                    <a:lnTo>
                      <a:pt x="1244" y="5342"/>
                    </a:lnTo>
                    <a:lnTo>
                      <a:pt x="1244" y="5483"/>
                    </a:lnTo>
                    <a:lnTo>
                      <a:pt x="1244" y="5541"/>
                    </a:lnTo>
                    <a:lnTo>
                      <a:pt x="1220" y="5554"/>
                    </a:lnTo>
                    <a:lnTo>
                      <a:pt x="1173" y="5577"/>
                    </a:lnTo>
                    <a:lnTo>
                      <a:pt x="1105" y="5610"/>
                    </a:lnTo>
                    <a:lnTo>
                      <a:pt x="1023" y="5651"/>
                    </a:lnTo>
                    <a:lnTo>
                      <a:pt x="926" y="5698"/>
                    </a:lnTo>
                    <a:lnTo>
                      <a:pt x="821" y="5749"/>
                    </a:lnTo>
                    <a:lnTo>
                      <a:pt x="711" y="5803"/>
                    </a:lnTo>
                    <a:lnTo>
                      <a:pt x="597" y="5859"/>
                    </a:lnTo>
                    <a:lnTo>
                      <a:pt x="485" y="5914"/>
                    </a:lnTo>
                    <a:lnTo>
                      <a:pt x="376" y="5968"/>
                    </a:lnTo>
                    <a:lnTo>
                      <a:pt x="275" y="6017"/>
                    </a:lnTo>
                    <a:lnTo>
                      <a:pt x="185" y="6062"/>
                    </a:lnTo>
                    <a:lnTo>
                      <a:pt x="109" y="6098"/>
                    </a:lnTo>
                    <a:lnTo>
                      <a:pt x="50" y="6127"/>
                    </a:lnTo>
                    <a:lnTo>
                      <a:pt x="13" y="6145"/>
                    </a:lnTo>
                    <a:lnTo>
                      <a:pt x="0" y="6153"/>
                    </a:lnTo>
                    <a:lnTo>
                      <a:pt x="54" y="6263"/>
                    </a:lnTo>
                    <a:lnTo>
                      <a:pt x="1368" y="5619"/>
                    </a:lnTo>
                    <a:lnTo>
                      <a:pt x="1368" y="1311"/>
                    </a:lnTo>
                    <a:lnTo>
                      <a:pt x="154" y="0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Freeform 349"/>
              <p:cNvSpPr>
                <a:spLocks/>
              </p:cNvSpPr>
              <p:nvPr/>
            </p:nvSpPr>
            <p:spPr bwMode="auto">
              <a:xfrm>
                <a:off x="4794" y="2121"/>
                <a:ext cx="46" cy="187"/>
              </a:xfrm>
              <a:custGeom>
                <a:avLst/>
                <a:gdLst>
                  <a:gd name="T0" fmla="*/ 18 w 1363"/>
                  <a:gd name="T1" fmla="*/ 1233 h 5626"/>
                  <a:gd name="T2" fmla="*/ 0 w 1363"/>
                  <a:gd name="T3" fmla="*/ 1251 h 5626"/>
                  <a:gd name="T4" fmla="*/ 0 w 1363"/>
                  <a:gd name="T5" fmla="*/ 5626 h 5626"/>
                  <a:gd name="T6" fmla="*/ 123 w 1363"/>
                  <a:gd name="T7" fmla="*/ 5626 h 5626"/>
                  <a:gd name="T8" fmla="*/ 123 w 1363"/>
                  <a:gd name="T9" fmla="*/ 5578 h 5626"/>
                  <a:gd name="T10" fmla="*/ 123 w 1363"/>
                  <a:gd name="T11" fmla="*/ 5442 h 5626"/>
                  <a:gd name="T12" fmla="*/ 123 w 1363"/>
                  <a:gd name="T13" fmla="*/ 5232 h 5626"/>
                  <a:gd name="T14" fmla="*/ 123 w 1363"/>
                  <a:gd name="T15" fmla="*/ 4958 h 5626"/>
                  <a:gd name="T16" fmla="*/ 123 w 1363"/>
                  <a:gd name="T17" fmla="*/ 4634 h 5626"/>
                  <a:gd name="T18" fmla="*/ 123 w 1363"/>
                  <a:gd name="T19" fmla="*/ 4272 h 5626"/>
                  <a:gd name="T20" fmla="*/ 123 w 1363"/>
                  <a:gd name="T21" fmla="*/ 3885 h 5626"/>
                  <a:gd name="T22" fmla="*/ 123 w 1363"/>
                  <a:gd name="T23" fmla="*/ 3484 h 5626"/>
                  <a:gd name="T24" fmla="*/ 123 w 1363"/>
                  <a:gd name="T25" fmla="*/ 3083 h 5626"/>
                  <a:gd name="T26" fmla="*/ 123 w 1363"/>
                  <a:gd name="T27" fmla="*/ 2693 h 5626"/>
                  <a:gd name="T28" fmla="*/ 123 w 1363"/>
                  <a:gd name="T29" fmla="*/ 2328 h 5626"/>
                  <a:gd name="T30" fmla="*/ 123 w 1363"/>
                  <a:gd name="T31" fmla="*/ 2000 h 5626"/>
                  <a:gd name="T32" fmla="*/ 123 w 1363"/>
                  <a:gd name="T33" fmla="*/ 1721 h 5626"/>
                  <a:gd name="T34" fmla="*/ 123 w 1363"/>
                  <a:gd name="T35" fmla="*/ 1504 h 5626"/>
                  <a:gd name="T36" fmla="*/ 123 w 1363"/>
                  <a:gd name="T37" fmla="*/ 1361 h 5626"/>
                  <a:gd name="T38" fmla="*/ 123 w 1363"/>
                  <a:gd name="T39" fmla="*/ 1303 h 5626"/>
                  <a:gd name="T40" fmla="*/ 143 w 1363"/>
                  <a:gd name="T41" fmla="*/ 1284 h 5626"/>
                  <a:gd name="T42" fmla="*/ 187 w 1363"/>
                  <a:gd name="T43" fmla="*/ 1241 h 5626"/>
                  <a:gd name="T44" fmla="*/ 251 w 1363"/>
                  <a:gd name="T45" fmla="*/ 1178 h 5626"/>
                  <a:gd name="T46" fmla="*/ 332 w 1363"/>
                  <a:gd name="T47" fmla="*/ 1099 h 5626"/>
                  <a:gd name="T48" fmla="*/ 427 w 1363"/>
                  <a:gd name="T49" fmla="*/ 1006 h 5626"/>
                  <a:gd name="T50" fmla="*/ 531 w 1363"/>
                  <a:gd name="T51" fmla="*/ 904 h 5626"/>
                  <a:gd name="T52" fmla="*/ 642 w 1363"/>
                  <a:gd name="T53" fmla="*/ 794 h 5626"/>
                  <a:gd name="T54" fmla="*/ 757 w 1363"/>
                  <a:gd name="T55" fmla="*/ 683 h 5626"/>
                  <a:gd name="T56" fmla="*/ 870 w 1363"/>
                  <a:gd name="T57" fmla="*/ 572 h 5626"/>
                  <a:gd name="T58" fmla="*/ 980 w 1363"/>
                  <a:gd name="T59" fmla="*/ 463 h 5626"/>
                  <a:gd name="T60" fmla="*/ 1083 w 1363"/>
                  <a:gd name="T61" fmla="*/ 363 h 5626"/>
                  <a:gd name="T62" fmla="*/ 1174 w 1363"/>
                  <a:gd name="T63" fmla="*/ 273 h 5626"/>
                  <a:gd name="T64" fmla="*/ 1251 w 1363"/>
                  <a:gd name="T65" fmla="*/ 198 h 5626"/>
                  <a:gd name="T66" fmla="*/ 1311 w 1363"/>
                  <a:gd name="T67" fmla="*/ 139 h 5626"/>
                  <a:gd name="T68" fmla="*/ 1350 w 1363"/>
                  <a:gd name="T69" fmla="*/ 102 h 5626"/>
                  <a:gd name="T70" fmla="*/ 1363 w 1363"/>
                  <a:gd name="T71" fmla="*/ 88 h 5626"/>
                  <a:gd name="T72" fmla="*/ 1276 w 1363"/>
                  <a:gd name="T73" fmla="*/ 0 h 5626"/>
                  <a:gd name="T74" fmla="*/ 18 w 1363"/>
                  <a:gd name="T75" fmla="*/ 1233 h 56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63"/>
                  <a:gd name="T115" fmla="*/ 0 h 5626"/>
                  <a:gd name="T116" fmla="*/ 1363 w 1363"/>
                  <a:gd name="T117" fmla="*/ 5626 h 56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63" h="5626">
                    <a:moveTo>
                      <a:pt x="18" y="1233"/>
                    </a:moveTo>
                    <a:lnTo>
                      <a:pt x="0" y="1251"/>
                    </a:lnTo>
                    <a:lnTo>
                      <a:pt x="0" y="5626"/>
                    </a:lnTo>
                    <a:lnTo>
                      <a:pt x="123" y="5626"/>
                    </a:lnTo>
                    <a:lnTo>
                      <a:pt x="123" y="5578"/>
                    </a:lnTo>
                    <a:lnTo>
                      <a:pt x="123" y="5442"/>
                    </a:lnTo>
                    <a:lnTo>
                      <a:pt x="123" y="5232"/>
                    </a:lnTo>
                    <a:lnTo>
                      <a:pt x="123" y="4958"/>
                    </a:lnTo>
                    <a:lnTo>
                      <a:pt x="123" y="4634"/>
                    </a:lnTo>
                    <a:lnTo>
                      <a:pt x="123" y="4272"/>
                    </a:lnTo>
                    <a:lnTo>
                      <a:pt x="123" y="3885"/>
                    </a:lnTo>
                    <a:lnTo>
                      <a:pt x="123" y="3484"/>
                    </a:lnTo>
                    <a:lnTo>
                      <a:pt x="123" y="3083"/>
                    </a:lnTo>
                    <a:lnTo>
                      <a:pt x="123" y="2693"/>
                    </a:lnTo>
                    <a:lnTo>
                      <a:pt x="123" y="2328"/>
                    </a:lnTo>
                    <a:lnTo>
                      <a:pt x="123" y="2000"/>
                    </a:lnTo>
                    <a:lnTo>
                      <a:pt x="123" y="1721"/>
                    </a:lnTo>
                    <a:lnTo>
                      <a:pt x="123" y="1504"/>
                    </a:lnTo>
                    <a:lnTo>
                      <a:pt x="123" y="1361"/>
                    </a:lnTo>
                    <a:lnTo>
                      <a:pt x="123" y="1303"/>
                    </a:lnTo>
                    <a:lnTo>
                      <a:pt x="143" y="1284"/>
                    </a:lnTo>
                    <a:lnTo>
                      <a:pt x="187" y="1241"/>
                    </a:lnTo>
                    <a:lnTo>
                      <a:pt x="251" y="1178"/>
                    </a:lnTo>
                    <a:lnTo>
                      <a:pt x="332" y="1099"/>
                    </a:lnTo>
                    <a:lnTo>
                      <a:pt x="427" y="1006"/>
                    </a:lnTo>
                    <a:lnTo>
                      <a:pt x="531" y="904"/>
                    </a:lnTo>
                    <a:lnTo>
                      <a:pt x="642" y="794"/>
                    </a:lnTo>
                    <a:lnTo>
                      <a:pt x="757" y="683"/>
                    </a:lnTo>
                    <a:lnTo>
                      <a:pt x="870" y="572"/>
                    </a:lnTo>
                    <a:lnTo>
                      <a:pt x="980" y="463"/>
                    </a:lnTo>
                    <a:lnTo>
                      <a:pt x="1083" y="363"/>
                    </a:lnTo>
                    <a:lnTo>
                      <a:pt x="1174" y="273"/>
                    </a:lnTo>
                    <a:lnTo>
                      <a:pt x="1251" y="198"/>
                    </a:lnTo>
                    <a:lnTo>
                      <a:pt x="1311" y="139"/>
                    </a:lnTo>
                    <a:lnTo>
                      <a:pt x="1350" y="102"/>
                    </a:lnTo>
                    <a:lnTo>
                      <a:pt x="1363" y="88"/>
                    </a:lnTo>
                    <a:lnTo>
                      <a:pt x="1276" y="0"/>
                    </a:lnTo>
                    <a:lnTo>
                      <a:pt x="18" y="1233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Rectangle 350"/>
              <p:cNvSpPr>
                <a:spLocks noChangeArrowheads="1"/>
              </p:cNvSpPr>
              <p:nvPr/>
            </p:nvSpPr>
            <p:spPr bwMode="auto">
              <a:xfrm>
                <a:off x="4522" y="2163"/>
                <a:ext cx="275" cy="4"/>
              </a:xfrm>
              <a:prstGeom prst="rect">
                <a:avLst/>
              </a:prstGeom>
              <a:solidFill>
                <a:srgbClr val="5B595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Freeform 351"/>
              <p:cNvSpPr>
                <a:spLocks/>
              </p:cNvSpPr>
              <p:nvPr/>
            </p:nvSpPr>
            <p:spPr bwMode="auto">
              <a:xfrm>
                <a:off x="4523" y="2306"/>
                <a:ext cx="317" cy="25"/>
              </a:xfrm>
              <a:custGeom>
                <a:avLst/>
                <a:gdLst>
                  <a:gd name="T0" fmla="*/ 8218 w 9512"/>
                  <a:gd name="T1" fmla="*/ 0 h 737"/>
                  <a:gd name="T2" fmla="*/ 0 w 9512"/>
                  <a:gd name="T3" fmla="*/ 0 h 737"/>
                  <a:gd name="T4" fmla="*/ 0 w 9512"/>
                  <a:gd name="T5" fmla="*/ 124 h 737"/>
                  <a:gd name="T6" fmla="*/ 91 w 9512"/>
                  <a:gd name="T7" fmla="*/ 124 h 737"/>
                  <a:gd name="T8" fmla="*/ 351 w 9512"/>
                  <a:gd name="T9" fmla="*/ 124 h 737"/>
                  <a:gd name="T10" fmla="*/ 754 w 9512"/>
                  <a:gd name="T11" fmla="*/ 124 h 737"/>
                  <a:gd name="T12" fmla="*/ 1277 w 9512"/>
                  <a:gd name="T13" fmla="*/ 124 h 737"/>
                  <a:gd name="T14" fmla="*/ 1897 w 9512"/>
                  <a:gd name="T15" fmla="*/ 124 h 737"/>
                  <a:gd name="T16" fmla="*/ 2588 w 9512"/>
                  <a:gd name="T17" fmla="*/ 124 h 737"/>
                  <a:gd name="T18" fmla="*/ 3327 w 9512"/>
                  <a:gd name="T19" fmla="*/ 124 h 737"/>
                  <a:gd name="T20" fmla="*/ 4092 w 9512"/>
                  <a:gd name="T21" fmla="*/ 124 h 737"/>
                  <a:gd name="T22" fmla="*/ 4855 w 9512"/>
                  <a:gd name="T23" fmla="*/ 124 h 737"/>
                  <a:gd name="T24" fmla="*/ 5596 w 9512"/>
                  <a:gd name="T25" fmla="*/ 124 h 737"/>
                  <a:gd name="T26" fmla="*/ 6289 w 9512"/>
                  <a:gd name="T27" fmla="*/ 124 h 737"/>
                  <a:gd name="T28" fmla="*/ 6910 w 9512"/>
                  <a:gd name="T29" fmla="*/ 124 h 737"/>
                  <a:gd name="T30" fmla="*/ 7436 w 9512"/>
                  <a:gd name="T31" fmla="*/ 124 h 737"/>
                  <a:gd name="T32" fmla="*/ 7843 w 9512"/>
                  <a:gd name="T33" fmla="*/ 124 h 737"/>
                  <a:gd name="T34" fmla="*/ 8108 w 9512"/>
                  <a:gd name="T35" fmla="*/ 124 h 737"/>
                  <a:gd name="T36" fmla="*/ 8204 w 9512"/>
                  <a:gd name="T37" fmla="*/ 124 h 737"/>
                  <a:gd name="T38" fmla="*/ 8222 w 9512"/>
                  <a:gd name="T39" fmla="*/ 133 h 737"/>
                  <a:gd name="T40" fmla="*/ 8265 w 9512"/>
                  <a:gd name="T41" fmla="*/ 154 h 737"/>
                  <a:gd name="T42" fmla="*/ 8329 w 9512"/>
                  <a:gd name="T43" fmla="*/ 185 h 737"/>
                  <a:gd name="T44" fmla="*/ 8410 w 9512"/>
                  <a:gd name="T45" fmla="*/ 225 h 737"/>
                  <a:gd name="T46" fmla="*/ 8506 w 9512"/>
                  <a:gd name="T47" fmla="*/ 272 h 737"/>
                  <a:gd name="T48" fmla="*/ 8611 w 9512"/>
                  <a:gd name="T49" fmla="*/ 323 h 737"/>
                  <a:gd name="T50" fmla="*/ 8724 w 9512"/>
                  <a:gd name="T51" fmla="*/ 378 h 737"/>
                  <a:gd name="T52" fmla="*/ 8840 w 9512"/>
                  <a:gd name="T53" fmla="*/ 435 h 737"/>
                  <a:gd name="T54" fmla="*/ 8956 w 9512"/>
                  <a:gd name="T55" fmla="*/ 492 h 737"/>
                  <a:gd name="T56" fmla="*/ 9067 w 9512"/>
                  <a:gd name="T57" fmla="*/ 546 h 737"/>
                  <a:gd name="T58" fmla="*/ 9171 w 9512"/>
                  <a:gd name="T59" fmla="*/ 597 h 737"/>
                  <a:gd name="T60" fmla="*/ 9265 w 9512"/>
                  <a:gd name="T61" fmla="*/ 643 h 737"/>
                  <a:gd name="T62" fmla="*/ 9344 w 9512"/>
                  <a:gd name="T63" fmla="*/ 681 h 737"/>
                  <a:gd name="T64" fmla="*/ 9404 w 9512"/>
                  <a:gd name="T65" fmla="*/ 710 h 737"/>
                  <a:gd name="T66" fmla="*/ 9443 w 9512"/>
                  <a:gd name="T67" fmla="*/ 730 h 737"/>
                  <a:gd name="T68" fmla="*/ 9457 w 9512"/>
                  <a:gd name="T69" fmla="*/ 737 h 737"/>
                  <a:gd name="T70" fmla="*/ 9512 w 9512"/>
                  <a:gd name="T71" fmla="*/ 625 h 737"/>
                  <a:gd name="T72" fmla="*/ 8232 w 9512"/>
                  <a:gd name="T73" fmla="*/ 0 h 737"/>
                  <a:gd name="T74" fmla="*/ 8218 w 9512"/>
                  <a:gd name="T75" fmla="*/ 0 h 7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12"/>
                  <a:gd name="T115" fmla="*/ 0 h 737"/>
                  <a:gd name="T116" fmla="*/ 9512 w 9512"/>
                  <a:gd name="T117" fmla="*/ 737 h 7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12" h="737">
                    <a:moveTo>
                      <a:pt x="8218" y="0"/>
                    </a:moveTo>
                    <a:lnTo>
                      <a:pt x="0" y="0"/>
                    </a:lnTo>
                    <a:lnTo>
                      <a:pt x="0" y="124"/>
                    </a:lnTo>
                    <a:lnTo>
                      <a:pt x="91" y="124"/>
                    </a:lnTo>
                    <a:lnTo>
                      <a:pt x="351" y="124"/>
                    </a:lnTo>
                    <a:lnTo>
                      <a:pt x="754" y="124"/>
                    </a:lnTo>
                    <a:lnTo>
                      <a:pt x="1277" y="124"/>
                    </a:lnTo>
                    <a:lnTo>
                      <a:pt x="1897" y="124"/>
                    </a:lnTo>
                    <a:lnTo>
                      <a:pt x="2588" y="124"/>
                    </a:lnTo>
                    <a:lnTo>
                      <a:pt x="3327" y="124"/>
                    </a:lnTo>
                    <a:lnTo>
                      <a:pt x="4092" y="124"/>
                    </a:lnTo>
                    <a:lnTo>
                      <a:pt x="4855" y="124"/>
                    </a:lnTo>
                    <a:lnTo>
                      <a:pt x="5596" y="124"/>
                    </a:lnTo>
                    <a:lnTo>
                      <a:pt x="6289" y="124"/>
                    </a:lnTo>
                    <a:lnTo>
                      <a:pt x="6910" y="124"/>
                    </a:lnTo>
                    <a:lnTo>
                      <a:pt x="7436" y="124"/>
                    </a:lnTo>
                    <a:lnTo>
                      <a:pt x="7843" y="124"/>
                    </a:lnTo>
                    <a:lnTo>
                      <a:pt x="8108" y="124"/>
                    </a:lnTo>
                    <a:lnTo>
                      <a:pt x="8204" y="124"/>
                    </a:lnTo>
                    <a:lnTo>
                      <a:pt x="8222" y="133"/>
                    </a:lnTo>
                    <a:lnTo>
                      <a:pt x="8265" y="154"/>
                    </a:lnTo>
                    <a:lnTo>
                      <a:pt x="8329" y="185"/>
                    </a:lnTo>
                    <a:lnTo>
                      <a:pt x="8410" y="225"/>
                    </a:lnTo>
                    <a:lnTo>
                      <a:pt x="8506" y="272"/>
                    </a:lnTo>
                    <a:lnTo>
                      <a:pt x="8611" y="323"/>
                    </a:lnTo>
                    <a:lnTo>
                      <a:pt x="8724" y="378"/>
                    </a:lnTo>
                    <a:lnTo>
                      <a:pt x="8840" y="435"/>
                    </a:lnTo>
                    <a:lnTo>
                      <a:pt x="8956" y="492"/>
                    </a:lnTo>
                    <a:lnTo>
                      <a:pt x="9067" y="546"/>
                    </a:lnTo>
                    <a:lnTo>
                      <a:pt x="9171" y="597"/>
                    </a:lnTo>
                    <a:lnTo>
                      <a:pt x="9265" y="643"/>
                    </a:lnTo>
                    <a:lnTo>
                      <a:pt x="9344" y="681"/>
                    </a:lnTo>
                    <a:lnTo>
                      <a:pt x="9404" y="710"/>
                    </a:lnTo>
                    <a:lnTo>
                      <a:pt x="9443" y="730"/>
                    </a:lnTo>
                    <a:lnTo>
                      <a:pt x="9457" y="737"/>
                    </a:lnTo>
                    <a:lnTo>
                      <a:pt x="9512" y="625"/>
                    </a:lnTo>
                    <a:lnTo>
                      <a:pt x="8232" y="0"/>
                    </a:lnTo>
                    <a:lnTo>
                      <a:pt x="8218" y="0"/>
                    </a:lnTo>
                    <a:close/>
                  </a:path>
                </a:pathLst>
              </a:custGeom>
              <a:solidFill>
                <a:srgbClr val="5B59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Freeform 352"/>
              <p:cNvSpPr>
                <a:spLocks/>
              </p:cNvSpPr>
              <p:nvPr/>
            </p:nvSpPr>
            <p:spPr bwMode="auto">
              <a:xfrm>
                <a:off x="4466" y="2109"/>
                <a:ext cx="387" cy="222"/>
              </a:xfrm>
              <a:custGeom>
                <a:avLst/>
                <a:gdLst>
                  <a:gd name="T0" fmla="*/ 69 w 11606"/>
                  <a:gd name="T1" fmla="*/ 266 h 6656"/>
                  <a:gd name="T2" fmla="*/ 111 w 11606"/>
                  <a:gd name="T3" fmla="*/ 192 h 6656"/>
                  <a:gd name="T4" fmla="*/ 152 w 11606"/>
                  <a:gd name="T5" fmla="*/ 137 h 6656"/>
                  <a:gd name="T6" fmla="*/ 189 w 11606"/>
                  <a:gd name="T7" fmla="*/ 96 h 6656"/>
                  <a:gd name="T8" fmla="*/ 233 w 11606"/>
                  <a:gd name="T9" fmla="*/ 59 h 6656"/>
                  <a:gd name="T10" fmla="*/ 283 w 11606"/>
                  <a:gd name="T11" fmla="*/ 29 h 6656"/>
                  <a:gd name="T12" fmla="*/ 339 w 11606"/>
                  <a:gd name="T13" fmla="*/ 9 h 6656"/>
                  <a:gd name="T14" fmla="*/ 10979 w 11606"/>
                  <a:gd name="T15" fmla="*/ 2 h 6656"/>
                  <a:gd name="T16" fmla="*/ 11030 w 11606"/>
                  <a:gd name="T17" fmla="*/ 0 h 6656"/>
                  <a:gd name="T18" fmla="*/ 11109 w 11606"/>
                  <a:gd name="T19" fmla="*/ 3 h 6656"/>
                  <a:gd name="T20" fmla="*/ 11183 w 11606"/>
                  <a:gd name="T21" fmla="*/ 13 h 6656"/>
                  <a:gd name="T22" fmla="*/ 11265 w 11606"/>
                  <a:gd name="T23" fmla="*/ 32 h 6656"/>
                  <a:gd name="T24" fmla="*/ 11348 w 11606"/>
                  <a:gd name="T25" fmla="*/ 64 h 6656"/>
                  <a:gd name="T26" fmla="*/ 11428 w 11606"/>
                  <a:gd name="T27" fmla="*/ 113 h 6656"/>
                  <a:gd name="T28" fmla="*/ 11500 w 11606"/>
                  <a:gd name="T29" fmla="*/ 180 h 6656"/>
                  <a:gd name="T30" fmla="*/ 11558 w 11606"/>
                  <a:gd name="T31" fmla="*/ 268 h 6656"/>
                  <a:gd name="T32" fmla="*/ 11598 w 11606"/>
                  <a:gd name="T33" fmla="*/ 382 h 6656"/>
                  <a:gd name="T34" fmla="*/ 11597 w 11606"/>
                  <a:gd name="T35" fmla="*/ 6606 h 6656"/>
                  <a:gd name="T36" fmla="*/ 11532 w 11606"/>
                  <a:gd name="T37" fmla="*/ 6633 h 6656"/>
                  <a:gd name="T38" fmla="*/ 11465 w 11606"/>
                  <a:gd name="T39" fmla="*/ 6650 h 6656"/>
                  <a:gd name="T40" fmla="*/ 11417 w 11606"/>
                  <a:gd name="T41" fmla="*/ 6656 h 6656"/>
                  <a:gd name="T42" fmla="*/ 11365 w 11606"/>
                  <a:gd name="T43" fmla="*/ 6655 h 6656"/>
                  <a:gd name="T44" fmla="*/ 11308 w 11606"/>
                  <a:gd name="T45" fmla="*/ 6647 h 6656"/>
                  <a:gd name="T46" fmla="*/ 11247 w 11606"/>
                  <a:gd name="T47" fmla="*/ 6629 h 6656"/>
                  <a:gd name="T48" fmla="*/ 11185 w 11606"/>
                  <a:gd name="T49" fmla="*/ 6601 h 6656"/>
                  <a:gd name="T50" fmla="*/ 11174 w 11606"/>
                  <a:gd name="T51" fmla="*/ 570 h 6656"/>
                  <a:gd name="T52" fmla="*/ 11145 w 11606"/>
                  <a:gd name="T53" fmla="*/ 521 h 6656"/>
                  <a:gd name="T54" fmla="*/ 11113 w 11606"/>
                  <a:gd name="T55" fmla="*/ 483 h 6656"/>
                  <a:gd name="T56" fmla="*/ 11079 w 11606"/>
                  <a:gd name="T57" fmla="*/ 453 h 6656"/>
                  <a:gd name="T58" fmla="*/ 11037 w 11606"/>
                  <a:gd name="T59" fmla="*/ 426 h 6656"/>
                  <a:gd name="T60" fmla="*/ 10985 w 11606"/>
                  <a:gd name="T61" fmla="*/ 402 h 6656"/>
                  <a:gd name="T62" fmla="*/ 10922 w 11606"/>
                  <a:gd name="T63" fmla="*/ 383 h 6656"/>
                  <a:gd name="T64" fmla="*/ 669 w 11606"/>
                  <a:gd name="T65" fmla="*/ 373 h 6656"/>
                  <a:gd name="T66" fmla="*/ 611 w 11606"/>
                  <a:gd name="T67" fmla="*/ 387 h 6656"/>
                  <a:gd name="T68" fmla="*/ 566 w 11606"/>
                  <a:gd name="T69" fmla="*/ 405 h 6656"/>
                  <a:gd name="T70" fmla="*/ 530 w 11606"/>
                  <a:gd name="T71" fmla="*/ 428 h 6656"/>
                  <a:gd name="T72" fmla="*/ 494 w 11606"/>
                  <a:gd name="T73" fmla="*/ 458 h 6656"/>
                  <a:gd name="T74" fmla="*/ 461 w 11606"/>
                  <a:gd name="T75" fmla="*/ 497 h 6656"/>
                  <a:gd name="T76" fmla="*/ 433 w 11606"/>
                  <a:gd name="T77" fmla="*/ 546 h 6656"/>
                  <a:gd name="T78" fmla="*/ 411 w 11606"/>
                  <a:gd name="T79" fmla="*/ 608 h 6656"/>
                  <a:gd name="T80" fmla="*/ 400 w 11606"/>
                  <a:gd name="T81" fmla="*/ 682 h 6656"/>
                  <a:gd name="T82" fmla="*/ 375 w 11606"/>
                  <a:gd name="T83" fmla="*/ 6580 h 6656"/>
                  <a:gd name="T84" fmla="*/ 322 w 11606"/>
                  <a:gd name="T85" fmla="*/ 6608 h 6656"/>
                  <a:gd name="T86" fmla="*/ 270 w 11606"/>
                  <a:gd name="T87" fmla="*/ 6623 h 6656"/>
                  <a:gd name="T88" fmla="*/ 224 w 11606"/>
                  <a:gd name="T89" fmla="*/ 6630 h 6656"/>
                  <a:gd name="T90" fmla="*/ 171 w 11606"/>
                  <a:gd name="T91" fmla="*/ 6631 h 6656"/>
                  <a:gd name="T92" fmla="*/ 112 w 11606"/>
                  <a:gd name="T93" fmla="*/ 6624 h 6656"/>
                  <a:gd name="T94" fmla="*/ 47 w 11606"/>
                  <a:gd name="T95" fmla="*/ 6607 h 6656"/>
                  <a:gd name="T96" fmla="*/ 50 w 11606"/>
                  <a:gd name="T97" fmla="*/ 311 h 66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606"/>
                  <a:gd name="T148" fmla="*/ 0 h 6656"/>
                  <a:gd name="T149" fmla="*/ 11606 w 11606"/>
                  <a:gd name="T150" fmla="*/ 6656 h 66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606" h="6656">
                    <a:moveTo>
                      <a:pt x="50" y="311"/>
                    </a:moveTo>
                    <a:lnTo>
                      <a:pt x="55" y="299"/>
                    </a:lnTo>
                    <a:lnTo>
                      <a:pt x="69" y="266"/>
                    </a:lnTo>
                    <a:lnTo>
                      <a:pt x="80" y="244"/>
                    </a:lnTo>
                    <a:lnTo>
                      <a:pt x="95" y="219"/>
                    </a:lnTo>
                    <a:lnTo>
                      <a:pt x="111" y="192"/>
                    </a:lnTo>
                    <a:lnTo>
                      <a:pt x="129" y="164"/>
                    </a:lnTo>
                    <a:lnTo>
                      <a:pt x="141" y="150"/>
                    </a:lnTo>
                    <a:lnTo>
                      <a:pt x="152" y="137"/>
                    </a:lnTo>
                    <a:lnTo>
                      <a:pt x="163" y="122"/>
                    </a:lnTo>
                    <a:lnTo>
                      <a:pt x="175" y="109"/>
                    </a:lnTo>
                    <a:lnTo>
                      <a:pt x="189" y="96"/>
                    </a:lnTo>
                    <a:lnTo>
                      <a:pt x="203" y="82"/>
                    </a:lnTo>
                    <a:lnTo>
                      <a:pt x="217" y="70"/>
                    </a:lnTo>
                    <a:lnTo>
                      <a:pt x="233" y="59"/>
                    </a:lnTo>
                    <a:lnTo>
                      <a:pt x="249" y="48"/>
                    </a:lnTo>
                    <a:lnTo>
                      <a:pt x="265" y="38"/>
                    </a:lnTo>
                    <a:lnTo>
                      <a:pt x="283" y="29"/>
                    </a:lnTo>
                    <a:lnTo>
                      <a:pt x="300" y="21"/>
                    </a:lnTo>
                    <a:lnTo>
                      <a:pt x="319" y="14"/>
                    </a:lnTo>
                    <a:lnTo>
                      <a:pt x="339" y="9"/>
                    </a:lnTo>
                    <a:lnTo>
                      <a:pt x="359" y="5"/>
                    </a:lnTo>
                    <a:lnTo>
                      <a:pt x="380" y="2"/>
                    </a:lnTo>
                    <a:lnTo>
                      <a:pt x="10979" y="2"/>
                    </a:lnTo>
                    <a:lnTo>
                      <a:pt x="10985" y="2"/>
                    </a:lnTo>
                    <a:lnTo>
                      <a:pt x="11002" y="1"/>
                    </a:lnTo>
                    <a:lnTo>
                      <a:pt x="11030" y="0"/>
                    </a:lnTo>
                    <a:lnTo>
                      <a:pt x="11067" y="0"/>
                    </a:lnTo>
                    <a:lnTo>
                      <a:pt x="11087" y="1"/>
                    </a:lnTo>
                    <a:lnTo>
                      <a:pt x="11109" y="3"/>
                    </a:lnTo>
                    <a:lnTo>
                      <a:pt x="11133" y="5"/>
                    </a:lnTo>
                    <a:lnTo>
                      <a:pt x="11157" y="8"/>
                    </a:lnTo>
                    <a:lnTo>
                      <a:pt x="11183" y="13"/>
                    </a:lnTo>
                    <a:lnTo>
                      <a:pt x="11210" y="18"/>
                    </a:lnTo>
                    <a:lnTo>
                      <a:pt x="11237" y="24"/>
                    </a:lnTo>
                    <a:lnTo>
                      <a:pt x="11265" y="32"/>
                    </a:lnTo>
                    <a:lnTo>
                      <a:pt x="11292" y="42"/>
                    </a:lnTo>
                    <a:lnTo>
                      <a:pt x="11320" y="52"/>
                    </a:lnTo>
                    <a:lnTo>
                      <a:pt x="11348" y="64"/>
                    </a:lnTo>
                    <a:lnTo>
                      <a:pt x="11375" y="78"/>
                    </a:lnTo>
                    <a:lnTo>
                      <a:pt x="11402" y="95"/>
                    </a:lnTo>
                    <a:lnTo>
                      <a:pt x="11428" y="113"/>
                    </a:lnTo>
                    <a:lnTo>
                      <a:pt x="11453" y="133"/>
                    </a:lnTo>
                    <a:lnTo>
                      <a:pt x="11477" y="155"/>
                    </a:lnTo>
                    <a:lnTo>
                      <a:pt x="11500" y="180"/>
                    </a:lnTo>
                    <a:lnTo>
                      <a:pt x="11521" y="206"/>
                    </a:lnTo>
                    <a:lnTo>
                      <a:pt x="11541" y="236"/>
                    </a:lnTo>
                    <a:lnTo>
                      <a:pt x="11558" y="268"/>
                    </a:lnTo>
                    <a:lnTo>
                      <a:pt x="11573" y="303"/>
                    </a:lnTo>
                    <a:lnTo>
                      <a:pt x="11587" y="341"/>
                    </a:lnTo>
                    <a:lnTo>
                      <a:pt x="11598" y="382"/>
                    </a:lnTo>
                    <a:lnTo>
                      <a:pt x="11606" y="425"/>
                    </a:lnTo>
                    <a:lnTo>
                      <a:pt x="11606" y="6601"/>
                    </a:lnTo>
                    <a:lnTo>
                      <a:pt x="11597" y="6606"/>
                    </a:lnTo>
                    <a:lnTo>
                      <a:pt x="11572" y="6618"/>
                    </a:lnTo>
                    <a:lnTo>
                      <a:pt x="11554" y="6626"/>
                    </a:lnTo>
                    <a:lnTo>
                      <a:pt x="11532" y="6633"/>
                    </a:lnTo>
                    <a:lnTo>
                      <a:pt x="11508" y="6640"/>
                    </a:lnTo>
                    <a:lnTo>
                      <a:pt x="11480" y="6648"/>
                    </a:lnTo>
                    <a:lnTo>
                      <a:pt x="11465" y="6650"/>
                    </a:lnTo>
                    <a:lnTo>
                      <a:pt x="11450" y="6653"/>
                    </a:lnTo>
                    <a:lnTo>
                      <a:pt x="11434" y="6654"/>
                    </a:lnTo>
                    <a:lnTo>
                      <a:pt x="11417" y="6656"/>
                    </a:lnTo>
                    <a:lnTo>
                      <a:pt x="11401" y="6656"/>
                    </a:lnTo>
                    <a:lnTo>
                      <a:pt x="11382" y="6656"/>
                    </a:lnTo>
                    <a:lnTo>
                      <a:pt x="11365" y="6655"/>
                    </a:lnTo>
                    <a:lnTo>
                      <a:pt x="11347" y="6653"/>
                    </a:lnTo>
                    <a:lnTo>
                      <a:pt x="11327" y="6651"/>
                    </a:lnTo>
                    <a:lnTo>
                      <a:pt x="11308" y="6647"/>
                    </a:lnTo>
                    <a:lnTo>
                      <a:pt x="11288" y="6642"/>
                    </a:lnTo>
                    <a:lnTo>
                      <a:pt x="11268" y="6636"/>
                    </a:lnTo>
                    <a:lnTo>
                      <a:pt x="11247" y="6629"/>
                    </a:lnTo>
                    <a:lnTo>
                      <a:pt x="11227" y="6621"/>
                    </a:lnTo>
                    <a:lnTo>
                      <a:pt x="11205" y="6612"/>
                    </a:lnTo>
                    <a:lnTo>
                      <a:pt x="11185" y="6601"/>
                    </a:lnTo>
                    <a:lnTo>
                      <a:pt x="11185" y="600"/>
                    </a:lnTo>
                    <a:lnTo>
                      <a:pt x="11182" y="592"/>
                    </a:lnTo>
                    <a:lnTo>
                      <a:pt x="11174" y="570"/>
                    </a:lnTo>
                    <a:lnTo>
                      <a:pt x="11167" y="556"/>
                    </a:lnTo>
                    <a:lnTo>
                      <a:pt x="11157" y="539"/>
                    </a:lnTo>
                    <a:lnTo>
                      <a:pt x="11145" y="521"/>
                    </a:lnTo>
                    <a:lnTo>
                      <a:pt x="11131" y="502"/>
                    </a:lnTo>
                    <a:lnTo>
                      <a:pt x="11122" y="492"/>
                    </a:lnTo>
                    <a:lnTo>
                      <a:pt x="11113" y="483"/>
                    </a:lnTo>
                    <a:lnTo>
                      <a:pt x="11102" y="473"/>
                    </a:lnTo>
                    <a:lnTo>
                      <a:pt x="11091" y="463"/>
                    </a:lnTo>
                    <a:lnTo>
                      <a:pt x="11079" y="453"/>
                    </a:lnTo>
                    <a:lnTo>
                      <a:pt x="11065" y="444"/>
                    </a:lnTo>
                    <a:lnTo>
                      <a:pt x="11051" y="435"/>
                    </a:lnTo>
                    <a:lnTo>
                      <a:pt x="11037" y="426"/>
                    </a:lnTo>
                    <a:lnTo>
                      <a:pt x="11021" y="418"/>
                    </a:lnTo>
                    <a:lnTo>
                      <a:pt x="11003" y="409"/>
                    </a:lnTo>
                    <a:lnTo>
                      <a:pt x="10985" y="402"/>
                    </a:lnTo>
                    <a:lnTo>
                      <a:pt x="10965" y="395"/>
                    </a:lnTo>
                    <a:lnTo>
                      <a:pt x="10945" y="388"/>
                    </a:lnTo>
                    <a:lnTo>
                      <a:pt x="10922" y="383"/>
                    </a:lnTo>
                    <a:lnTo>
                      <a:pt x="10900" y="378"/>
                    </a:lnTo>
                    <a:lnTo>
                      <a:pt x="10875" y="373"/>
                    </a:lnTo>
                    <a:lnTo>
                      <a:pt x="669" y="373"/>
                    </a:lnTo>
                    <a:lnTo>
                      <a:pt x="658" y="375"/>
                    </a:lnTo>
                    <a:lnTo>
                      <a:pt x="629" y="381"/>
                    </a:lnTo>
                    <a:lnTo>
                      <a:pt x="611" y="387"/>
                    </a:lnTo>
                    <a:lnTo>
                      <a:pt x="589" y="395"/>
                    </a:lnTo>
                    <a:lnTo>
                      <a:pt x="578" y="400"/>
                    </a:lnTo>
                    <a:lnTo>
                      <a:pt x="566" y="405"/>
                    </a:lnTo>
                    <a:lnTo>
                      <a:pt x="554" y="413"/>
                    </a:lnTo>
                    <a:lnTo>
                      <a:pt x="542" y="420"/>
                    </a:lnTo>
                    <a:lnTo>
                      <a:pt x="530" y="428"/>
                    </a:lnTo>
                    <a:lnTo>
                      <a:pt x="518" y="437"/>
                    </a:lnTo>
                    <a:lnTo>
                      <a:pt x="506" y="447"/>
                    </a:lnTo>
                    <a:lnTo>
                      <a:pt x="494" y="458"/>
                    </a:lnTo>
                    <a:lnTo>
                      <a:pt x="483" y="470"/>
                    </a:lnTo>
                    <a:lnTo>
                      <a:pt x="472" y="483"/>
                    </a:lnTo>
                    <a:lnTo>
                      <a:pt x="461" y="497"/>
                    </a:lnTo>
                    <a:lnTo>
                      <a:pt x="451" y="513"/>
                    </a:lnTo>
                    <a:lnTo>
                      <a:pt x="442" y="529"/>
                    </a:lnTo>
                    <a:lnTo>
                      <a:pt x="433" y="546"/>
                    </a:lnTo>
                    <a:lnTo>
                      <a:pt x="425" y="566"/>
                    </a:lnTo>
                    <a:lnTo>
                      <a:pt x="418" y="586"/>
                    </a:lnTo>
                    <a:lnTo>
                      <a:pt x="411" y="608"/>
                    </a:lnTo>
                    <a:lnTo>
                      <a:pt x="407" y="631"/>
                    </a:lnTo>
                    <a:lnTo>
                      <a:pt x="403" y="656"/>
                    </a:lnTo>
                    <a:lnTo>
                      <a:pt x="400" y="682"/>
                    </a:lnTo>
                    <a:lnTo>
                      <a:pt x="400" y="6560"/>
                    </a:lnTo>
                    <a:lnTo>
                      <a:pt x="394" y="6566"/>
                    </a:lnTo>
                    <a:lnTo>
                      <a:pt x="375" y="6580"/>
                    </a:lnTo>
                    <a:lnTo>
                      <a:pt x="359" y="6588"/>
                    </a:lnTo>
                    <a:lnTo>
                      <a:pt x="342" y="6599"/>
                    </a:lnTo>
                    <a:lnTo>
                      <a:pt x="322" y="6608"/>
                    </a:lnTo>
                    <a:lnTo>
                      <a:pt x="297" y="6616"/>
                    </a:lnTo>
                    <a:lnTo>
                      <a:pt x="284" y="6620"/>
                    </a:lnTo>
                    <a:lnTo>
                      <a:pt x="270" y="6623"/>
                    </a:lnTo>
                    <a:lnTo>
                      <a:pt x="255" y="6626"/>
                    </a:lnTo>
                    <a:lnTo>
                      <a:pt x="240" y="6628"/>
                    </a:lnTo>
                    <a:lnTo>
                      <a:pt x="224" y="6630"/>
                    </a:lnTo>
                    <a:lnTo>
                      <a:pt x="207" y="6631"/>
                    </a:lnTo>
                    <a:lnTo>
                      <a:pt x="190" y="6631"/>
                    </a:lnTo>
                    <a:lnTo>
                      <a:pt x="171" y="6631"/>
                    </a:lnTo>
                    <a:lnTo>
                      <a:pt x="153" y="6629"/>
                    </a:lnTo>
                    <a:lnTo>
                      <a:pt x="132" y="6627"/>
                    </a:lnTo>
                    <a:lnTo>
                      <a:pt x="112" y="6624"/>
                    </a:lnTo>
                    <a:lnTo>
                      <a:pt x="92" y="6619"/>
                    </a:lnTo>
                    <a:lnTo>
                      <a:pt x="69" y="6614"/>
                    </a:lnTo>
                    <a:lnTo>
                      <a:pt x="47" y="6607"/>
                    </a:lnTo>
                    <a:lnTo>
                      <a:pt x="23" y="6599"/>
                    </a:lnTo>
                    <a:lnTo>
                      <a:pt x="0" y="6588"/>
                    </a:lnTo>
                    <a:lnTo>
                      <a:pt x="50" y="311"/>
                    </a:lnTo>
                    <a:close/>
                  </a:path>
                </a:pathLst>
              </a:custGeom>
              <a:solidFill>
                <a:srgbClr val="B9B9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Freeform 353"/>
              <p:cNvSpPr>
                <a:spLocks noEditPoints="1"/>
              </p:cNvSpPr>
              <p:nvPr/>
            </p:nvSpPr>
            <p:spPr bwMode="auto">
              <a:xfrm>
                <a:off x="4465" y="2108"/>
                <a:ext cx="389" cy="224"/>
              </a:xfrm>
              <a:custGeom>
                <a:avLst/>
                <a:gdLst>
                  <a:gd name="T0" fmla="*/ 325 w 11668"/>
                  <a:gd name="T1" fmla="*/ 22 h 6718"/>
                  <a:gd name="T2" fmla="*/ 220 w 11668"/>
                  <a:gd name="T3" fmla="*/ 86 h 6718"/>
                  <a:gd name="T4" fmla="*/ 141 w 11668"/>
                  <a:gd name="T5" fmla="*/ 171 h 6718"/>
                  <a:gd name="T6" fmla="*/ 52 w 11668"/>
                  <a:gd name="T7" fmla="*/ 332 h 6718"/>
                  <a:gd name="T8" fmla="*/ 93 w 11668"/>
                  <a:gd name="T9" fmla="*/ 6675 h 6718"/>
                  <a:gd name="T10" fmla="*/ 221 w 11668"/>
                  <a:gd name="T11" fmla="*/ 6694 h 6718"/>
                  <a:gd name="T12" fmla="*/ 322 w 11668"/>
                  <a:gd name="T13" fmla="*/ 6681 h 6718"/>
                  <a:gd name="T14" fmla="*/ 444 w 11668"/>
                  <a:gd name="T15" fmla="*/ 6620 h 6718"/>
                  <a:gd name="T16" fmla="*/ 472 w 11668"/>
                  <a:gd name="T17" fmla="*/ 648 h 6718"/>
                  <a:gd name="T18" fmla="*/ 515 w 11668"/>
                  <a:gd name="T19" fmla="*/ 549 h 6718"/>
                  <a:gd name="T20" fmla="*/ 575 w 11668"/>
                  <a:gd name="T21" fmla="*/ 486 h 6718"/>
                  <a:gd name="T22" fmla="*/ 690 w 11668"/>
                  <a:gd name="T23" fmla="*/ 436 h 6718"/>
                  <a:gd name="T24" fmla="*/ 10986 w 11668"/>
                  <a:gd name="T25" fmla="*/ 454 h 6718"/>
                  <a:gd name="T26" fmla="*/ 11076 w 11668"/>
                  <a:gd name="T27" fmla="*/ 498 h 6718"/>
                  <a:gd name="T28" fmla="*/ 11134 w 11668"/>
                  <a:gd name="T29" fmla="*/ 548 h 6718"/>
                  <a:gd name="T30" fmla="*/ 11185 w 11668"/>
                  <a:gd name="T31" fmla="*/ 638 h 6718"/>
                  <a:gd name="T32" fmla="*/ 11289 w 11668"/>
                  <a:gd name="T33" fmla="*/ 6697 h 6718"/>
                  <a:gd name="T34" fmla="*/ 11410 w 11668"/>
                  <a:gd name="T35" fmla="*/ 6718 h 6718"/>
                  <a:gd name="T36" fmla="*/ 11514 w 11668"/>
                  <a:gd name="T37" fmla="*/ 6709 h 6718"/>
                  <a:gd name="T38" fmla="*/ 11653 w 11668"/>
                  <a:gd name="T39" fmla="*/ 6658 h 6718"/>
                  <a:gd name="T40" fmla="*/ 11618 w 11668"/>
                  <a:gd name="T41" fmla="*/ 290 h 6718"/>
                  <a:gd name="T42" fmla="*/ 11482 w 11668"/>
                  <a:gd name="T43" fmla="*/ 124 h 6718"/>
                  <a:gd name="T44" fmla="*/ 11310 w 11668"/>
                  <a:gd name="T45" fmla="*/ 37 h 6718"/>
                  <a:gd name="T46" fmla="*/ 11147 w 11668"/>
                  <a:gd name="T47" fmla="*/ 4 h 6718"/>
                  <a:gd name="T48" fmla="*/ 11006 w 11668"/>
                  <a:gd name="T49" fmla="*/ 2 h 6718"/>
                  <a:gd name="T50" fmla="*/ 11606 w 11668"/>
                  <a:gd name="T51" fmla="*/ 1880 h 6718"/>
                  <a:gd name="T52" fmla="*/ 11606 w 11668"/>
                  <a:gd name="T53" fmla="*/ 5171 h 6718"/>
                  <a:gd name="T54" fmla="*/ 11597 w 11668"/>
                  <a:gd name="T55" fmla="*/ 6618 h 6718"/>
                  <a:gd name="T56" fmla="*/ 11497 w 11668"/>
                  <a:gd name="T57" fmla="*/ 6649 h 6718"/>
                  <a:gd name="T58" fmla="*/ 11354 w 11668"/>
                  <a:gd name="T59" fmla="*/ 6648 h 6718"/>
                  <a:gd name="T60" fmla="*/ 11262 w 11668"/>
                  <a:gd name="T61" fmla="*/ 6618 h 6718"/>
                  <a:gd name="T62" fmla="*/ 11247 w 11668"/>
                  <a:gd name="T63" fmla="*/ 5206 h 6718"/>
                  <a:gd name="T64" fmla="*/ 11247 w 11668"/>
                  <a:gd name="T65" fmla="*/ 2009 h 6718"/>
                  <a:gd name="T66" fmla="*/ 11243 w 11668"/>
                  <a:gd name="T67" fmla="*/ 617 h 6718"/>
                  <a:gd name="T68" fmla="*/ 11175 w 11668"/>
                  <a:gd name="T69" fmla="*/ 503 h 6718"/>
                  <a:gd name="T70" fmla="*/ 11100 w 11668"/>
                  <a:gd name="T71" fmla="*/ 439 h 6718"/>
                  <a:gd name="T72" fmla="*/ 10985 w 11668"/>
                  <a:gd name="T73" fmla="*/ 389 h 6718"/>
                  <a:gd name="T74" fmla="*/ 654 w 11668"/>
                  <a:gd name="T75" fmla="*/ 382 h 6718"/>
                  <a:gd name="T76" fmla="*/ 557 w 11668"/>
                  <a:gd name="T77" fmla="*/ 425 h 6718"/>
                  <a:gd name="T78" fmla="*/ 479 w 11668"/>
                  <a:gd name="T79" fmla="*/ 495 h 6718"/>
                  <a:gd name="T80" fmla="*/ 420 w 11668"/>
                  <a:gd name="T81" fmla="*/ 607 h 6718"/>
                  <a:gd name="T82" fmla="*/ 401 w 11668"/>
                  <a:gd name="T83" fmla="*/ 962 h 6718"/>
                  <a:gd name="T84" fmla="*/ 401 w 11668"/>
                  <a:gd name="T85" fmla="*/ 3633 h 6718"/>
                  <a:gd name="T86" fmla="*/ 401 w 11668"/>
                  <a:gd name="T87" fmla="*/ 6316 h 6718"/>
                  <a:gd name="T88" fmla="*/ 363 w 11668"/>
                  <a:gd name="T89" fmla="*/ 6600 h 6718"/>
                  <a:gd name="T90" fmla="*/ 247 w 11668"/>
                  <a:gd name="T91" fmla="*/ 6630 h 6718"/>
                  <a:gd name="T92" fmla="*/ 163 w 11668"/>
                  <a:gd name="T93" fmla="*/ 6625 h 6718"/>
                  <a:gd name="T94" fmla="*/ 61 w 11668"/>
                  <a:gd name="T95" fmla="*/ 6597 h 6718"/>
                  <a:gd name="T96" fmla="*/ 78 w 11668"/>
                  <a:gd name="T97" fmla="*/ 4603 h 6718"/>
                  <a:gd name="T98" fmla="*/ 104 w 11668"/>
                  <a:gd name="T99" fmla="*/ 1323 h 6718"/>
                  <a:gd name="T100" fmla="*/ 136 w 11668"/>
                  <a:gd name="T101" fmla="*/ 296 h 6718"/>
                  <a:gd name="T102" fmla="*/ 213 w 11668"/>
                  <a:gd name="T103" fmla="*/ 179 h 6718"/>
                  <a:gd name="T104" fmla="*/ 285 w 11668"/>
                  <a:gd name="T105" fmla="*/ 112 h 6718"/>
                  <a:gd name="T106" fmla="*/ 378 w 11668"/>
                  <a:gd name="T107" fmla="*/ 69 h 6718"/>
                  <a:gd name="T108" fmla="*/ 11068 w 11668"/>
                  <a:gd name="T109" fmla="*/ 61 h 6718"/>
                  <a:gd name="T110" fmla="*/ 11216 w 11668"/>
                  <a:gd name="T111" fmla="*/ 75 h 6718"/>
                  <a:gd name="T112" fmla="*/ 11369 w 11668"/>
                  <a:gd name="T113" fmla="*/ 125 h 6718"/>
                  <a:gd name="T114" fmla="*/ 11508 w 11668"/>
                  <a:gd name="T115" fmla="*/ 232 h 6718"/>
                  <a:gd name="T116" fmla="*/ 11599 w 11668"/>
                  <a:gd name="T117" fmla="*/ 420 h 671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68"/>
                  <a:gd name="T178" fmla="*/ 0 h 6718"/>
                  <a:gd name="T179" fmla="*/ 11668 w 11668"/>
                  <a:gd name="T180" fmla="*/ 6718 h 671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68" h="6718">
                    <a:moveTo>
                      <a:pt x="11006" y="2"/>
                    </a:moveTo>
                    <a:lnTo>
                      <a:pt x="411" y="2"/>
                    </a:lnTo>
                    <a:lnTo>
                      <a:pt x="388" y="5"/>
                    </a:lnTo>
                    <a:lnTo>
                      <a:pt x="366" y="9"/>
                    </a:lnTo>
                    <a:lnTo>
                      <a:pt x="345" y="15"/>
                    </a:lnTo>
                    <a:lnTo>
                      <a:pt x="325" y="22"/>
                    </a:lnTo>
                    <a:lnTo>
                      <a:pt x="305" y="31"/>
                    </a:lnTo>
                    <a:lnTo>
                      <a:pt x="286" y="40"/>
                    </a:lnTo>
                    <a:lnTo>
                      <a:pt x="269" y="50"/>
                    </a:lnTo>
                    <a:lnTo>
                      <a:pt x="251" y="61"/>
                    </a:lnTo>
                    <a:lnTo>
                      <a:pt x="235" y="74"/>
                    </a:lnTo>
                    <a:lnTo>
                      <a:pt x="220" y="86"/>
                    </a:lnTo>
                    <a:lnTo>
                      <a:pt x="204" y="99"/>
                    </a:lnTo>
                    <a:lnTo>
                      <a:pt x="190" y="113"/>
                    </a:lnTo>
                    <a:lnTo>
                      <a:pt x="177" y="127"/>
                    </a:lnTo>
                    <a:lnTo>
                      <a:pt x="163" y="141"/>
                    </a:lnTo>
                    <a:lnTo>
                      <a:pt x="152" y="156"/>
                    </a:lnTo>
                    <a:lnTo>
                      <a:pt x="141" y="171"/>
                    </a:lnTo>
                    <a:lnTo>
                      <a:pt x="121" y="199"/>
                    </a:lnTo>
                    <a:lnTo>
                      <a:pt x="102" y="228"/>
                    </a:lnTo>
                    <a:lnTo>
                      <a:pt x="88" y="254"/>
                    </a:lnTo>
                    <a:lnTo>
                      <a:pt x="76" y="278"/>
                    </a:lnTo>
                    <a:lnTo>
                      <a:pt x="58" y="315"/>
                    </a:lnTo>
                    <a:lnTo>
                      <a:pt x="52" y="332"/>
                    </a:lnTo>
                    <a:lnTo>
                      <a:pt x="50" y="337"/>
                    </a:lnTo>
                    <a:lnTo>
                      <a:pt x="0" y="6640"/>
                    </a:lnTo>
                    <a:lnTo>
                      <a:pt x="18" y="6648"/>
                    </a:lnTo>
                    <a:lnTo>
                      <a:pt x="44" y="6658"/>
                    </a:lnTo>
                    <a:lnTo>
                      <a:pt x="68" y="6667"/>
                    </a:lnTo>
                    <a:lnTo>
                      <a:pt x="93" y="6675"/>
                    </a:lnTo>
                    <a:lnTo>
                      <a:pt x="115" y="6681"/>
                    </a:lnTo>
                    <a:lnTo>
                      <a:pt x="138" y="6686"/>
                    </a:lnTo>
                    <a:lnTo>
                      <a:pt x="160" y="6689"/>
                    </a:lnTo>
                    <a:lnTo>
                      <a:pt x="181" y="6692"/>
                    </a:lnTo>
                    <a:lnTo>
                      <a:pt x="201" y="6693"/>
                    </a:lnTo>
                    <a:lnTo>
                      <a:pt x="221" y="6694"/>
                    </a:lnTo>
                    <a:lnTo>
                      <a:pt x="240" y="6693"/>
                    </a:lnTo>
                    <a:lnTo>
                      <a:pt x="257" y="6692"/>
                    </a:lnTo>
                    <a:lnTo>
                      <a:pt x="275" y="6690"/>
                    </a:lnTo>
                    <a:lnTo>
                      <a:pt x="291" y="6688"/>
                    </a:lnTo>
                    <a:lnTo>
                      <a:pt x="308" y="6685"/>
                    </a:lnTo>
                    <a:lnTo>
                      <a:pt x="322" y="6681"/>
                    </a:lnTo>
                    <a:lnTo>
                      <a:pt x="336" y="6677"/>
                    </a:lnTo>
                    <a:lnTo>
                      <a:pt x="363" y="6667"/>
                    </a:lnTo>
                    <a:lnTo>
                      <a:pt x="385" y="6658"/>
                    </a:lnTo>
                    <a:lnTo>
                      <a:pt x="405" y="6648"/>
                    </a:lnTo>
                    <a:lnTo>
                      <a:pt x="421" y="6638"/>
                    </a:lnTo>
                    <a:lnTo>
                      <a:pt x="444" y="6620"/>
                    </a:lnTo>
                    <a:lnTo>
                      <a:pt x="454" y="6612"/>
                    </a:lnTo>
                    <a:lnTo>
                      <a:pt x="463" y="6604"/>
                    </a:lnTo>
                    <a:lnTo>
                      <a:pt x="463" y="713"/>
                    </a:lnTo>
                    <a:lnTo>
                      <a:pt x="465" y="690"/>
                    </a:lnTo>
                    <a:lnTo>
                      <a:pt x="468" y="668"/>
                    </a:lnTo>
                    <a:lnTo>
                      <a:pt x="472" y="648"/>
                    </a:lnTo>
                    <a:lnTo>
                      <a:pt x="477" y="629"/>
                    </a:lnTo>
                    <a:lnTo>
                      <a:pt x="483" y="610"/>
                    </a:lnTo>
                    <a:lnTo>
                      <a:pt x="490" y="593"/>
                    </a:lnTo>
                    <a:lnTo>
                      <a:pt x="499" y="577"/>
                    </a:lnTo>
                    <a:lnTo>
                      <a:pt x="507" y="562"/>
                    </a:lnTo>
                    <a:lnTo>
                      <a:pt x="515" y="549"/>
                    </a:lnTo>
                    <a:lnTo>
                      <a:pt x="524" y="536"/>
                    </a:lnTo>
                    <a:lnTo>
                      <a:pt x="534" y="524"/>
                    </a:lnTo>
                    <a:lnTo>
                      <a:pt x="544" y="513"/>
                    </a:lnTo>
                    <a:lnTo>
                      <a:pt x="554" y="504"/>
                    </a:lnTo>
                    <a:lnTo>
                      <a:pt x="565" y="495"/>
                    </a:lnTo>
                    <a:lnTo>
                      <a:pt x="575" y="486"/>
                    </a:lnTo>
                    <a:lnTo>
                      <a:pt x="585" y="478"/>
                    </a:lnTo>
                    <a:lnTo>
                      <a:pt x="607" y="466"/>
                    </a:lnTo>
                    <a:lnTo>
                      <a:pt x="627" y="456"/>
                    </a:lnTo>
                    <a:lnTo>
                      <a:pt x="646" y="449"/>
                    </a:lnTo>
                    <a:lnTo>
                      <a:pt x="663" y="443"/>
                    </a:lnTo>
                    <a:lnTo>
                      <a:pt x="690" y="436"/>
                    </a:lnTo>
                    <a:lnTo>
                      <a:pt x="702" y="435"/>
                    </a:lnTo>
                    <a:lnTo>
                      <a:pt x="10906" y="435"/>
                    </a:lnTo>
                    <a:lnTo>
                      <a:pt x="10928" y="439"/>
                    </a:lnTo>
                    <a:lnTo>
                      <a:pt x="10948" y="444"/>
                    </a:lnTo>
                    <a:lnTo>
                      <a:pt x="10968" y="449"/>
                    </a:lnTo>
                    <a:lnTo>
                      <a:pt x="10986" y="454"/>
                    </a:lnTo>
                    <a:lnTo>
                      <a:pt x="11004" y="461"/>
                    </a:lnTo>
                    <a:lnTo>
                      <a:pt x="11020" y="467"/>
                    </a:lnTo>
                    <a:lnTo>
                      <a:pt x="11035" y="474"/>
                    </a:lnTo>
                    <a:lnTo>
                      <a:pt x="11049" y="481"/>
                    </a:lnTo>
                    <a:lnTo>
                      <a:pt x="11063" y="490"/>
                    </a:lnTo>
                    <a:lnTo>
                      <a:pt x="11076" y="498"/>
                    </a:lnTo>
                    <a:lnTo>
                      <a:pt x="11087" y="506"/>
                    </a:lnTo>
                    <a:lnTo>
                      <a:pt x="11099" y="514"/>
                    </a:lnTo>
                    <a:lnTo>
                      <a:pt x="11109" y="522"/>
                    </a:lnTo>
                    <a:lnTo>
                      <a:pt x="11118" y="530"/>
                    </a:lnTo>
                    <a:lnTo>
                      <a:pt x="11126" y="540"/>
                    </a:lnTo>
                    <a:lnTo>
                      <a:pt x="11134" y="548"/>
                    </a:lnTo>
                    <a:lnTo>
                      <a:pt x="11148" y="564"/>
                    </a:lnTo>
                    <a:lnTo>
                      <a:pt x="11159" y="580"/>
                    </a:lnTo>
                    <a:lnTo>
                      <a:pt x="11168" y="596"/>
                    </a:lnTo>
                    <a:lnTo>
                      <a:pt x="11174" y="608"/>
                    </a:lnTo>
                    <a:lnTo>
                      <a:pt x="11182" y="629"/>
                    </a:lnTo>
                    <a:lnTo>
                      <a:pt x="11185" y="638"/>
                    </a:lnTo>
                    <a:lnTo>
                      <a:pt x="11184" y="6650"/>
                    </a:lnTo>
                    <a:lnTo>
                      <a:pt x="11201" y="6659"/>
                    </a:lnTo>
                    <a:lnTo>
                      <a:pt x="11223" y="6670"/>
                    </a:lnTo>
                    <a:lnTo>
                      <a:pt x="11246" y="6681"/>
                    </a:lnTo>
                    <a:lnTo>
                      <a:pt x="11267" y="6690"/>
                    </a:lnTo>
                    <a:lnTo>
                      <a:pt x="11289" y="6697"/>
                    </a:lnTo>
                    <a:lnTo>
                      <a:pt x="11310" y="6703"/>
                    </a:lnTo>
                    <a:lnTo>
                      <a:pt x="11331" y="6708"/>
                    </a:lnTo>
                    <a:lnTo>
                      <a:pt x="11351" y="6712"/>
                    </a:lnTo>
                    <a:lnTo>
                      <a:pt x="11371" y="6715"/>
                    </a:lnTo>
                    <a:lnTo>
                      <a:pt x="11391" y="6716"/>
                    </a:lnTo>
                    <a:lnTo>
                      <a:pt x="11410" y="6718"/>
                    </a:lnTo>
                    <a:lnTo>
                      <a:pt x="11429" y="6718"/>
                    </a:lnTo>
                    <a:lnTo>
                      <a:pt x="11447" y="6717"/>
                    </a:lnTo>
                    <a:lnTo>
                      <a:pt x="11464" y="6716"/>
                    </a:lnTo>
                    <a:lnTo>
                      <a:pt x="11482" y="6714"/>
                    </a:lnTo>
                    <a:lnTo>
                      <a:pt x="11498" y="6712"/>
                    </a:lnTo>
                    <a:lnTo>
                      <a:pt x="11514" y="6709"/>
                    </a:lnTo>
                    <a:lnTo>
                      <a:pt x="11543" y="6703"/>
                    </a:lnTo>
                    <a:lnTo>
                      <a:pt x="11570" y="6695"/>
                    </a:lnTo>
                    <a:lnTo>
                      <a:pt x="11593" y="6687"/>
                    </a:lnTo>
                    <a:lnTo>
                      <a:pt x="11613" y="6679"/>
                    </a:lnTo>
                    <a:lnTo>
                      <a:pt x="11641" y="6665"/>
                    </a:lnTo>
                    <a:lnTo>
                      <a:pt x="11653" y="6658"/>
                    </a:lnTo>
                    <a:lnTo>
                      <a:pt x="11668" y="6649"/>
                    </a:lnTo>
                    <a:lnTo>
                      <a:pt x="11668" y="456"/>
                    </a:lnTo>
                    <a:lnTo>
                      <a:pt x="11660" y="410"/>
                    </a:lnTo>
                    <a:lnTo>
                      <a:pt x="11648" y="367"/>
                    </a:lnTo>
                    <a:lnTo>
                      <a:pt x="11634" y="327"/>
                    </a:lnTo>
                    <a:lnTo>
                      <a:pt x="11618" y="290"/>
                    </a:lnTo>
                    <a:lnTo>
                      <a:pt x="11599" y="255"/>
                    </a:lnTo>
                    <a:lnTo>
                      <a:pt x="11579" y="224"/>
                    </a:lnTo>
                    <a:lnTo>
                      <a:pt x="11556" y="195"/>
                    </a:lnTo>
                    <a:lnTo>
                      <a:pt x="11533" y="170"/>
                    </a:lnTo>
                    <a:lnTo>
                      <a:pt x="11507" y="145"/>
                    </a:lnTo>
                    <a:lnTo>
                      <a:pt x="11482" y="124"/>
                    </a:lnTo>
                    <a:lnTo>
                      <a:pt x="11454" y="104"/>
                    </a:lnTo>
                    <a:lnTo>
                      <a:pt x="11426" y="88"/>
                    </a:lnTo>
                    <a:lnTo>
                      <a:pt x="11397" y="73"/>
                    </a:lnTo>
                    <a:lnTo>
                      <a:pt x="11368" y="59"/>
                    </a:lnTo>
                    <a:lnTo>
                      <a:pt x="11340" y="47"/>
                    </a:lnTo>
                    <a:lnTo>
                      <a:pt x="11310" y="37"/>
                    </a:lnTo>
                    <a:lnTo>
                      <a:pt x="11281" y="29"/>
                    </a:lnTo>
                    <a:lnTo>
                      <a:pt x="11253" y="21"/>
                    </a:lnTo>
                    <a:lnTo>
                      <a:pt x="11224" y="15"/>
                    </a:lnTo>
                    <a:lnTo>
                      <a:pt x="11198" y="10"/>
                    </a:lnTo>
                    <a:lnTo>
                      <a:pt x="11171" y="7"/>
                    </a:lnTo>
                    <a:lnTo>
                      <a:pt x="11147" y="4"/>
                    </a:lnTo>
                    <a:lnTo>
                      <a:pt x="11123" y="2"/>
                    </a:lnTo>
                    <a:lnTo>
                      <a:pt x="11101" y="1"/>
                    </a:lnTo>
                    <a:lnTo>
                      <a:pt x="11063" y="0"/>
                    </a:lnTo>
                    <a:lnTo>
                      <a:pt x="11033" y="1"/>
                    </a:lnTo>
                    <a:lnTo>
                      <a:pt x="11014" y="2"/>
                    </a:lnTo>
                    <a:lnTo>
                      <a:pt x="11006" y="2"/>
                    </a:lnTo>
                    <a:close/>
                    <a:moveTo>
                      <a:pt x="11606" y="461"/>
                    </a:moveTo>
                    <a:lnTo>
                      <a:pt x="11606" y="529"/>
                    </a:lnTo>
                    <a:lnTo>
                      <a:pt x="11606" y="724"/>
                    </a:lnTo>
                    <a:lnTo>
                      <a:pt x="11606" y="1026"/>
                    </a:lnTo>
                    <a:lnTo>
                      <a:pt x="11606" y="1417"/>
                    </a:lnTo>
                    <a:lnTo>
                      <a:pt x="11606" y="1880"/>
                    </a:lnTo>
                    <a:lnTo>
                      <a:pt x="11606" y="2399"/>
                    </a:lnTo>
                    <a:lnTo>
                      <a:pt x="11606" y="2951"/>
                    </a:lnTo>
                    <a:lnTo>
                      <a:pt x="11606" y="3524"/>
                    </a:lnTo>
                    <a:lnTo>
                      <a:pt x="11606" y="4096"/>
                    </a:lnTo>
                    <a:lnTo>
                      <a:pt x="11606" y="4651"/>
                    </a:lnTo>
                    <a:lnTo>
                      <a:pt x="11606" y="5171"/>
                    </a:lnTo>
                    <a:lnTo>
                      <a:pt x="11606" y="5637"/>
                    </a:lnTo>
                    <a:lnTo>
                      <a:pt x="11606" y="6033"/>
                    </a:lnTo>
                    <a:lnTo>
                      <a:pt x="11606" y="6339"/>
                    </a:lnTo>
                    <a:lnTo>
                      <a:pt x="11606" y="6539"/>
                    </a:lnTo>
                    <a:lnTo>
                      <a:pt x="11606" y="6613"/>
                    </a:lnTo>
                    <a:lnTo>
                      <a:pt x="11597" y="6618"/>
                    </a:lnTo>
                    <a:lnTo>
                      <a:pt x="11585" y="6623"/>
                    </a:lnTo>
                    <a:lnTo>
                      <a:pt x="11572" y="6630"/>
                    </a:lnTo>
                    <a:lnTo>
                      <a:pt x="11555" y="6635"/>
                    </a:lnTo>
                    <a:lnTo>
                      <a:pt x="11538" y="6640"/>
                    </a:lnTo>
                    <a:lnTo>
                      <a:pt x="11519" y="6645"/>
                    </a:lnTo>
                    <a:lnTo>
                      <a:pt x="11497" y="6649"/>
                    </a:lnTo>
                    <a:lnTo>
                      <a:pt x="11474" y="6652"/>
                    </a:lnTo>
                    <a:lnTo>
                      <a:pt x="11450" y="6654"/>
                    </a:lnTo>
                    <a:lnTo>
                      <a:pt x="11423" y="6655"/>
                    </a:lnTo>
                    <a:lnTo>
                      <a:pt x="11397" y="6654"/>
                    </a:lnTo>
                    <a:lnTo>
                      <a:pt x="11368" y="6650"/>
                    </a:lnTo>
                    <a:lnTo>
                      <a:pt x="11354" y="6648"/>
                    </a:lnTo>
                    <a:lnTo>
                      <a:pt x="11340" y="6645"/>
                    </a:lnTo>
                    <a:lnTo>
                      <a:pt x="11324" y="6641"/>
                    </a:lnTo>
                    <a:lnTo>
                      <a:pt x="11309" y="6637"/>
                    </a:lnTo>
                    <a:lnTo>
                      <a:pt x="11294" y="6632"/>
                    </a:lnTo>
                    <a:lnTo>
                      <a:pt x="11278" y="6625"/>
                    </a:lnTo>
                    <a:lnTo>
                      <a:pt x="11262" y="6618"/>
                    </a:lnTo>
                    <a:lnTo>
                      <a:pt x="11247" y="6611"/>
                    </a:lnTo>
                    <a:lnTo>
                      <a:pt x="11247" y="6538"/>
                    </a:lnTo>
                    <a:lnTo>
                      <a:pt x="11247" y="6342"/>
                    </a:lnTo>
                    <a:lnTo>
                      <a:pt x="11247" y="6044"/>
                    </a:lnTo>
                    <a:lnTo>
                      <a:pt x="11247" y="5660"/>
                    </a:lnTo>
                    <a:lnTo>
                      <a:pt x="11247" y="5206"/>
                    </a:lnTo>
                    <a:lnTo>
                      <a:pt x="11247" y="4701"/>
                    </a:lnTo>
                    <a:lnTo>
                      <a:pt x="11247" y="4161"/>
                    </a:lnTo>
                    <a:lnTo>
                      <a:pt x="11247" y="3606"/>
                    </a:lnTo>
                    <a:lnTo>
                      <a:pt x="11247" y="3050"/>
                    </a:lnTo>
                    <a:lnTo>
                      <a:pt x="11247" y="2512"/>
                    </a:lnTo>
                    <a:lnTo>
                      <a:pt x="11247" y="2009"/>
                    </a:lnTo>
                    <a:lnTo>
                      <a:pt x="11247" y="1560"/>
                    </a:lnTo>
                    <a:lnTo>
                      <a:pt x="11247" y="1179"/>
                    </a:lnTo>
                    <a:lnTo>
                      <a:pt x="11247" y="886"/>
                    </a:lnTo>
                    <a:lnTo>
                      <a:pt x="11247" y="698"/>
                    </a:lnTo>
                    <a:lnTo>
                      <a:pt x="11247" y="631"/>
                    </a:lnTo>
                    <a:lnTo>
                      <a:pt x="11243" y="617"/>
                    </a:lnTo>
                    <a:lnTo>
                      <a:pt x="11233" y="591"/>
                    </a:lnTo>
                    <a:lnTo>
                      <a:pt x="11225" y="573"/>
                    </a:lnTo>
                    <a:lnTo>
                      <a:pt x="11214" y="555"/>
                    </a:lnTo>
                    <a:lnTo>
                      <a:pt x="11201" y="534"/>
                    </a:lnTo>
                    <a:lnTo>
                      <a:pt x="11184" y="513"/>
                    </a:lnTo>
                    <a:lnTo>
                      <a:pt x="11175" y="503"/>
                    </a:lnTo>
                    <a:lnTo>
                      <a:pt x="11165" y="492"/>
                    </a:lnTo>
                    <a:lnTo>
                      <a:pt x="11154" y="481"/>
                    </a:lnTo>
                    <a:lnTo>
                      <a:pt x="11141" y="470"/>
                    </a:lnTo>
                    <a:lnTo>
                      <a:pt x="11129" y="460"/>
                    </a:lnTo>
                    <a:lnTo>
                      <a:pt x="11115" y="450"/>
                    </a:lnTo>
                    <a:lnTo>
                      <a:pt x="11100" y="439"/>
                    </a:lnTo>
                    <a:lnTo>
                      <a:pt x="11083" y="430"/>
                    </a:lnTo>
                    <a:lnTo>
                      <a:pt x="11066" y="421"/>
                    </a:lnTo>
                    <a:lnTo>
                      <a:pt x="11047" y="413"/>
                    </a:lnTo>
                    <a:lnTo>
                      <a:pt x="11028" y="405"/>
                    </a:lnTo>
                    <a:lnTo>
                      <a:pt x="11008" y="397"/>
                    </a:lnTo>
                    <a:lnTo>
                      <a:pt x="10985" y="389"/>
                    </a:lnTo>
                    <a:lnTo>
                      <a:pt x="10962" y="383"/>
                    </a:lnTo>
                    <a:lnTo>
                      <a:pt x="10937" y="378"/>
                    </a:lnTo>
                    <a:lnTo>
                      <a:pt x="10911" y="374"/>
                    </a:lnTo>
                    <a:lnTo>
                      <a:pt x="700" y="373"/>
                    </a:lnTo>
                    <a:lnTo>
                      <a:pt x="686" y="375"/>
                    </a:lnTo>
                    <a:lnTo>
                      <a:pt x="654" y="382"/>
                    </a:lnTo>
                    <a:lnTo>
                      <a:pt x="632" y="389"/>
                    </a:lnTo>
                    <a:lnTo>
                      <a:pt x="608" y="399"/>
                    </a:lnTo>
                    <a:lnTo>
                      <a:pt x="596" y="404"/>
                    </a:lnTo>
                    <a:lnTo>
                      <a:pt x="582" y="410"/>
                    </a:lnTo>
                    <a:lnTo>
                      <a:pt x="570" y="418"/>
                    </a:lnTo>
                    <a:lnTo>
                      <a:pt x="557" y="425"/>
                    </a:lnTo>
                    <a:lnTo>
                      <a:pt x="543" y="434"/>
                    </a:lnTo>
                    <a:lnTo>
                      <a:pt x="529" y="445"/>
                    </a:lnTo>
                    <a:lnTo>
                      <a:pt x="516" y="456"/>
                    </a:lnTo>
                    <a:lnTo>
                      <a:pt x="504" y="468"/>
                    </a:lnTo>
                    <a:lnTo>
                      <a:pt x="490" y="480"/>
                    </a:lnTo>
                    <a:lnTo>
                      <a:pt x="479" y="495"/>
                    </a:lnTo>
                    <a:lnTo>
                      <a:pt x="467" y="510"/>
                    </a:lnTo>
                    <a:lnTo>
                      <a:pt x="456" y="527"/>
                    </a:lnTo>
                    <a:lnTo>
                      <a:pt x="445" y="545"/>
                    </a:lnTo>
                    <a:lnTo>
                      <a:pt x="436" y="564"/>
                    </a:lnTo>
                    <a:lnTo>
                      <a:pt x="427" y="586"/>
                    </a:lnTo>
                    <a:lnTo>
                      <a:pt x="420" y="607"/>
                    </a:lnTo>
                    <a:lnTo>
                      <a:pt x="413" y="631"/>
                    </a:lnTo>
                    <a:lnTo>
                      <a:pt x="408" y="656"/>
                    </a:lnTo>
                    <a:lnTo>
                      <a:pt x="404" y="683"/>
                    </a:lnTo>
                    <a:lnTo>
                      <a:pt x="401" y="711"/>
                    </a:lnTo>
                    <a:lnTo>
                      <a:pt x="401" y="777"/>
                    </a:lnTo>
                    <a:lnTo>
                      <a:pt x="401" y="962"/>
                    </a:lnTo>
                    <a:lnTo>
                      <a:pt x="401" y="1250"/>
                    </a:lnTo>
                    <a:lnTo>
                      <a:pt x="401" y="1624"/>
                    </a:lnTo>
                    <a:lnTo>
                      <a:pt x="401" y="2065"/>
                    </a:lnTo>
                    <a:lnTo>
                      <a:pt x="401" y="2559"/>
                    </a:lnTo>
                    <a:lnTo>
                      <a:pt x="401" y="3087"/>
                    </a:lnTo>
                    <a:lnTo>
                      <a:pt x="401" y="3633"/>
                    </a:lnTo>
                    <a:lnTo>
                      <a:pt x="401" y="4179"/>
                    </a:lnTo>
                    <a:lnTo>
                      <a:pt x="401" y="4708"/>
                    </a:lnTo>
                    <a:lnTo>
                      <a:pt x="401" y="5203"/>
                    </a:lnTo>
                    <a:lnTo>
                      <a:pt x="401" y="5647"/>
                    </a:lnTo>
                    <a:lnTo>
                      <a:pt x="401" y="6025"/>
                    </a:lnTo>
                    <a:lnTo>
                      <a:pt x="401" y="6316"/>
                    </a:lnTo>
                    <a:lnTo>
                      <a:pt x="401" y="6506"/>
                    </a:lnTo>
                    <a:lnTo>
                      <a:pt x="401" y="6576"/>
                    </a:lnTo>
                    <a:lnTo>
                      <a:pt x="394" y="6582"/>
                    </a:lnTo>
                    <a:lnTo>
                      <a:pt x="385" y="6587"/>
                    </a:lnTo>
                    <a:lnTo>
                      <a:pt x="375" y="6593"/>
                    </a:lnTo>
                    <a:lnTo>
                      <a:pt x="363" y="6600"/>
                    </a:lnTo>
                    <a:lnTo>
                      <a:pt x="348" y="6607"/>
                    </a:lnTo>
                    <a:lnTo>
                      <a:pt x="332" y="6613"/>
                    </a:lnTo>
                    <a:lnTo>
                      <a:pt x="314" y="6618"/>
                    </a:lnTo>
                    <a:lnTo>
                      <a:pt x="293" y="6623"/>
                    </a:lnTo>
                    <a:lnTo>
                      <a:pt x="272" y="6628"/>
                    </a:lnTo>
                    <a:lnTo>
                      <a:pt x="247" y="6630"/>
                    </a:lnTo>
                    <a:lnTo>
                      <a:pt x="234" y="6631"/>
                    </a:lnTo>
                    <a:lnTo>
                      <a:pt x="221" y="6631"/>
                    </a:lnTo>
                    <a:lnTo>
                      <a:pt x="207" y="6631"/>
                    </a:lnTo>
                    <a:lnTo>
                      <a:pt x="193" y="6630"/>
                    </a:lnTo>
                    <a:lnTo>
                      <a:pt x="178" y="6628"/>
                    </a:lnTo>
                    <a:lnTo>
                      <a:pt x="163" y="6625"/>
                    </a:lnTo>
                    <a:lnTo>
                      <a:pt x="147" y="6622"/>
                    </a:lnTo>
                    <a:lnTo>
                      <a:pt x="131" y="6619"/>
                    </a:lnTo>
                    <a:lnTo>
                      <a:pt x="114" y="6615"/>
                    </a:lnTo>
                    <a:lnTo>
                      <a:pt x="97" y="6610"/>
                    </a:lnTo>
                    <a:lnTo>
                      <a:pt x="80" y="6604"/>
                    </a:lnTo>
                    <a:lnTo>
                      <a:pt x="61" y="6597"/>
                    </a:lnTo>
                    <a:lnTo>
                      <a:pt x="62" y="6520"/>
                    </a:lnTo>
                    <a:lnTo>
                      <a:pt x="64" y="6316"/>
                    </a:lnTo>
                    <a:lnTo>
                      <a:pt x="66" y="6005"/>
                    </a:lnTo>
                    <a:lnTo>
                      <a:pt x="69" y="5603"/>
                    </a:lnTo>
                    <a:lnTo>
                      <a:pt x="74" y="5130"/>
                    </a:lnTo>
                    <a:lnTo>
                      <a:pt x="78" y="4603"/>
                    </a:lnTo>
                    <a:lnTo>
                      <a:pt x="82" y="4041"/>
                    </a:lnTo>
                    <a:lnTo>
                      <a:pt x="87" y="3460"/>
                    </a:lnTo>
                    <a:lnTo>
                      <a:pt x="92" y="2880"/>
                    </a:lnTo>
                    <a:lnTo>
                      <a:pt x="96" y="2319"/>
                    </a:lnTo>
                    <a:lnTo>
                      <a:pt x="100" y="1794"/>
                    </a:lnTo>
                    <a:lnTo>
                      <a:pt x="104" y="1323"/>
                    </a:lnTo>
                    <a:lnTo>
                      <a:pt x="107" y="926"/>
                    </a:lnTo>
                    <a:lnTo>
                      <a:pt x="109" y="618"/>
                    </a:lnTo>
                    <a:lnTo>
                      <a:pt x="111" y="420"/>
                    </a:lnTo>
                    <a:lnTo>
                      <a:pt x="111" y="348"/>
                    </a:lnTo>
                    <a:lnTo>
                      <a:pt x="120" y="330"/>
                    </a:lnTo>
                    <a:lnTo>
                      <a:pt x="136" y="296"/>
                    </a:lnTo>
                    <a:lnTo>
                      <a:pt x="146" y="275"/>
                    </a:lnTo>
                    <a:lnTo>
                      <a:pt x="160" y="252"/>
                    </a:lnTo>
                    <a:lnTo>
                      <a:pt x="176" y="228"/>
                    </a:lnTo>
                    <a:lnTo>
                      <a:pt x="193" y="203"/>
                    </a:lnTo>
                    <a:lnTo>
                      <a:pt x="202" y="191"/>
                    </a:lnTo>
                    <a:lnTo>
                      <a:pt x="213" y="179"/>
                    </a:lnTo>
                    <a:lnTo>
                      <a:pt x="224" y="167"/>
                    </a:lnTo>
                    <a:lnTo>
                      <a:pt x="235" y="155"/>
                    </a:lnTo>
                    <a:lnTo>
                      <a:pt x="246" y="144"/>
                    </a:lnTo>
                    <a:lnTo>
                      <a:pt x="260" y="133"/>
                    </a:lnTo>
                    <a:lnTo>
                      <a:pt x="272" y="123"/>
                    </a:lnTo>
                    <a:lnTo>
                      <a:pt x="285" y="112"/>
                    </a:lnTo>
                    <a:lnTo>
                      <a:pt x="299" y="103"/>
                    </a:lnTo>
                    <a:lnTo>
                      <a:pt x="314" y="95"/>
                    </a:lnTo>
                    <a:lnTo>
                      <a:pt x="329" y="87"/>
                    </a:lnTo>
                    <a:lnTo>
                      <a:pt x="345" y="80"/>
                    </a:lnTo>
                    <a:lnTo>
                      <a:pt x="362" y="75"/>
                    </a:lnTo>
                    <a:lnTo>
                      <a:pt x="378" y="69"/>
                    </a:lnTo>
                    <a:lnTo>
                      <a:pt x="395" y="66"/>
                    </a:lnTo>
                    <a:lnTo>
                      <a:pt x="414" y="63"/>
                    </a:lnTo>
                    <a:lnTo>
                      <a:pt x="11010" y="63"/>
                    </a:lnTo>
                    <a:lnTo>
                      <a:pt x="11020" y="63"/>
                    </a:lnTo>
                    <a:lnTo>
                      <a:pt x="11039" y="62"/>
                    </a:lnTo>
                    <a:lnTo>
                      <a:pt x="11068" y="61"/>
                    </a:lnTo>
                    <a:lnTo>
                      <a:pt x="11104" y="61"/>
                    </a:lnTo>
                    <a:lnTo>
                      <a:pt x="11124" y="63"/>
                    </a:lnTo>
                    <a:lnTo>
                      <a:pt x="11146" y="64"/>
                    </a:lnTo>
                    <a:lnTo>
                      <a:pt x="11168" y="67"/>
                    </a:lnTo>
                    <a:lnTo>
                      <a:pt x="11192" y="71"/>
                    </a:lnTo>
                    <a:lnTo>
                      <a:pt x="11216" y="75"/>
                    </a:lnTo>
                    <a:lnTo>
                      <a:pt x="11241" y="80"/>
                    </a:lnTo>
                    <a:lnTo>
                      <a:pt x="11266" y="86"/>
                    </a:lnTo>
                    <a:lnTo>
                      <a:pt x="11292" y="93"/>
                    </a:lnTo>
                    <a:lnTo>
                      <a:pt x="11317" y="102"/>
                    </a:lnTo>
                    <a:lnTo>
                      <a:pt x="11344" y="112"/>
                    </a:lnTo>
                    <a:lnTo>
                      <a:pt x="11369" y="125"/>
                    </a:lnTo>
                    <a:lnTo>
                      <a:pt x="11394" y="138"/>
                    </a:lnTo>
                    <a:lnTo>
                      <a:pt x="11418" y="152"/>
                    </a:lnTo>
                    <a:lnTo>
                      <a:pt x="11443" y="170"/>
                    </a:lnTo>
                    <a:lnTo>
                      <a:pt x="11465" y="188"/>
                    </a:lnTo>
                    <a:lnTo>
                      <a:pt x="11488" y="210"/>
                    </a:lnTo>
                    <a:lnTo>
                      <a:pt x="11508" y="232"/>
                    </a:lnTo>
                    <a:lnTo>
                      <a:pt x="11528" y="258"/>
                    </a:lnTo>
                    <a:lnTo>
                      <a:pt x="11546" y="285"/>
                    </a:lnTo>
                    <a:lnTo>
                      <a:pt x="11562" y="315"/>
                    </a:lnTo>
                    <a:lnTo>
                      <a:pt x="11577" y="347"/>
                    </a:lnTo>
                    <a:lnTo>
                      <a:pt x="11589" y="382"/>
                    </a:lnTo>
                    <a:lnTo>
                      <a:pt x="11599" y="420"/>
                    </a:lnTo>
                    <a:lnTo>
                      <a:pt x="11606" y="461"/>
                    </a:lnTo>
                    <a:close/>
                  </a:path>
                </a:pathLst>
              </a:custGeom>
              <a:solidFill>
                <a:srgbClr val="3A36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Freeform 354"/>
              <p:cNvSpPr>
                <a:spLocks/>
              </p:cNvSpPr>
              <p:nvPr/>
            </p:nvSpPr>
            <p:spPr bwMode="auto">
              <a:xfrm>
                <a:off x="4587" y="2420"/>
                <a:ext cx="128" cy="38"/>
              </a:xfrm>
              <a:custGeom>
                <a:avLst/>
                <a:gdLst>
                  <a:gd name="T0" fmla="*/ 3854 w 3864"/>
                  <a:gd name="T1" fmla="*/ 638 h 1156"/>
                  <a:gd name="T2" fmla="*/ 3803 w 3864"/>
                  <a:gd name="T3" fmla="*/ 723 h 1156"/>
                  <a:gd name="T4" fmla="*/ 3712 w 3864"/>
                  <a:gd name="T5" fmla="*/ 803 h 1156"/>
                  <a:gd name="T6" fmla="*/ 3584 w 3864"/>
                  <a:gd name="T7" fmla="*/ 878 h 1156"/>
                  <a:gd name="T8" fmla="*/ 3422 w 3864"/>
                  <a:gd name="T9" fmla="*/ 946 h 1156"/>
                  <a:gd name="T10" fmla="*/ 3230 w 3864"/>
                  <a:gd name="T11" fmla="*/ 1007 h 1156"/>
                  <a:gd name="T12" fmla="*/ 3012 w 3864"/>
                  <a:gd name="T13" fmla="*/ 1058 h 1156"/>
                  <a:gd name="T14" fmla="*/ 2769 w 3864"/>
                  <a:gd name="T15" fmla="*/ 1100 h 1156"/>
                  <a:gd name="T16" fmla="*/ 2507 w 3864"/>
                  <a:gd name="T17" fmla="*/ 1130 h 1156"/>
                  <a:gd name="T18" fmla="*/ 2226 w 3864"/>
                  <a:gd name="T19" fmla="*/ 1150 h 1156"/>
                  <a:gd name="T20" fmla="*/ 1931 w 3864"/>
                  <a:gd name="T21" fmla="*/ 1156 h 1156"/>
                  <a:gd name="T22" fmla="*/ 1637 w 3864"/>
                  <a:gd name="T23" fmla="*/ 1150 h 1156"/>
                  <a:gd name="T24" fmla="*/ 1357 w 3864"/>
                  <a:gd name="T25" fmla="*/ 1130 h 1156"/>
                  <a:gd name="T26" fmla="*/ 1095 w 3864"/>
                  <a:gd name="T27" fmla="*/ 1100 h 1156"/>
                  <a:gd name="T28" fmla="*/ 852 w 3864"/>
                  <a:gd name="T29" fmla="*/ 1058 h 1156"/>
                  <a:gd name="T30" fmla="*/ 633 w 3864"/>
                  <a:gd name="T31" fmla="*/ 1007 h 1156"/>
                  <a:gd name="T32" fmla="*/ 442 w 3864"/>
                  <a:gd name="T33" fmla="*/ 946 h 1156"/>
                  <a:gd name="T34" fmla="*/ 280 w 3864"/>
                  <a:gd name="T35" fmla="*/ 878 h 1156"/>
                  <a:gd name="T36" fmla="*/ 152 w 3864"/>
                  <a:gd name="T37" fmla="*/ 803 h 1156"/>
                  <a:gd name="T38" fmla="*/ 61 w 3864"/>
                  <a:gd name="T39" fmla="*/ 723 h 1156"/>
                  <a:gd name="T40" fmla="*/ 10 w 3864"/>
                  <a:gd name="T41" fmla="*/ 638 h 1156"/>
                  <a:gd name="T42" fmla="*/ 3 w 3864"/>
                  <a:gd name="T43" fmla="*/ 549 h 1156"/>
                  <a:gd name="T44" fmla="*/ 40 w 3864"/>
                  <a:gd name="T45" fmla="*/ 462 h 1156"/>
                  <a:gd name="T46" fmla="*/ 118 w 3864"/>
                  <a:gd name="T47" fmla="*/ 379 h 1156"/>
                  <a:gd name="T48" fmla="*/ 233 w 3864"/>
                  <a:gd name="T49" fmla="*/ 303 h 1156"/>
                  <a:gd name="T50" fmla="*/ 384 w 3864"/>
                  <a:gd name="T51" fmla="*/ 232 h 1156"/>
                  <a:gd name="T52" fmla="*/ 566 w 3864"/>
                  <a:gd name="T53" fmla="*/ 170 h 1156"/>
                  <a:gd name="T54" fmla="*/ 776 w 3864"/>
                  <a:gd name="T55" fmla="*/ 116 h 1156"/>
                  <a:gd name="T56" fmla="*/ 1011 w 3864"/>
                  <a:gd name="T57" fmla="*/ 71 h 1156"/>
                  <a:gd name="T58" fmla="*/ 1267 w 3864"/>
                  <a:gd name="T59" fmla="*/ 36 h 1156"/>
                  <a:gd name="T60" fmla="*/ 1542 w 3864"/>
                  <a:gd name="T61" fmla="*/ 12 h 1156"/>
                  <a:gd name="T62" fmla="*/ 1832 w 3864"/>
                  <a:gd name="T63" fmla="*/ 1 h 1156"/>
                  <a:gd name="T64" fmla="*/ 2130 w 3864"/>
                  <a:gd name="T65" fmla="*/ 3 h 1156"/>
                  <a:gd name="T66" fmla="*/ 2415 w 3864"/>
                  <a:gd name="T67" fmla="*/ 19 h 1156"/>
                  <a:gd name="T68" fmla="*/ 2684 w 3864"/>
                  <a:gd name="T69" fmla="*/ 46 h 1156"/>
                  <a:gd name="T70" fmla="*/ 2934 w 3864"/>
                  <a:gd name="T71" fmla="*/ 84 h 1156"/>
                  <a:gd name="T72" fmla="*/ 3161 w 3864"/>
                  <a:gd name="T73" fmla="*/ 132 h 1156"/>
                  <a:gd name="T74" fmla="*/ 3362 w 3864"/>
                  <a:gd name="T75" fmla="*/ 190 h 1156"/>
                  <a:gd name="T76" fmla="*/ 3534 w 3864"/>
                  <a:gd name="T77" fmla="*/ 256 h 1156"/>
                  <a:gd name="T78" fmla="*/ 3673 w 3864"/>
                  <a:gd name="T79" fmla="*/ 328 h 1156"/>
                  <a:gd name="T80" fmla="*/ 3777 w 3864"/>
                  <a:gd name="T81" fmla="*/ 407 h 1156"/>
                  <a:gd name="T82" fmla="*/ 3841 w 3864"/>
                  <a:gd name="T83" fmla="*/ 491 h 1156"/>
                  <a:gd name="T84" fmla="*/ 3864 w 3864"/>
                  <a:gd name="T85" fmla="*/ 579 h 11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64"/>
                  <a:gd name="T130" fmla="*/ 0 h 1156"/>
                  <a:gd name="T131" fmla="*/ 3864 w 3864"/>
                  <a:gd name="T132" fmla="*/ 1156 h 11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64" h="1156">
                    <a:moveTo>
                      <a:pt x="3864" y="579"/>
                    </a:moveTo>
                    <a:lnTo>
                      <a:pt x="3861" y="608"/>
                    </a:lnTo>
                    <a:lnTo>
                      <a:pt x="3854" y="638"/>
                    </a:lnTo>
                    <a:lnTo>
                      <a:pt x="3841" y="666"/>
                    </a:lnTo>
                    <a:lnTo>
                      <a:pt x="3824" y="695"/>
                    </a:lnTo>
                    <a:lnTo>
                      <a:pt x="3803" y="723"/>
                    </a:lnTo>
                    <a:lnTo>
                      <a:pt x="3777" y="750"/>
                    </a:lnTo>
                    <a:lnTo>
                      <a:pt x="3746" y="777"/>
                    </a:lnTo>
                    <a:lnTo>
                      <a:pt x="3712" y="803"/>
                    </a:lnTo>
                    <a:lnTo>
                      <a:pt x="3673" y="829"/>
                    </a:lnTo>
                    <a:lnTo>
                      <a:pt x="3630" y="853"/>
                    </a:lnTo>
                    <a:lnTo>
                      <a:pt x="3584" y="878"/>
                    </a:lnTo>
                    <a:lnTo>
                      <a:pt x="3534" y="901"/>
                    </a:lnTo>
                    <a:lnTo>
                      <a:pt x="3480" y="924"/>
                    </a:lnTo>
                    <a:lnTo>
                      <a:pt x="3422" y="946"/>
                    </a:lnTo>
                    <a:lnTo>
                      <a:pt x="3362" y="967"/>
                    </a:lnTo>
                    <a:lnTo>
                      <a:pt x="3298" y="987"/>
                    </a:lnTo>
                    <a:lnTo>
                      <a:pt x="3230" y="1007"/>
                    </a:lnTo>
                    <a:lnTo>
                      <a:pt x="3161" y="1024"/>
                    </a:lnTo>
                    <a:lnTo>
                      <a:pt x="3087" y="1042"/>
                    </a:lnTo>
                    <a:lnTo>
                      <a:pt x="3012" y="1058"/>
                    </a:lnTo>
                    <a:lnTo>
                      <a:pt x="2934" y="1073"/>
                    </a:lnTo>
                    <a:lnTo>
                      <a:pt x="2852" y="1086"/>
                    </a:lnTo>
                    <a:lnTo>
                      <a:pt x="2769" y="1100"/>
                    </a:lnTo>
                    <a:lnTo>
                      <a:pt x="2684" y="1111"/>
                    </a:lnTo>
                    <a:lnTo>
                      <a:pt x="2596" y="1121"/>
                    </a:lnTo>
                    <a:lnTo>
                      <a:pt x="2507" y="1130"/>
                    </a:lnTo>
                    <a:lnTo>
                      <a:pt x="2415" y="1139"/>
                    </a:lnTo>
                    <a:lnTo>
                      <a:pt x="2321" y="1145"/>
                    </a:lnTo>
                    <a:lnTo>
                      <a:pt x="2226" y="1150"/>
                    </a:lnTo>
                    <a:lnTo>
                      <a:pt x="2130" y="1153"/>
                    </a:lnTo>
                    <a:lnTo>
                      <a:pt x="2032" y="1156"/>
                    </a:lnTo>
                    <a:lnTo>
                      <a:pt x="1931" y="1156"/>
                    </a:lnTo>
                    <a:lnTo>
                      <a:pt x="1832" y="1156"/>
                    </a:lnTo>
                    <a:lnTo>
                      <a:pt x="1734" y="1153"/>
                    </a:lnTo>
                    <a:lnTo>
                      <a:pt x="1637" y="1150"/>
                    </a:lnTo>
                    <a:lnTo>
                      <a:pt x="1542" y="1145"/>
                    </a:lnTo>
                    <a:lnTo>
                      <a:pt x="1449" y="1139"/>
                    </a:lnTo>
                    <a:lnTo>
                      <a:pt x="1357" y="1130"/>
                    </a:lnTo>
                    <a:lnTo>
                      <a:pt x="1267" y="1121"/>
                    </a:lnTo>
                    <a:lnTo>
                      <a:pt x="1180" y="1111"/>
                    </a:lnTo>
                    <a:lnTo>
                      <a:pt x="1095" y="1100"/>
                    </a:lnTo>
                    <a:lnTo>
                      <a:pt x="1011" y="1086"/>
                    </a:lnTo>
                    <a:lnTo>
                      <a:pt x="930" y="1073"/>
                    </a:lnTo>
                    <a:lnTo>
                      <a:pt x="852" y="1058"/>
                    </a:lnTo>
                    <a:lnTo>
                      <a:pt x="776" y="1042"/>
                    </a:lnTo>
                    <a:lnTo>
                      <a:pt x="703" y="1024"/>
                    </a:lnTo>
                    <a:lnTo>
                      <a:pt x="633" y="1007"/>
                    </a:lnTo>
                    <a:lnTo>
                      <a:pt x="566" y="987"/>
                    </a:lnTo>
                    <a:lnTo>
                      <a:pt x="502" y="967"/>
                    </a:lnTo>
                    <a:lnTo>
                      <a:pt x="442" y="946"/>
                    </a:lnTo>
                    <a:lnTo>
                      <a:pt x="384" y="924"/>
                    </a:lnTo>
                    <a:lnTo>
                      <a:pt x="330" y="901"/>
                    </a:lnTo>
                    <a:lnTo>
                      <a:pt x="280" y="878"/>
                    </a:lnTo>
                    <a:lnTo>
                      <a:pt x="233" y="853"/>
                    </a:lnTo>
                    <a:lnTo>
                      <a:pt x="191" y="829"/>
                    </a:lnTo>
                    <a:lnTo>
                      <a:pt x="152" y="803"/>
                    </a:lnTo>
                    <a:lnTo>
                      <a:pt x="118" y="777"/>
                    </a:lnTo>
                    <a:lnTo>
                      <a:pt x="87" y="750"/>
                    </a:lnTo>
                    <a:lnTo>
                      <a:pt x="61" y="723"/>
                    </a:lnTo>
                    <a:lnTo>
                      <a:pt x="40" y="695"/>
                    </a:lnTo>
                    <a:lnTo>
                      <a:pt x="23" y="666"/>
                    </a:lnTo>
                    <a:lnTo>
                      <a:pt x="10" y="638"/>
                    </a:lnTo>
                    <a:lnTo>
                      <a:pt x="3" y="608"/>
                    </a:lnTo>
                    <a:lnTo>
                      <a:pt x="0" y="579"/>
                    </a:lnTo>
                    <a:lnTo>
                      <a:pt x="3" y="549"/>
                    </a:lnTo>
                    <a:lnTo>
                      <a:pt x="10" y="519"/>
                    </a:lnTo>
                    <a:lnTo>
                      <a:pt x="23" y="491"/>
                    </a:lnTo>
                    <a:lnTo>
                      <a:pt x="40" y="462"/>
                    </a:lnTo>
                    <a:lnTo>
                      <a:pt x="61" y="434"/>
                    </a:lnTo>
                    <a:lnTo>
                      <a:pt x="87" y="407"/>
                    </a:lnTo>
                    <a:lnTo>
                      <a:pt x="118" y="379"/>
                    </a:lnTo>
                    <a:lnTo>
                      <a:pt x="152" y="354"/>
                    </a:lnTo>
                    <a:lnTo>
                      <a:pt x="191" y="328"/>
                    </a:lnTo>
                    <a:lnTo>
                      <a:pt x="233" y="303"/>
                    </a:lnTo>
                    <a:lnTo>
                      <a:pt x="280" y="279"/>
                    </a:lnTo>
                    <a:lnTo>
                      <a:pt x="330" y="256"/>
                    </a:lnTo>
                    <a:lnTo>
                      <a:pt x="384" y="232"/>
                    </a:lnTo>
                    <a:lnTo>
                      <a:pt x="442" y="211"/>
                    </a:lnTo>
                    <a:lnTo>
                      <a:pt x="502" y="190"/>
                    </a:lnTo>
                    <a:lnTo>
                      <a:pt x="566" y="170"/>
                    </a:lnTo>
                    <a:lnTo>
                      <a:pt x="633" y="150"/>
                    </a:lnTo>
                    <a:lnTo>
                      <a:pt x="703" y="132"/>
                    </a:lnTo>
                    <a:lnTo>
                      <a:pt x="776" y="116"/>
                    </a:lnTo>
                    <a:lnTo>
                      <a:pt x="852" y="99"/>
                    </a:lnTo>
                    <a:lnTo>
                      <a:pt x="930" y="84"/>
                    </a:lnTo>
                    <a:lnTo>
                      <a:pt x="1011" y="71"/>
                    </a:lnTo>
                    <a:lnTo>
                      <a:pt x="1095" y="57"/>
                    </a:lnTo>
                    <a:lnTo>
                      <a:pt x="1180" y="46"/>
                    </a:lnTo>
                    <a:lnTo>
                      <a:pt x="1267" y="36"/>
                    </a:lnTo>
                    <a:lnTo>
                      <a:pt x="1357" y="27"/>
                    </a:lnTo>
                    <a:lnTo>
                      <a:pt x="1449" y="19"/>
                    </a:lnTo>
                    <a:lnTo>
                      <a:pt x="1542" y="12"/>
                    </a:lnTo>
                    <a:lnTo>
                      <a:pt x="1637" y="7"/>
                    </a:lnTo>
                    <a:lnTo>
                      <a:pt x="1734" y="3"/>
                    </a:lnTo>
                    <a:lnTo>
                      <a:pt x="1832" y="1"/>
                    </a:lnTo>
                    <a:lnTo>
                      <a:pt x="1931" y="0"/>
                    </a:lnTo>
                    <a:lnTo>
                      <a:pt x="2032" y="1"/>
                    </a:lnTo>
                    <a:lnTo>
                      <a:pt x="2130" y="3"/>
                    </a:lnTo>
                    <a:lnTo>
                      <a:pt x="2226" y="7"/>
                    </a:lnTo>
                    <a:lnTo>
                      <a:pt x="2321" y="12"/>
                    </a:lnTo>
                    <a:lnTo>
                      <a:pt x="2415" y="19"/>
                    </a:lnTo>
                    <a:lnTo>
                      <a:pt x="2507" y="27"/>
                    </a:lnTo>
                    <a:lnTo>
                      <a:pt x="2596" y="36"/>
                    </a:lnTo>
                    <a:lnTo>
                      <a:pt x="2684" y="46"/>
                    </a:lnTo>
                    <a:lnTo>
                      <a:pt x="2769" y="57"/>
                    </a:lnTo>
                    <a:lnTo>
                      <a:pt x="2852" y="71"/>
                    </a:lnTo>
                    <a:lnTo>
                      <a:pt x="2934" y="84"/>
                    </a:lnTo>
                    <a:lnTo>
                      <a:pt x="3012" y="99"/>
                    </a:lnTo>
                    <a:lnTo>
                      <a:pt x="3087" y="116"/>
                    </a:lnTo>
                    <a:lnTo>
                      <a:pt x="3161" y="132"/>
                    </a:lnTo>
                    <a:lnTo>
                      <a:pt x="3230" y="150"/>
                    </a:lnTo>
                    <a:lnTo>
                      <a:pt x="3298" y="170"/>
                    </a:lnTo>
                    <a:lnTo>
                      <a:pt x="3362" y="190"/>
                    </a:lnTo>
                    <a:lnTo>
                      <a:pt x="3422" y="211"/>
                    </a:lnTo>
                    <a:lnTo>
                      <a:pt x="3480" y="232"/>
                    </a:lnTo>
                    <a:lnTo>
                      <a:pt x="3534" y="256"/>
                    </a:lnTo>
                    <a:lnTo>
                      <a:pt x="3584" y="279"/>
                    </a:lnTo>
                    <a:lnTo>
                      <a:pt x="3630" y="303"/>
                    </a:lnTo>
                    <a:lnTo>
                      <a:pt x="3673" y="328"/>
                    </a:lnTo>
                    <a:lnTo>
                      <a:pt x="3712" y="354"/>
                    </a:lnTo>
                    <a:lnTo>
                      <a:pt x="3746" y="379"/>
                    </a:lnTo>
                    <a:lnTo>
                      <a:pt x="3777" y="407"/>
                    </a:lnTo>
                    <a:lnTo>
                      <a:pt x="3803" y="434"/>
                    </a:lnTo>
                    <a:lnTo>
                      <a:pt x="3824" y="462"/>
                    </a:lnTo>
                    <a:lnTo>
                      <a:pt x="3841" y="491"/>
                    </a:lnTo>
                    <a:lnTo>
                      <a:pt x="3854" y="519"/>
                    </a:lnTo>
                    <a:lnTo>
                      <a:pt x="3861" y="549"/>
                    </a:lnTo>
                    <a:lnTo>
                      <a:pt x="3864" y="579"/>
                    </a:lnTo>
                    <a:close/>
                  </a:path>
                </a:pathLst>
              </a:custGeom>
              <a:solidFill>
                <a:srgbClr val="6B9C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Freeform 355"/>
              <p:cNvSpPr>
                <a:spLocks/>
              </p:cNvSpPr>
              <p:nvPr/>
            </p:nvSpPr>
            <p:spPr bwMode="auto">
              <a:xfrm>
                <a:off x="4562" y="2271"/>
                <a:ext cx="175" cy="172"/>
              </a:xfrm>
              <a:custGeom>
                <a:avLst/>
                <a:gdLst>
                  <a:gd name="T0" fmla="*/ 5246 w 5259"/>
                  <a:gd name="T1" fmla="*/ 2848 h 5168"/>
                  <a:gd name="T2" fmla="*/ 5176 w 5259"/>
                  <a:gd name="T3" fmla="*/ 3230 h 5168"/>
                  <a:gd name="T4" fmla="*/ 5052 w 5259"/>
                  <a:gd name="T5" fmla="*/ 3590 h 5168"/>
                  <a:gd name="T6" fmla="*/ 4878 w 5259"/>
                  <a:gd name="T7" fmla="*/ 3924 h 5168"/>
                  <a:gd name="T8" fmla="*/ 4658 w 5259"/>
                  <a:gd name="T9" fmla="*/ 4228 h 5168"/>
                  <a:gd name="T10" fmla="*/ 4397 w 5259"/>
                  <a:gd name="T11" fmla="*/ 4497 h 5168"/>
                  <a:gd name="T12" fmla="*/ 4099 w 5259"/>
                  <a:gd name="T13" fmla="*/ 4727 h 5168"/>
                  <a:gd name="T14" fmla="*/ 3769 w 5259"/>
                  <a:gd name="T15" fmla="*/ 4914 h 5168"/>
                  <a:gd name="T16" fmla="*/ 3411 w 5259"/>
                  <a:gd name="T17" fmla="*/ 5052 h 5168"/>
                  <a:gd name="T18" fmla="*/ 3030 w 5259"/>
                  <a:gd name="T19" fmla="*/ 5139 h 5168"/>
                  <a:gd name="T20" fmla="*/ 2630 w 5259"/>
                  <a:gd name="T21" fmla="*/ 5168 h 5168"/>
                  <a:gd name="T22" fmla="*/ 2229 w 5259"/>
                  <a:gd name="T23" fmla="*/ 5139 h 5168"/>
                  <a:gd name="T24" fmla="*/ 1848 w 5259"/>
                  <a:gd name="T25" fmla="*/ 5052 h 5168"/>
                  <a:gd name="T26" fmla="*/ 1489 w 5259"/>
                  <a:gd name="T27" fmla="*/ 4914 h 5168"/>
                  <a:gd name="T28" fmla="*/ 1159 w 5259"/>
                  <a:gd name="T29" fmla="*/ 4727 h 5168"/>
                  <a:gd name="T30" fmla="*/ 862 w 5259"/>
                  <a:gd name="T31" fmla="*/ 4497 h 5168"/>
                  <a:gd name="T32" fmla="*/ 600 w 5259"/>
                  <a:gd name="T33" fmla="*/ 4228 h 5168"/>
                  <a:gd name="T34" fmla="*/ 380 w 5259"/>
                  <a:gd name="T35" fmla="*/ 3924 h 5168"/>
                  <a:gd name="T36" fmla="*/ 207 w 5259"/>
                  <a:gd name="T37" fmla="*/ 3590 h 5168"/>
                  <a:gd name="T38" fmla="*/ 83 w 5259"/>
                  <a:gd name="T39" fmla="*/ 3230 h 5168"/>
                  <a:gd name="T40" fmla="*/ 14 w 5259"/>
                  <a:gd name="T41" fmla="*/ 2848 h 5168"/>
                  <a:gd name="T42" fmla="*/ 3 w 5259"/>
                  <a:gd name="T43" fmla="*/ 2451 h 5168"/>
                  <a:gd name="T44" fmla="*/ 53 w 5259"/>
                  <a:gd name="T45" fmla="*/ 2063 h 5168"/>
                  <a:gd name="T46" fmla="*/ 160 w 5259"/>
                  <a:gd name="T47" fmla="*/ 1696 h 5168"/>
                  <a:gd name="T48" fmla="*/ 317 w 5259"/>
                  <a:gd name="T49" fmla="*/ 1352 h 5168"/>
                  <a:gd name="T50" fmla="*/ 522 w 5259"/>
                  <a:gd name="T51" fmla="*/ 1038 h 5168"/>
                  <a:gd name="T52" fmla="*/ 770 w 5259"/>
                  <a:gd name="T53" fmla="*/ 757 h 5168"/>
                  <a:gd name="T54" fmla="*/ 1056 w 5259"/>
                  <a:gd name="T55" fmla="*/ 513 h 5168"/>
                  <a:gd name="T56" fmla="*/ 1376 w 5259"/>
                  <a:gd name="T57" fmla="*/ 312 h 5168"/>
                  <a:gd name="T58" fmla="*/ 1725 w 5259"/>
                  <a:gd name="T59" fmla="*/ 157 h 5168"/>
                  <a:gd name="T60" fmla="*/ 2099 w 5259"/>
                  <a:gd name="T61" fmla="*/ 52 h 5168"/>
                  <a:gd name="T62" fmla="*/ 2494 w 5259"/>
                  <a:gd name="T63" fmla="*/ 3 h 5168"/>
                  <a:gd name="T64" fmla="*/ 2898 w 5259"/>
                  <a:gd name="T65" fmla="*/ 13 h 5168"/>
                  <a:gd name="T66" fmla="*/ 3287 w 5259"/>
                  <a:gd name="T67" fmla="*/ 82 h 5168"/>
                  <a:gd name="T68" fmla="*/ 3652 w 5259"/>
                  <a:gd name="T69" fmla="*/ 203 h 5168"/>
                  <a:gd name="T70" fmla="*/ 3993 w 5259"/>
                  <a:gd name="T71" fmla="*/ 374 h 5168"/>
                  <a:gd name="T72" fmla="*/ 4301 w 5259"/>
                  <a:gd name="T73" fmla="*/ 591 h 5168"/>
                  <a:gd name="T74" fmla="*/ 4575 w 5259"/>
                  <a:gd name="T75" fmla="*/ 847 h 5168"/>
                  <a:gd name="T76" fmla="*/ 4809 w 5259"/>
                  <a:gd name="T77" fmla="*/ 1140 h 5168"/>
                  <a:gd name="T78" fmla="*/ 4999 w 5259"/>
                  <a:gd name="T79" fmla="*/ 1464 h 5168"/>
                  <a:gd name="T80" fmla="*/ 5140 w 5259"/>
                  <a:gd name="T81" fmla="*/ 1816 h 5168"/>
                  <a:gd name="T82" fmla="*/ 5228 w 5259"/>
                  <a:gd name="T83" fmla="*/ 2191 h 5168"/>
                  <a:gd name="T84" fmla="*/ 5259 w 5259"/>
                  <a:gd name="T85" fmla="*/ 2585 h 51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259"/>
                  <a:gd name="T130" fmla="*/ 0 h 5168"/>
                  <a:gd name="T131" fmla="*/ 5259 w 5259"/>
                  <a:gd name="T132" fmla="*/ 5168 h 51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259" h="5168">
                    <a:moveTo>
                      <a:pt x="5259" y="2585"/>
                    </a:moveTo>
                    <a:lnTo>
                      <a:pt x="5255" y="2718"/>
                    </a:lnTo>
                    <a:lnTo>
                      <a:pt x="5246" y="2848"/>
                    </a:lnTo>
                    <a:lnTo>
                      <a:pt x="5228" y="2978"/>
                    </a:lnTo>
                    <a:lnTo>
                      <a:pt x="5206" y="3105"/>
                    </a:lnTo>
                    <a:lnTo>
                      <a:pt x="5176" y="3230"/>
                    </a:lnTo>
                    <a:lnTo>
                      <a:pt x="5140" y="3352"/>
                    </a:lnTo>
                    <a:lnTo>
                      <a:pt x="5099" y="3473"/>
                    </a:lnTo>
                    <a:lnTo>
                      <a:pt x="5052" y="3590"/>
                    </a:lnTo>
                    <a:lnTo>
                      <a:pt x="4999" y="3705"/>
                    </a:lnTo>
                    <a:lnTo>
                      <a:pt x="4941" y="3816"/>
                    </a:lnTo>
                    <a:lnTo>
                      <a:pt x="4878" y="3924"/>
                    </a:lnTo>
                    <a:lnTo>
                      <a:pt x="4809" y="4029"/>
                    </a:lnTo>
                    <a:lnTo>
                      <a:pt x="4737" y="4130"/>
                    </a:lnTo>
                    <a:lnTo>
                      <a:pt x="4658" y="4228"/>
                    </a:lnTo>
                    <a:lnTo>
                      <a:pt x="4575" y="4322"/>
                    </a:lnTo>
                    <a:lnTo>
                      <a:pt x="4488" y="4411"/>
                    </a:lnTo>
                    <a:lnTo>
                      <a:pt x="4397" y="4497"/>
                    </a:lnTo>
                    <a:lnTo>
                      <a:pt x="4301" y="4579"/>
                    </a:lnTo>
                    <a:lnTo>
                      <a:pt x="4202" y="4655"/>
                    </a:lnTo>
                    <a:lnTo>
                      <a:pt x="4099" y="4727"/>
                    </a:lnTo>
                    <a:lnTo>
                      <a:pt x="3993" y="4794"/>
                    </a:lnTo>
                    <a:lnTo>
                      <a:pt x="3882" y="4857"/>
                    </a:lnTo>
                    <a:lnTo>
                      <a:pt x="3769" y="4914"/>
                    </a:lnTo>
                    <a:lnTo>
                      <a:pt x="3652" y="4965"/>
                    </a:lnTo>
                    <a:lnTo>
                      <a:pt x="3533" y="5012"/>
                    </a:lnTo>
                    <a:lnTo>
                      <a:pt x="3411" y="5052"/>
                    </a:lnTo>
                    <a:lnTo>
                      <a:pt x="3287" y="5086"/>
                    </a:lnTo>
                    <a:lnTo>
                      <a:pt x="3159" y="5116"/>
                    </a:lnTo>
                    <a:lnTo>
                      <a:pt x="3030" y="5139"/>
                    </a:lnTo>
                    <a:lnTo>
                      <a:pt x="2898" y="5155"/>
                    </a:lnTo>
                    <a:lnTo>
                      <a:pt x="2764" y="5165"/>
                    </a:lnTo>
                    <a:lnTo>
                      <a:pt x="2630" y="5168"/>
                    </a:lnTo>
                    <a:lnTo>
                      <a:pt x="2494" y="5165"/>
                    </a:lnTo>
                    <a:lnTo>
                      <a:pt x="2361" y="5155"/>
                    </a:lnTo>
                    <a:lnTo>
                      <a:pt x="2229" y="5139"/>
                    </a:lnTo>
                    <a:lnTo>
                      <a:pt x="2099" y="5116"/>
                    </a:lnTo>
                    <a:lnTo>
                      <a:pt x="1972" y="5086"/>
                    </a:lnTo>
                    <a:lnTo>
                      <a:pt x="1848" y="5052"/>
                    </a:lnTo>
                    <a:lnTo>
                      <a:pt x="1725" y="5012"/>
                    </a:lnTo>
                    <a:lnTo>
                      <a:pt x="1606" y="4965"/>
                    </a:lnTo>
                    <a:lnTo>
                      <a:pt x="1489" y="4914"/>
                    </a:lnTo>
                    <a:lnTo>
                      <a:pt x="1376" y="4857"/>
                    </a:lnTo>
                    <a:lnTo>
                      <a:pt x="1265" y="4794"/>
                    </a:lnTo>
                    <a:lnTo>
                      <a:pt x="1159" y="4727"/>
                    </a:lnTo>
                    <a:lnTo>
                      <a:pt x="1056" y="4655"/>
                    </a:lnTo>
                    <a:lnTo>
                      <a:pt x="957" y="4579"/>
                    </a:lnTo>
                    <a:lnTo>
                      <a:pt x="862" y="4497"/>
                    </a:lnTo>
                    <a:lnTo>
                      <a:pt x="770" y="4411"/>
                    </a:lnTo>
                    <a:lnTo>
                      <a:pt x="683" y="4322"/>
                    </a:lnTo>
                    <a:lnTo>
                      <a:pt x="600" y="4228"/>
                    </a:lnTo>
                    <a:lnTo>
                      <a:pt x="522" y="4130"/>
                    </a:lnTo>
                    <a:lnTo>
                      <a:pt x="449" y="4029"/>
                    </a:lnTo>
                    <a:lnTo>
                      <a:pt x="380" y="3924"/>
                    </a:lnTo>
                    <a:lnTo>
                      <a:pt x="317" y="3816"/>
                    </a:lnTo>
                    <a:lnTo>
                      <a:pt x="259" y="3705"/>
                    </a:lnTo>
                    <a:lnTo>
                      <a:pt x="207" y="3590"/>
                    </a:lnTo>
                    <a:lnTo>
                      <a:pt x="160" y="3473"/>
                    </a:lnTo>
                    <a:lnTo>
                      <a:pt x="118" y="3352"/>
                    </a:lnTo>
                    <a:lnTo>
                      <a:pt x="83" y="3230"/>
                    </a:lnTo>
                    <a:lnTo>
                      <a:pt x="53" y="3105"/>
                    </a:lnTo>
                    <a:lnTo>
                      <a:pt x="30" y="2978"/>
                    </a:lnTo>
                    <a:lnTo>
                      <a:pt x="14" y="2848"/>
                    </a:lnTo>
                    <a:lnTo>
                      <a:pt x="3" y="2718"/>
                    </a:lnTo>
                    <a:lnTo>
                      <a:pt x="0" y="2585"/>
                    </a:lnTo>
                    <a:lnTo>
                      <a:pt x="3" y="2451"/>
                    </a:lnTo>
                    <a:lnTo>
                      <a:pt x="14" y="2320"/>
                    </a:lnTo>
                    <a:lnTo>
                      <a:pt x="30" y="2191"/>
                    </a:lnTo>
                    <a:lnTo>
                      <a:pt x="53" y="2063"/>
                    </a:lnTo>
                    <a:lnTo>
                      <a:pt x="83" y="1939"/>
                    </a:lnTo>
                    <a:lnTo>
                      <a:pt x="118" y="1816"/>
                    </a:lnTo>
                    <a:lnTo>
                      <a:pt x="160" y="1696"/>
                    </a:lnTo>
                    <a:lnTo>
                      <a:pt x="207" y="1578"/>
                    </a:lnTo>
                    <a:lnTo>
                      <a:pt x="259" y="1464"/>
                    </a:lnTo>
                    <a:lnTo>
                      <a:pt x="317" y="1352"/>
                    </a:lnTo>
                    <a:lnTo>
                      <a:pt x="380" y="1245"/>
                    </a:lnTo>
                    <a:lnTo>
                      <a:pt x="449" y="1140"/>
                    </a:lnTo>
                    <a:lnTo>
                      <a:pt x="522" y="1038"/>
                    </a:lnTo>
                    <a:lnTo>
                      <a:pt x="600" y="940"/>
                    </a:lnTo>
                    <a:lnTo>
                      <a:pt x="683" y="847"/>
                    </a:lnTo>
                    <a:lnTo>
                      <a:pt x="770" y="757"/>
                    </a:lnTo>
                    <a:lnTo>
                      <a:pt x="862" y="672"/>
                    </a:lnTo>
                    <a:lnTo>
                      <a:pt x="957" y="591"/>
                    </a:lnTo>
                    <a:lnTo>
                      <a:pt x="1056" y="513"/>
                    </a:lnTo>
                    <a:lnTo>
                      <a:pt x="1159" y="442"/>
                    </a:lnTo>
                    <a:lnTo>
                      <a:pt x="1265" y="374"/>
                    </a:lnTo>
                    <a:lnTo>
                      <a:pt x="1376" y="312"/>
                    </a:lnTo>
                    <a:lnTo>
                      <a:pt x="1489" y="255"/>
                    </a:lnTo>
                    <a:lnTo>
                      <a:pt x="1606" y="203"/>
                    </a:lnTo>
                    <a:lnTo>
                      <a:pt x="1725" y="157"/>
                    </a:lnTo>
                    <a:lnTo>
                      <a:pt x="1848" y="117"/>
                    </a:lnTo>
                    <a:lnTo>
                      <a:pt x="1972" y="82"/>
                    </a:lnTo>
                    <a:lnTo>
                      <a:pt x="2099" y="52"/>
                    </a:lnTo>
                    <a:lnTo>
                      <a:pt x="2229" y="30"/>
                    </a:lnTo>
                    <a:lnTo>
                      <a:pt x="2361" y="13"/>
                    </a:lnTo>
                    <a:lnTo>
                      <a:pt x="2494" y="3"/>
                    </a:lnTo>
                    <a:lnTo>
                      <a:pt x="2630" y="0"/>
                    </a:lnTo>
                    <a:lnTo>
                      <a:pt x="2764" y="3"/>
                    </a:lnTo>
                    <a:lnTo>
                      <a:pt x="2898" y="13"/>
                    </a:lnTo>
                    <a:lnTo>
                      <a:pt x="3030" y="30"/>
                    </a:lnTo>
                    <a:lnTo>
                      <a:pt x="3159" y="52"/>
                    </a:lnTo>
                    <a:lnTo>
                      <a:pt x="3287" y="82"/>
                    </a:lnTo>
                    <a:lnTo>
                      <a:pt x="3411" y="117"/>
                    </a:lnTo>
                    <a:lnTo>
                      <a:pt x="3533" y="157"/>
                    </a:lnTo>
                    <a:lnTo>
                      <a:pt x="3652" y="203"/>
                    </a:lnTo>
                    <a:lnTo>
                      <a:pt x="3769" y="255"/>
                    </a:lnTo>
                    <a:lnTo>
                      <a:pt x="3882" y="312"/>
                    </a:lnTo>
                    <a:lnTo>
                      <a:pt x="3993" y="374"/>
                    </a:lnTo>
                    <a:lnTo>
                      <a:pt x="4099" y="442"/>
                    </a:lnTo>
                    <a:lnTo>
                      <a:pt x="4202" y="513"/>
                    </a:lnTo>
                    <a:lnTo>
                      <a:pt x="4301" y="591"/>
                    </a:lnTo>
                    <a:lnTo>
                      <a:pt x="4397" y="672"/>
                    </a:lnTo>
                    <a:lnTo>
                      <a:pt x="4488" y="757"/>
                    </a:lnTo>
                    <a:lnTo>
                      <a:pt x="4575" y="847"/>
                    </a:lnTo>
                    <a:lnTo>
                      <a:pt x="4658" y="940"/>
                    </a:lnTo>
                    <a:lnTo>
                      <a:pt x="4737" y="1038"/>
                    </a:lnTo>
                    <a:lnTo>
                      <a:pt x="4809" y="1140"/>
                    </a:lnTo>
                    <a:lnTo>
                      <a:pt x="4878" y="1245"/>
                    </a:lnTo>
                    <a:lnTo>
                      <a:pt x="4941" y="1352"/>
                    </a:lnTo>
                    <a:lnTo>
                      <a:pt x="4999" y="1464"/>
                    </a:lnTo>
                    <a:lnTo>
                      <a:pt x="5052" y="1578"/>
                    </a:lnTo>
                    <a:lnTo>
                      <a:pt x="5099" y="1696"/>
                    </a:lnTo>
                    <a:lnTo>
                      <a:pt x="5140" y="1816"/>
                    </a:lnTo>
                    <a:lnTo>
                      <a:pt x="5176" y="1939"/>
                    </a:lnTo>
                    <a:lnTo>
                      <a:pt x="5206" y="2063"/>
                    </a:lnTo>
                    <a:lnTo>
                      <a:pt x="5228" y="2191"/>
                    </a:lnTo>
                    <a:lnTo>
                      <a:pt x="5246" y="2320"/>
                    </a:lnTo>
                    <a:lnTo>
                      <a:pt x="5255" y="2451"/>
                    </a:lnTo>
                    <a:lnTo>
                      <a:pt x="5259" y="2585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Freeform 356"/>
              <p:cNvSpPr>
                <a:spLocks/>
              </p:cNvSpPr>
              <p:nvPr/>
            </p:nvSpPr>
            <p:spPr bwMode="auto">
              <a:xfrm>
                <a:off x="4566" y="2273"/>
                <a:ext cx="167" cy="167"/>
              </a:xfrm>
              <a:custGeom>
                <a:avLst/>
                <a:gdLst>
                  <a:gd name="T0" fmla="*/ 4984 w 4997"/>
                  <a:gd name="T1" fmla="*/ 2754 h 4997"/>
                  <a:gd name="T2" fmla="*/ 4918 w 4997"/>
                  <a:gd name="T3" fmla="*/ 3123 h 4997"/>
                  <a:gd name="T4" fmla="*/ 4801 w 4997"/>
                  <a:gd name="T5" fmla="*/ 3470 h 4997"/>
                  <a:gd name="T6" fmla="*/ 4635 w 4997"/>
                  <a:gd name="T7" fmla="*/ 3793 h 4997"/>
                  <a:gd name="T8" fmla="*/ 4426 w 4997"/>
                  <a:gd name="T9" fmla="*/ 4088 h 4997"/>
                  <a:gd name="T10" fmla="*/ 4179 w 4997"/>
                  <a:gd name="T11" fmla="*/ 4348 h 4997"/>
                  <a:gd name="T12" fmla="*/ 3895 w 4997"/>
                  <a:gd name="T13" fmla="*/ 4570 h 4997"/>
                  <a:gd name="T14" fmla="*/ 3582 w 4997"/>
                  <a:gd name="T15" fmla="*/ 4751 h 4997"/>
                  <a:gd name="T16" fmla="*/ 3241 w 4997"/>
                  <a:gd name="T17" fmla="*/ 4885 h 4997"/>
                  <a:gd name="T18" fmla="*/ 2879 w 4997"/>
                  <a:gd name="T19" fmla="*/ 4967 h 4997"/>
                  <a:gd name="T20" fmla="*/ 2499 w 4997"/>
                  <a:gd name="T21" fmla="*/ 4997 h 4997"/>
                  <a:gd name="T22" fmla="*/ 2117 w 4997"/>
                  <a:gd name="T23" fmla="*/ 4967 h 4997"/>
                  <a:gd name="T24" fmla="*/ 1756 w 4997"/>
                  <a:gd name="T25" fmla="*/ 4885 h 4997"/>
                  <a:gd name="T26" fmla="*/ 1415 w 4997"/>
                  <a:gd name="T27" fmla="*/ 4751 h 4997"/>
                  <a:gd name="T28" fmla="*/ 1102 w 4997"/>
                  <a:gd name="T29" fmla="*/ 4570 h 4997"/>
                  <a:gd name="T30" fmla="*/ 819 w 4997"/>
                  <a:gd name="T31" fmla="*/ 4348 h 4997"/>
                  <a:gd name="T32" fmla="*/ 570 w 4997"/>
                  <a:gd name="T33" fmla="*/ 4088 h 4997"/>
                  <a:gd name="T34" fmla="*/ 362 w 4997"/>
                  <a:gd name="T35" fmla="*/ 3793 h 4997"/>
                  <a:gd name="T36" fmla="*/ 196 w 4997"/>
                  <a:gd name="T37" fmla="*/ 3470 h 4997"/>
                  <a:gd name="T38" fmla="*/ 79 w 4997"/>
                  <a:gd name="T39" fmla="*/ 3123 h 4997"/>
                  <a:gd name="T40" fmla="*/ 12 w 4997"/>
                  <a:gd name="T41" fmla="*/ 2754 h 4997"/>
                  <a:gd name="T42" fmla="*/ 3 w 4997"/>
                  <a:gd name="T43" fmla="*/ 2370 h 4997"/>
                  <a:gd name="T44" fmla="*/ 50 w 4997"/>
                  <a:gd name="T45" fmla="*/ 1994 h 4997"/>
                  <a:gd name="T46" fmla="*/ 151 w 4997"/>
                  <a:gd name="T47" fmla="*/ 1639 h 4997"/>
                  <a:gd name="T48" fmla="*/ 302 w 4997"/>
                  <a:gd name="T49" fmla="*/ 1307 h 4997"/>
                  <a:gd name="T50" fmla="*/ 496 w 4997"/>
                  <a:gd name="T51" fmla="*/ 1003 h 4997"/>
                  <a:gd name="T52" fmla="*/ 732 w 4997"/>
                  <a:gd name="T53" fmla="*/ 731 h 4997"/>
                  <a:gd name="T54" fmla="*/ 1004 w 4997"/>
                  <a:gd name="T55" fmla="*/ 496 h 4997"/>
                  <a:gd name="T56" fmla="*/ 1307 w 4997"/>
                  <a:gd name="T57" fmla="*/ 301 h 4997"/>
                  <a:gd name="T58" fmla="*/ 1639 w 4997"/>
                  <a:gd name="T59" fmla="*/ 151 h 4997"/>
                  <a:gd name="T60" fmla="*/ 1995 w 4997"/>
                  <a:gd name="T61" fmla="*/ 50 h 4997"/>
                  <a:gd name="T62" fmla="*/ 2370 w 4997"/>
                  <a:gd name="T63" fmla="*/ 3 h 4997"/>
                  <a:gd name="T64" fmla="*/ 2754 w 4997"/>
                  <a:gd name="T65" fmla="*/ 12 h 4997"/>
                  <a:gd name="T66" fmla="*/ 3123 w 4997"/>
                  <a:gd name="T67" fmla="*/ 78 h 4997"/>
                  <a:gd name="T68" fmla="*/ 3470 w 4997"/>
                  <a:gd name="T69" fmla="*/ 196 h 4997"/>
                  <a:gd name="T70" fmla="*/ 3793 w 4997"/>
                  <a:gd name="T71" fmla="*/ 361 h 4997"/>
                  <a:gd name="T72" fmla="*/ 4088 w 4997"/>
                  <a:gd name="T73" fmla="*/ 570 h 4997"/>
                  <a:gd name="T74" fmla="*/ 4347 w 4997"/>
                  <a:gd name="T75" fmla="*/ 818 h 4997"/>
                  <a:gd name="T76" fmla="*/ 4570 w 4997"/>
                  <a:gd name="T77" fmla="*/ 1101 h 4997"/>
                  <a:gd name="T78" fmla="*/ 4750 w 4997"/>
                  <a:gd name="T79" fmla="*/ 1415 h 4997"/>
                  <a:gd name="T80" fmla="*/ 4885 w 4997"/>
                  <a:gd name="T81" fmla="*/ 1755 h 4997"/>
                  <a:gd name="T82" fmla="*/ 4967 w 4997"/>
                  <a:gd name="T83" fmla="*/ 2117 h 4997"/>
                  <a:gd name="T84" fmla="*/ 4997 w 4997"/>
                  <a:gd name="T85" fmla="*/ 2498 h 499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97"/>
                  <a:gd name="T130" fmla="*/ 0 h 4997"/>
                  <a:gd name="T131" fmla="*/ 4997 w 4997"/>
                  <a:gd name="T132" fmla="*/ 4997 h 499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97" h="4997">
                    <a:moveTo>
                      <a:pt x="4997" y="2498"/>
                    </a:moveTo>
                    <a:lnTo>
                      <a:pt x="4993" y="2627"/>
                    </a:lnTo>
                    <a:lnTo>
                      <a:pt x="4984" y="2754"/>
                    </a:lnTo>
                    <a:lnTo>
                      <a:pt x="4967" y="2879"/>
                    </a:lnTo>
                    <a:lnTo>
                      <a:pt x="4946" y="3001"/>
                    </a:lnTo>
                    <a:lnTo>
                      <a:pt x="4918" y="3123"/>
                    </a:lnTo>
                    <a:lnTo>
                      <a:pt x="4885" y="3241"/>
                    </a:lnTo>
                    <a:lnTo>
                      <a:pt x="4845" y="3357"/>
                    </a:lnTo>
                    <a:lnTo>
                      <a:pt x="4801" y="3470"/>
                    </a:lnTo>
                    <a:lnTo>
                      <a:pt x="4750" y="3582"/>
                    </a:lnTo>
                    <a:lnTo>
                      <a:pt x="4696" y="3689"/>
                    </a:lnTo>
                    <a:lnTo>
                      <a:pt x="4635" y="3793"/>
                    </a:lnTo>
                    <a:lnTo>
                      <a:pt x="4570" y="3895"/>
                    </a:lnTo>
                    <a:lnTo>
                      <a:pt x="4500" y="3993"/>
                    </a:lnTo>
                    <a:lnTo>
                      <a:pt x="4426" y="4088"/>
                    </a:lnTo>
                    <a:lnTo>
                      <a:pt x="4347" y="4178"/>
                    </a:lnTo>
                    <a:lnTo>
                      <a:pt x="4265" y="4265"/>
                    </a:lnTo>
                    <a:lnTo>
                      <a:pt x="4179" y="4348"/>
                    </a:lnTo>
                    <a:lnTo>
                      <a:pt x="4088" y="4426"/>
                    </a:lnTo>
                    <a:lnTo>
                      <a:pt x="3994" y="4500"/>
                    </a:lnTo>
                    <a:lnTo>
                      <a:pt x="3895" y="4570"/>
                    </a:lnTo>
                    <a:lnTo>
                      <a:pt x="3793" y="4635"/>
                    </a:lnTo>
                    <a:lnTo>
                      <a:pt x="3689" y="4696"/>
                    </a:lnTo>
                    <a:lnTo>
                      <a:pt x="3582" y="4751"/>
                    </a:lnTo>
                    <a:lnTo>
                      <a:pt x="3470" y="4800"/>
                    </a:lnTo>
                    <a:lnTo>
                      <a:pt x="3357" y="4845"/>
                    </a:lnTo>
                    <a:lnTo>
                      <a:pt x="3241" y="4885"/>
                    </a:lnTo>
                    <a:lnTo>
                      <a:pt x="3123" y="4918"/>
                    </a:lnTo>
                    <a:lnTo>
                      <a:pt x="3001" y="4946"/>
                    </a:lnTo>
                    <a:lnTo>
                      <a:pt x="2879" y="4967"/>
                    </a:lnTo>
                    <a:lnTo>
                      <a:pt x="2754" y="4984"/>
                    </a:lnTo>
                    <a:lnTo>
                      <a:pt x="2627" y="4993"/>
                    </a:lnTo>
                    <a:lnTo>
                      <a:pt x="2499" y="4997"/>
                    </a:lnTo>
                    <a:lnTo>
                      <a:pt x="2370" y="4993"/>
                    </a:lnTo>
                    <a:lnTo>
                      <a:pt x="2243" y="4984"/>
                    </a:lnTo>
                    <a:lnTo>
                      <a:pt x="2117" y="4967"/>
                    </a:lnTo>
                    <a:lnTo>
                      <a:pt x="1995" y="4946"/>
                    </a:lnTo>
                    <a:lnTo>
                      <a:pt x="1874" y="4918"/>
                    </a:lnTo>
                    <a:lnTo>
                      <a:pt x="1756" y="4885"/>
                    </a:lnTo>
                    <a:lnTo>
                      <a:pt x="1639" y="4845"/>
                    </a:lnTo>
                    <a:lnTo>
                      <a:pt x="1526" y="4800"/>
                    </a:lnTo>
                    <a:lnTo>
                      <a:pt x="1415" y="4751"/>
                    </a:lnTo>
                    <a:lnTo>
                      <a:pt x="1307" y="4696"/>
                    </a:lnTo>
                    <a:lnTo>
                      <a:pt x="1203" y="4635"/>
                    </a:lnTo>
                    <a:lnTo>
                      <a:pt x="1102" y="4570"/>
                    </a:lnTo>
                    <a:lnTo>
                      <a:pt x="1004" y="4500"/>
                    </a:lnTo>
                    <a:lnTo>
                      <a:pt x="909" y="4426"/>
                    </a:lnTo>
                    <a:lnTo>
                      <a:pt x="819" y="4348"/>
                    </a:lnTo>
                    <a:lnTo>
                      <a:pt x="732" y="4265"/>
                    </a:lnTo>
                    <a:lnTo>
                      <a:pt x="649" y="4178"/>
                    </a:lnTo>
                    <a:lnTo>
                      <a:pt x="570" y="4088"/>
                    </a:lnTo>
                    <a:lnTo>
                      <a:pt x="496" y="3993"/>
                    </a:lnTo>
                    <a:lnTo>
                      <a:pt x="426" y="3895"/>
                    </a:lnTo>
                    <a:lnTo>
                      <a:pt x="362" y="3793"/>
                    </a:lnTo>
                    <a:lnTo>
                      <a:pt x="302" y="3689"/>
                    </a:lnTo>
                    <a:lnTo>
                      <a:pt x="246" y="3582"/>
                    </a:lnTo>
                    <a:lnTo>
                      <a:pt x="196" y="3470"/>
                    </a:lnTo>
                    <a:lnTo>
                      <a:pt x="151" y="3357"/>
                    </a:lnTo>
                    <a:lnTo>
                      <a:pt x="112" y="3241"/>
                    </a:lnTo>
                    <a:lnTo>
                      <a:pt x="79" y="3123"/>
                    </a:lnTo>
                    <a:lnTo>
                      <a:pt x="50" y="3001"/>
                    </a:lnTo>
                    <a:lnTo>
                      <a:pt x="29" y="2879"/>
                    </a:lnTo>
                    <a:lnTo>
                      <a:pt x="12" y="2754"/>
                    </a:lnTo>
                    <a:lnTo>
                      <a:pt x="3" y="2627"/>
                    </a:lnTo>
                    <a:lnTo>
                      <a:pt x="0" y="2498"/>
                    </a:lnTo>
                    <a:lnTo>
                      <a:pt x="3" y="2370"/>
                    </a:lnTo>
                    <a:lnTo>
                      <a:pt x="12" y="2243"/>
                    </a:lnTo>
                    <a:lnTo>
                      <a:pt x="29" y="2117"/>
                    </a:lnTo>
                    <a:lnTo>
                      <a:pt x="50" y="1994"/>
                    </a:lnTo>
                    <a:lnTo>
                      <a:pt x="79" y="1874"/>
                    </a:lnTo>
                    <a:lnTo>
                      <a:pt x="112" y="1755"/>
                    </a:lnTo>
                    <a:lnTo>
                      <a:pt x="151" y="1639"/>
                    </a:lnTo>
                    <a:lnTo>
                      <a:pt x="196" y="1525"/>
                    </a:lnTo>
                    <a:lnTo>
                      <a:pt x="246" y="1415"/>
                    </a:lnTo>
                    <a:lnTo>
                      <a:pt x="302" y="1307"/>
                    </a:lnTo>
                    <a:lnTo>
                      <a:pt x="362" y="1202"/>
                    </a:lnTo>
                    <a:lnTo>
                      <a:pt x="426" y="1101"/>
                    </a:lnTo>
                    <a:lnTo>
                      <a:pt x="496" y="1003"/>
                    </a:lnTo>
                    <a:lnTo>
                      <a:pt x="570" y="908"/>
                    </a:lnTo>
                    <a:lnTo>
                      <a:pt x="649" y="818"/>
                    </a:lnTo>
                    <a:lnTo>
                      <a:pt x="732" y="731"/>
                    </a:lnTo>
                    <a:lnTo>
                      <a:pt x="819" y="649"/>
                    </a:lnTo>
                    <a:lnTo>
                      <a:pt x="909" y="570"/>
                    </a:lnTo>
                    <a:lnTo>
                      <a:pt x="1004" y="496"/>
                    </a:lnTo>
                    <a:lnTo>
                      <a:pt x="1102" y="426"/>
                    </a:lnTo>
                    <a:lnTo>
                      <a:pt x="1203" y="361"/>
                    </a:lnTo>
                    <a:lnTo>
                      <a:pt x="1307" y="301"/>
                    </a:lnTo>
                    <a:lnTo>
                      <a:pt x="1415" y="246"/>
                    </a:lnTo>
                    <a:lnTo>
                      <a:pt x="1526" y="196"/>
                    </a:lnTo>
                    <a:lnTo>
                      <a:pt x="1639" y="151"/>
                    </a:lnTo>
                    <a:lnTo>
                      <a:pt x="1756" y="112"/>
                    </a:lnTo>
                    <a:lnTo>
                      <a:pt x="1874" y="78"/>
                    </a:lnTo>
                    <a:lnTo>
                      <a:pt x="1995" y="50"/>
                    </a:lnTo>
                    <a:lnTo>
                      <a:pt x="2117" y="28"/>
                    </a:lnTo>
                    <a:lnTo>
                      <a:pt x="2243" y="12"/>
                    </a:lnTo>
                    <a:lnTo>
                      <a:pt x="2370" y="3"/>
                    </a:lnTo>
                    <a:lnTo>
                      <a:pt x="2499" y="0"/>
                    </a:lnTo>
                    <a:lnTo>
                      <a:pt x="2627" y="3"/>
                    </a:lnTo>
                    <a:lnTo>
                      <a:pt x="2754" y="12"/>
                    </a:lnTo>
                    <a:lnTo>
                      <a:pt x="2879" y="28"/>
                    </a:lnTo>
                    <a:lnTo>
                      <a:pt x="3001" y="50"/>
                    </a:lnTo>
                    <a:lnTo>
                      <a:pt x="3123" y="78"/>
                    </a:lnTo>
                    <a:lnTo>
                      <a:pt x="3241" y="112"/>
                    </a:lnTo>
                    <a:lnTo>
                      <a:pt x="3357" y="151"/>
                    </a:lnTo>
                    <a:lnTo>
                      <a:pt x="3470" y="196"/>
                    </a:lnTo>
                    <a:lnTo>
                      <a:pt x="3582" y="246"/>
                    </a:lnTo>
                    <a:lnTo>
                      <a:pt x="3689" y="301"/>
                    </a:lnTo>
                    <a:lnTo>
                      <a:pt x="3793" y="361"/>
                    </a:lnTo>
                    <a:lnTo>
                      <a:pt x="3895" y="426"/>
                    </a:lnTo>
                    <a:lnTo>
                      <a:pt x="3994" y="496"/>
                    </a:lnTo>
                    <a:lnTo>
                      <a:pt x="4088" y="570"/>
                    </a:lnTo>
                    <a:lnTo>
                      <a:pt x="4179" y="649"/>
                    </a:lnTo>
                    <a:lnTo>
                      <a:pt x="4265" y="731"/>
                    </a:lnTo>
                    <a:lnTo>
                      <a:pt x="4347" y="818"/>
                    </a:lnTo>
                    <a:lnTo>
                      <a:pt x="4426" y="908"/>
                    </a:lnTo>
                    <a:lnTo>
                      <a:pt x="4500" y="1003"/>
                    </a:lnTo>
                    <a:lnTo>
                      <a:pt x="4570" y="1101"/>
                    </a:lnTo>
                    <a:lnTo>
                      <a:pt x="4635" y="1202"/>
                    </a:lnTo>
                    <a:lnTo>
                      <a:pt x="4696" y="1307"/>
                    </a:lnTo>
                    <a:lnTo>
                      <a:pt x="4750" y="1415"/>
                    </a:lnTo>
                    <a:lnTo>
                      <a:pt x="4801" y="1525"/>
                    </a:lnTo>
                    <a:lnTo>
                      <a:pt x="4845" y="1639"/>
                    </a:lnTo>
                    <a:lnTo>
                      <a:pt x="4885" y="1755"/>
                    </a:lnTo>
                    <a:lnTo>
                      <a:pt x="4918" y="1874"/>
                    </a:lnTo>
                    <a:lnTo>
                      <a:pt x="4946" y="1994"/>
                    </a:lnTo>
                    <a:lnTo>
                      <a:pt x="4967" y="2117"/>
                    </a:lnTo>
                    <a:lnTo>
                      <a:pt x="4984" y="2243"/>
                    </a:lnTo>
                    <a:lnTo>
                      <a:pt x="4993" y="2370"/>
                    </a:lnTo>
                    <a:lnTo>
                      <a:pt x="4997" y="2498"/>
                    </a:lnTo>
                    <a:close/>
                  </a:path>
                </a:pathLst>
              </a:cu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Freeform 357"/>
              <p:cNvSpPr>
                <a:spLocks/>
              </p:cNvSpPr>
              <p:nvPr/>
            </p:nvSpPr>
            <p:spPr bwMode="auto">
              <a:xfrm>
                <a:off x="4593" y="2290"/>
                <a:ext cx="46" cy="34"/>
              </a:xfrm>
              <a:custGeom>
                <a:avLst/>
                <a:gdLst>
                  <a:gd name="T0" fmla="*/ 1309 w 1392"/>
                  <a:gd name="T1" fmla="*/ 48 h 1008"/>
                  <a:gd name="T2" fmla="*/ 1334 w 1392"/>
                  <a:gd name="T3" fmla="*/ 69 h 1008"/>
                  <a:gd name="T4" fmla="*/ 1355 w 1392"/>
                  <a:gd name="T5" fmla="*/ 93 h 1008"/>
                  <a:gd name="T6" fmla="*/ 1372 w 1392"/>
                  <a:gd name="T7" fmla="*/ 123 h 1008"/>
                  <a:gd name="T8" fmla="*/ 1385 w 1392"/>
                  <a:gd name="T9" fmla="*/ 162 h 1008"/>
                  <a:gd name="T10" fmla="*/ 1392 w 1392"/>
                  <a:gd name="T11" fmla="*/ 208 h 1008"/>
                  <a:gd name="T12" fmla="*/ 1390 w 1392"/>
                  <a:gd name="T13" fmla="*/ 253 h 1008"/>
                  <a:gd name="T14" fmla="*/ 1382 w 1392"/>
                  <a:gd name="T15" fmla="*/ 299 h 1008"/>
                  <a:gd name="T16" fmla="*/ 1365 w 1392"/>
                  <a:gd name="T17" fmla="*/ 344 h 1008"/>
                  <a:gd name="T18" fmla="*/ 1345 w 1392"/>
                  <a:gd name="T19" fmla="*/ 389 h 1008"/>
                  <a:gd name="T20" fmla="*/ 1318 w 1392"/>
                  <a:gd name="T21" fmla="*/ 434 h 1008"/>
                  <a:gd name="T22" fmla="*/ 1288 w 1392"/>
                  <a:gd name="T23" fmla="*/ 477 h 1008"/>
                  <a:gd name="T24" fmla="*/ 1255 w 1392"/>
                  <a:gd name="T25" fmla="*/ 519 h 1008"/>
                  <a:gd name="T26" fmla="*/ 1218 w 1392"/>
                  <a:gd name="T27" fmla="*/ 559 h 1008"/>
                  <a:gd name="T28" fmla="*/ 1180 w 1392"/>
                  <a:gd name="T29" fmla="*/ 597 h 1008"/>
                  <a:gd name="T30" fmla="*/ 1142 w 1392"/>
                  <a:gd name="T31" fmla="*/ 633 h 1008"/>
                  <a:gd name="T32" fmla="*/ 1083 w 1392"/>
                  <a:gd name="T33" fmla="*/ 682 h 1008"/>
                  <a:gd name="T34" fmla="*/ 1011 w 1392"/>
                  <a:gd name="T35" fmla="*/ 736 h 1008"/>
                  <a:gd name="T36" fmla="*/ 938 w 1392"/>
                  <a:gd name="T37" fmla="*/ 782 h 1008"/>
                  <a:gd name="T38" fmla="*/ 844 w 1392"/>
                  <a:gd name="T39" fmla="*/ 835 h 1008"/>
                  <a:gd name="T40" fmla="*/ 763 w 1392"/>
                  <a:gd name="T41" fmla="*/ 877 h 1008"/>
                  <a:gd name="T42" fmla="*/ 704 w 1392"/>
                  <a:gd name="T43" fmla="*/ 905 h 1008"/>
                  <a:gd name="T44" fmla="*/ 644 w 1392"/>
                  <a:gd name="T45" fmla="*/ 930 h 1008"/>
                  <a:gd name="T46" fmla="*/ 583 w 1392"/>
                  <a:gd name="T47" fmla="*/ 953 h 1008"/>
                  <a:gd name="T48" fmla="*/ 519 w 1392"/>
                  <a:gd name="T49" fmla="*/ 973 h 1008"/>
                  <a:gd name="T50" fmla="*/ 457 w 1392"/>
                  <a:gd name="T51" fmla="*/ 990 h 1008"/>
                  <a:gd name="T52" fmla="*/ 396 w 1392"/>
                  <a:gd name="T53" fmla="*/ 1001 h 1008"/>
                  <a:gd name="T54" fmla="*/ 335 w 1392"/>
                  <a:gd name="T55" fmla="*/ 1007 h 1008"/>
                  <a:gd name="T56" fmla="*/ 277 w 1392"/>
                  <a:gd name="T57" fmla="*/ 1007 h 1008"/>
                  <a:gd name="T58" fmla="*/ 222 w 1392"/>
                  <a:gd name="T59" fmla="*/ 1000 h 1008"/>
                  <a:gd name="T60" fmla="*/ 170 w 1392"/>
                  <a:gd name="T61" fmla="*/ 986 h 1008"/>
                  <a:gd name="T62" fmla="*/ 123 w 1392"/>
                  <a:gd name="T63" fmla="*/ 962 h 1008"/>
                  <a:gd name="T64" fmla="*/ 75 w 1392"/>
                  <a:gd name="T65" fmla="*/ 924 h 1008"/>
                  <a:gd name="T66" fmla="*/ 35 w 1392"/>
                  <a:gd name="T67" fmla="*/ 877 h 1008"/>
                  <a:gd name="T68" fmla="*/ 10 w 1392"/>
                  <a:gd name="T69" fmla="*/ 827 h 1008"/>
                  <a:gd name="T70" fmla="*/ 0 w 1392"/>
                  <a:gd name="T71" fmla="*/ 775 h 1008"/>
                  <a:gd name="T72" fmla="*/ 3 w 1392"/>
                  <a:gd name="T73" fmla="*/ 721 h 1008"/>
                  <a:gd name="T74" fmla="*/ 17 w 1392"/>
                  <a:gd name="T75" fmla="*/ 667 h 1008"/>
                  <a:gd name="T76" fmla="*/ 40 w 1392"/>
                  <a:gd name="T77" fmla="*/ 612 h 1008"/>
                  <a:gd name="T78" fmla="*/ 71 w 1392"/>
                  <a:gd name="T79" fmla="*/ 557 h 1008"/>
                  <a:gd name="T80" fmla="*/ 109 w 1392"/>
                  <a:gd name="T81" fmla="*/ 503 h 1008"/>
                  <a:gd name="T82" fmla="*/ 151 w 1392"/>
                  <a:gd name="T83" fmla="*/ 452 h 1008"/>
                  <a:gd name="T84" fmla="*/ 198 w 1392"/>
                  <a:gd name="T85" fmla="*/ 403 h 1008"/>
                  <a:gd name="T86" fmla="*/ 246 w 1392"/>
                  <a:gd name="T87" fmla="*/ 357 h 1008"/>
                  <a:gd name="T88" fmla="*/ 296 w 1392"/>
                  <a:gd name="T89" fmla="*/ 315 h 1008"/>
                  <a:gd name="T90" fmla="*/ 344 w 1392"/>
                  <a:gd name="T91" fmla="*/ 277 h 1008"/>
                  <a:gd name="T92" fmla="*/ 390 w 1392"/>
                  <a:gd name="T93" fmla="*/ 245 h 1008"/>
                  <a:gd name="T94" fmla="*/ 431 w 1392"/>
                  <a:gd name="T95" fmla="*/ 218 h 1008"/>
                  <a:gd name="T96" fmla="*/ 483 w 1392"/>
                  <a:gd name="T97" fmla="*/ 189 h 1008"/>
                  <a:gd name="T98" fmla="*/ 568 w 1392"/>
                  <a:gd name="T99" fmla="*/ 149 h 1008"/>
                  <a:gd name="T100" fmla="*/ 674 w 1392"/>
                  <a:gd name="T101" fmla="*/ 105 h 1008"/>
                  <a:gd name="T102" fmla="*/ 762 w 1392"/>
                  <a:gd name="T103" fmla="*/ 73 h 1008"/>
                  <a:gd name="T104" fmla="*/ 823 w 1392"/>
                  <a:gd name="T105" fmla="*/ 54 h 1008"/>
                  <a:gd name="T106" fmla="*/ 885 w 1392"/>
                  <a:gd name="T107" fmla="*/ 35 h 1008"/>
                  <a:gd name="T108" fmla="*/ 948 w 1392"/>
                  <a:gd name="T109" fmla="*/ 21 h 1008"/>
                  <a:gd name="T110" fmla="*/ 1009 w 1392"/>
                  <a:gd name="T111" fmla="*/ 10 h 1008"/>
                  <a:gd name="T112" fmla="*/ 1069 w 1392"/>
                  <a:gd name="T113" fmla="*/ 2 h 1008"/>
                  <a:gd name="T114" fmla="*/ 1126 w 1392"/>
                  <a:gd name="T115" fmla="*/ 0 h 1008"/>
                  <a:gd name="T116" fmla="*/ 1180 w 1392"/>
                  <a:gd name="T117" fmla="*/ 3 h 1008"/>
                  <a:gd name="T118" fmla="*/ 1231 w 1392"/>
                  <a:gd name="T119" fmla="*/ 13 h 1008"/>
                  <a:gd name="T120" fmla="*/ 1276 w 1392"/>
                  <a:gd name="T121" fmla="*/ 28 h 10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92"/>
                  <a:gd name="T184" fmla="*/ 0 h 1008"/>
                  <a:gd name="T185" fmla="*/ 1392 w 1392"/>
                  <a:gd name="T186" fmla="*/ 1008 h 10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92" h="1008">
                    <a:moveTo>
                      <a:pt x="1296" y="39"/>
                    </a:moveTo>
                    <a:lnTo>
                      <a:pt x="1309" y="48"/>
                    </a:lnTo>
                    <a:lnTo>
                      <a:pt x="1323" y="58"/>
                    </a:lnTo>
                    <a:lnTo>
                      <a:pt x="1334" y="69"/>
                    </a:lnTo>
                    <a:lnTo>
                      <a:pt x="1345" y="81"/>
                    </a:lnTo>
                    <a:lnTo>
                      <a:pt x="1355" y="93"/>
                    </a:lnTo>
                    <a:lnTo>
                      <a:pt x="1363" y="108"/>
                    </a:lnTo>
                    <a:lnTo>
                      <a:pt x="1372" y="123"/>
                    </a:lnTo>
                    <a:lnTo>
                      <a:pt x="1378" y="140"/>
                    </a:lnTo>
                    <a:lnTo>
                      <a:pt x="1385" y="162"/>
                    </a:lnTo>
                    <a:lnTo>
                      <a:pt x="1389" y="184"/>
                    </a:lnTo>
                    <a:lnTo>
                      <a:pt x="1392" y="208"/>
                    </a:lnTo>
                    <a:lnTo>
                      <a:pt x="1392" y="230"/>
                    </a:lnTo>
                    <a:lnTo>
                      <a:pt x="1390" y="253"/>
                    </a:lnTo>
                    <a:lnTo>
                      <a:pt x="1387" y="275"/>
                    </a:lnTo>
                    <a:lnTo>
                      <a:pt x="1382" y="299"/>
                    </a:lnTo>
                    <a:lnTo>
                      <a:pt x="1375" y="321"/>
                    </a:lnTo>
                    <a:lnTo>
                      <a:pt x="1365" y="344"/>
                    </a:lnTo>
                    <a:lnTo>
                      <a:pt x="1356" y="366"/>
                    </a:lnTo>
                    <a:lnTo>
                      <a:pt x="1345" y="389"/>
                    </a:lnTo>
                    <a:lnTo>
                      <a:pt x="1332" y="411"/>
                    </a:lnTo>
                    <a:lnTo>
                      <a:pt x="1318" y="434"/>
                    </a:lnTo>
                    <a:lnTo>
                      <a:pt x="1304" y="455"/>
                    </a:lnTo>
                    <a:lnTo>
                      <a:pt x="1288" y="477"/>
                    </a:lnTo>
                    <a:lnTo>
                      <a:pt x="1271" y="498"/>
                    </a:lnTo>
                    <a:lnTo>
                      <a:pt x="1255" y="519"/>
                    </a:lnTo>
                    <a:lnTo>
                      <a:pt x="1237" y="539"/>
                    </a:lnTo>
                    <a:lnTo>
                      <a:pt x="1218" y="559"/>
                    </a:lnTo>
                    <a:lnTo>
                      <a:pt x="1200" y="578"/>
                    </a:lnTo>
                    <a:lnTo>
                      <a:pt x="1180" y="597"/>
                    </a:lnTo>
                    <a:lnTo>
                      <a:pt x="1161" y="616"/>
                    </a:lnTo>
                    <a:lnTo>
                      <a:pt x="1142" y="633"/>
                    </a:lnTo>
                    <a:lnTo>
                      <a:pt x="1122" y="650"/>
                    </a:lnTo>
                    <a:lnTo>
                      <a:pt x="1083" y="682"/>
                    </a:lnTo>
                    <a:lnTo>
                      <a:pt x="1047" y="711"/>
                    </a:lnTo>
                    <a:lnTo>
                      <a:pt x="1011" y="736"/>
                    </a:lnTo>
                    <a:lnTo>
                      <a:pt x="978" y="758"/>
                    </a:lnTo>
                    <a:lnTo>
                      <a:pt x="938" y="782"/>
                    </a:lnTo>
                    <a:lnTo>
                      <a:pt x="893" y="809"/>
                    </a:lnTo>
                    <a:lnTo>
                      <a:pt x="844" y="835"/>
                    </a:lnTo>
                    <a:lnTo>
                      <a:pt x="790" y="864"/>
                    </a:lnTo>
                    <a:lnTo>
                      <a:pt x="763" y="877"/>
                    </a:lnTo>
                    <a:lnTo>
                      <a:pt x="734" y="892"/>
                    </a:lnTo>
                    <a:lnTo>
                      <a:pt x="704" y="905"/>
                    </a:lnTo>
                    <a:lnTo>
                      <a:pt x="675" y="917"/>
                    </a:lnTo>
                    <a:lnTo>
                      <a:pt x="644" y="930"/>
                    </a:lnTo>
                    <a:lnTo>
                      <a:pt x="613" y="942"/>
                    </a:lnTo>
                    <a:lnTo>
                      <a:pt x="583" y="953"/>
                    </a:lnTo>
                    <a:lnTo>
                      <a:pt x="551" y="964"/>
                    </a:lnTo>
                    <a:lnTo>
                      <a:pt x="519" y="973"/>
                    </a:lnTo>
                    <a:lnTo>
                      <a:pt x="489" y="982"/>
                    </a:lnTo>
                    <a:lnTo>
                      <a:pt x="457" y="990"/>
                    </a:lnTo>
                    <a:lnTo>
                      <a:pt x="426" y="996"/>
                    </a:lnTo>
                    <a:lnTo>
                      <a:pt x="396" y="1001"/>
                    </a:lnTo>
                    <a:lnTo>
                      <a:pt x="365" y="1005"/>
                    </a:lnTo>
                    <a:lnTo>
                      <a:pt x="335" y="1007"/>
                    </a:lnTo>
                    <a:lnTo>
                      <a:pt x="306" y="1008"/>
                    </a:lnTo>
                    <a:lnTo>
                      <a:pt x="277" y="1007"/>
                    </a:lnTo>
                    <a:lnTo>
                      <a:pt x="250" y="1005"/>
                    </a:lnTo>
                    <a:lnTo>
                      <a:pt x="222" y="1000"/>
                    </a:lnTo>
                    <a:lnTo>
                      <a:pt x="195" y="994"/>
                    </a:lnTo>
                    <a:lnTo>
                      <a:pt x="170" y="986"/>
                    </a:lnTo>
                    <a:lnTo>
                      <a:pt x="146" y="975"/>
                    </a:lnTo>
                    <a:lnTo>
                      <a:pt x="123" y="962"/>
                    </a:lnTo>
                    <a:lnTo>
                      <a:pt x="101" y="947"/>
                    </a:lnTo>
                    <a:lnTo>
                      <a:pt x="75" y="924"/>
                    </a:lnTo>
                    <a:lnTo>
                      <a:pt x="53" y="902"/>
                    </a:lnTo>
                    <a:lnTo>
                      <a:pt x="35" y="877"/>
                    </a:lnTo>
                    <a:lnTo>
                      <a:pt x="21" y="853"/>
                    </a:lnTo>
                    <a:lnTo>
                      <a:pt x="10" y="827"/>
                    </a:lnTo>
                    <a:lnTo>
                      <a:pt x="4" y="802"/>
                    </a:lnTo>
                    <a:lnTo>
                      <a:pt x="0" y="775"/>
                    </a:lnTo>
                    <a:lnTo>
                      <a:pt x="0" y="748"/>
                    </a:lnTo>
                    <a:lnTo>
                      <a:pt x="3" y="721"/>
                    </a:lnTo>
                    <a:lnTo>
                      <a:pt x="8" y="693"/>
                    </a:lnTo>
                    <a:lnTo>
                      <a:pt x="17" y="667"/>
                    </a:lnTo>
                    <a:lnTo>
                      <a:pt x="27" y="639"/>
                    </a:lnTo>
                    <a:lnTo>
                      <a:pt x="40" y="612"/>
                    </a:lnTo>
                    <a:lnTo>
                      <a:pt x="54" y="584"/>
                    </a:lnTo>
                    <a:lnTo>
                      <a:pt x="71" y="557"/>
                    </a:lnTo>
                    <a:lnTo>
                      <a:pt x="89" y="530"/>
                    </a:lnTo>
                    <a:lnTo>
                      <a:pt x="109" y="503"/>
                    </a:lnTo>
                    <a:lnTo>
                      <a:pt x="130" y="478"/>
                    </a:lnTo>
                    <a:lnTo>
                      <a:pt x="151" y="452"/>
                    </a:lnTo>
                    <a:lnTo>
                      <a:pt x="175" y="428"/>
                    </a:lnTo>
                    <a:lnTo>
                      <a:pt x="198" y="403"/>
                    </a:lnTo>
                    <a:lnTo>
                      <a:pt x="222" y="380"/>
                    </a:lnTo>
                    <a:lnTo>
                      <a:pt x="246" y="357"/>
                    </a:lnTo>
                    <a:lnTo>
                      <a:pt x="271" y="336"/>
                    </a:lnTo>
                    <a:lnTo>
                      <a:pt x="296" y="315"/>
                    </a:lnTo>
                    <a:lnTo>
                      <a:pt x="320" y="296"/>
                    </a:lnTo>
                    <a:lnTo>
                      <a:pt x="344" y="277"/>
                    </a:lnTo>
                    <a:lnTo>
                      <a:pt x="367" y="261"/>
                    </a:lnTo>
                    <a:lnTo>
                      <a:pt x="390" y="245"/>
                    </a:lnTo>
                    <a:lnTo>
                      <a:pt x="411" y="231"/>
                    </a:lnTo>
                    <a:lnTo>
                      <a:pt x="431" y="218"/>
                    </a:lnTo>
                    <a:lnTo>
                      <a:pt x="450" y="208"/>
                    </a:lnTo>
                    <a:lnTo>
                      <a:pt x="483" y="189"/>
                    </a:lnTo>
                    <a:lnTo>
                      <a:pt x="522" y="170"/>
                    </a:lnTo>
                    <a:lnTo>
                      <a:pt x="568" y="149"/>
                    </a:lnTo>
                    <a:lnTo>
                      <a:pt x="618" y="127"/>
                    </a:lnTo>
                    <a:lnTo>
                      <a:pt x="674" y="105"/>
                    </a:lnTo>
                    <a:lnTo>
                      <a:pt x="732" y="83"/>
                    </a:lnTo>
                    <a:lnTo>
                      <a:pt x="762" y="73"/>
                    </a:lnTo>
                    <a:lnTo>
                      <a:pt x="792" y="63"/>
                    </a:lnTo>
                    <a:lnTo>
                      <a:pt x="823" y="54"/>
                    </a:lnTo>
                    <a:lnTo>
                      <a:pt x="853" y="44"/>
                    </a:lnTo>
                    <a:lnTo>
                      <a:pt x="885" y="35"/>
                    </a:lnTo>
                    <a:lnTo>
                      <a:pt x="916" y="28"/>
                    </a:lnTo>
                    <a:lnTo>
                      <a:pt x="948" y="21"/>
                    </a:lnTo>
                    <a:lnTo>
                      <a:pt x="978" y="15"/>
                    </a:lnTo>
                    <a:lnTo>
                      <a:pt x="1009" y="10"/>
                    </a:lnTo>
                    <a:lnTo>
                      <a:pt x="1039" y="6"/>
                    </a:lnTo>
                    <a:lnTo>
                      <a:pt x="1069" y="2"/>
                    </a:lnTo>
                    <a:lnTo>
                      <a:pt x="1098" y="0"/>
                    </a:lnTo>
                    <a:lnTo>
                      <a:pt x="1126" y="0"/>
                    </a:lnTo>
                    <a:lnTo>
                      <a:pt x="1154" y="1"/>
                    </a:lnTo>
                    <a:lnTo>
                      <a:pt x="1180" y="3"/>
                    </a:lnTo>
                    <a:lnTo>
                      <a:pt x="1206" y="8"/>
                    </a:lnTo>
                    <a:lnTo>
                      <a:pt x="1231" y="13"/>
                    </a:lnTo>
                    <a:lnTo>
                      <a:pt x="1254" y="20"/>
                    </a:lnTo>
                    <a:lnTo>
                      <a:pt x="1276" y="28"/>
                    </a:lnTo>
                    <a:lnTo>
                      <a:pt x="1296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Freeform 358"/>
              <p:cNvSpPr>
                <a:spLocks/>
              </p:cNvSpPr>
              <p:nvPr/>
            </p:nvSpPr>
            <p:spPr bwMode="auto">
              <a:xfrm>
                <a:off x="4575" y="2277"/>
                <a:ext cx="158" cy="163"/>
              </a:xfrm>
              <a:custGeom>
                <a:avLst/>
                <a:gdLst>
                  <a:gd name="T0" fmla="*/ 3055 w 4734"/>
                  <a:gd name="T1" fmla="*/ 72 h 4875"/>
                  <a:gd name="T2" fmla="*/ 3119 w 4734"/>
                  <a:gd name="T3" fmla="*/ 183 h 4875"/>
                  <a:gd name="T4" fmla="*/ 3179 w 4734"/>
                  <a:gd name="T5" fmla="*/ 299 h 4875"/>
                  <a:gd name="T6" fmla="*/ 3231 w 4734"/>
                  <a:gd name="T7" fmla="*/ 417 h 4875"/>
                  <a:gd name="T8" fmla="*/ 3278 w 4734"/>
                  <a:gd name="T9" fmla="*/ 539 h 4875"/>
                  <a:gd name="T10" fmla="*/ 3318 w 4734"/>
                  <a:gd name="T11" fmla="*/ 664 h 4875"/>
                  <a:gd name="T12" fmla="*/ 3350 w 4734"/>
                  <a:gd name="T13" fmla="*/ 791 h 4875"/>
                  <a:gd name="T14" fmla="*/ 3376 w 4734"/>
                  <a:gd name="T15" fmla="*/ 922 h 4875"/>
                  <a:gd name="T16" fmla="*/ 3395 w 4734"/>
                  <a:gd name="T17" fmla="*/ 1054 h 4875"/>
                  <a:gd name="T18" fmla="*/ 3407 w 4734"/>
                  <a:gd name="T19" fmla="*/ 1190 h 4875"/>
                  <a:gd name="T20" fmla="*/ 3411 w 4734"/>
                  <a:gd name="T21" fmla="*/ 1327 h 4875"/>
                  <a:gd name="T22" fmla="*/ 3383 w 4734"/>
                  <a:gd name="T23" fmla="*/ 1691 h 4875"/>
                  <a:gd name="T24" fmla="*/ 3302 w 4734"/>
                  <a:gd name="T25" fmla="*/ 2038 h 4875"/>
                  <a:gd name="T26" fmla="*/ 3175 w 4734"/>
                  <a:gd name="T27" fmla="*/ 2363 h 4875"/>
                  <a:gd name="T28" fmla="*/ 3002 w 4734"/>
                  <a:gd name="T29" fmla="*/ 2664 h 4875"/>
                  <a:gd name="T30" fmla="*/ 2789 w 4734"/>
                  <a:gd name="T31" fmla="*/ 2935 h 4875"/>
                  <a:gd name="T32" fmla="*/ 2540 w 4734"/>
                  <a:gd name="T33" fmla="*/ 3172 h 4875"/>
                  <a:gd name="T34" fmla="*/ 2259 w 4734"/>
                  <a:gd name="T35" fmla="*/ 3373 h 4875"/>
                  <a:gd name="T36" fmla="*/ 1949 w 4734"/>
                  <a:gd name="T37" fmla="*/ 3531 h 4875"/>
                  <a:gd name="T38" fmla="*/ 1616 w 4734"/>
                  <a:gd name="T39" fmla="*/ 3644 h 4875"/>
                  <a:gd name="T40" fmla="*/ 1263 w 4734"/>
                  <a:gd name="T41" fmla="*/ 3706 h 4875"/>
                  <a:gd name="T42" fmla="*/ 950 w 4734"/>
                  <a:gd name="T43" fmla="*/ 3718 h 4875"/>
                  <a:gd name="T44" fmla="*/ 749 w 4734"/>
                  <a:gd name="T45" fmla="*/ 3704 h 4875"/>
                  <a:gd name="T46" fmla="*/ 553 w 4734"/>
                  <a:gd name="T47" fmla="*/ 3673 h 4875"/>
                  <a:gd name="T48" fmla="*/ 361 w 4734"/>
                  <a:gd name="T49" fmla="*/ 3627 h 4875"/>
                  <a:gd name="T50" fmla="*/ 176 w 4734"/>
                  <a:gd name="T51" fmla="*/ 3566 h 4875"/>
                  <a:gd name="T52" fmla="*/ 0 w 4734"/>
                  <a:gd name="T53" fmla="*/ 3490 h 4875"/>
                  <a:gd name="T54" fmla="*/ 125 w 4734"/>
                  <a:gd name="T55" fmla="*/ 3714 h 4875"/>
                  <a:gd name="T56" fmla="*/ 274 w 4734"/>
                  <a:gd name="T57" fmla="*/ 3924 h 4875"/>
                  <a:gd name="T58" fmla="*/ 442 w 4734"/>
                  <a:gd name="T59" fmla="*/ 4115 h 4875"/>
                  <a:gd name="T60" fmla="*/ 628 w 4734"/>
                  <a:gd name="T61" fmla="*/ 4289 h 4875"/>
                  <a:gd name="T62" fmla="*/ 833 w 4734"/>
                  <a:gd name="T63" fmla="*/ 4444 h 4875"/>
                  <a:gd name="T64" fmla="*/ 1051 w 4734"/>
                  <a:gd name="T65" fmla="*/ 4577 h 4875"/>
                  <a:gd name="T66" fmla="*/ 1284 w 4734"/>
                  <a:gd name="T67" fmla="*/ 4687 h 4875"/>
                  <a:gd name="T68" fmla="*/ 1530 w 4734"/>
                  <a:gd name="T69" fmla="*/ 4774 h 4875"/>
                  <a:gd name="T70" fmla="*/ 1787 w 4734"/>
                  <a:gd name="T71" fmla="*/ 4834 h 4875"/>
                  <a:gd name="T72" fmla="*/ 2054 w 4734"/>
                  <a:gd name="T73" fmla="*/ 4868 h 4875"/>
                  <a:gd name="T74" fmla="*/ 2364 w 4734"/>
                  <a:gd name="T75" fmla="*/ 4871 h 4875"/>
                  <a:gd name="T76" fmla="*/ 2738 w 4734"/>
                  <a:gd name="T77" fmla="*/ 4824 h 4875"/>
                  <a:gd name="T78" fmla="*/ 3094 w 4734"/>
                  <a:gd name="T79" fmla="*/ 4723 h 4875"/>
                  <a:gd name="T80" fmla="*/ 3426 w 4734"/>
                  <a:gd name="T81" fmla="*/ 4574 h 4875"/>
                  <a:gd name="T82" fmla="*/ 3731 w 4734"/>
                  <a:gd name="T83" fmla="*/ 4378 h 4875"/>
                  <a:gd name="T84" fmla="*/ 4002 w 4734"/>
                  <a:gd name="T85" fmla="*/ 4143 h 4875"/>
                  <a:gd name="T86" fmla="*/ 4237 w 4734"/>
                  <a:gd name="T87" fmla="*/ 3871 h 4875"/>
                  <a:gd name="T88" fmla="*/ 4433 w 4734"/>
                  <a:gd name="T89" fmla="*/ 3567 h 4875"/>
                  <a:gd name="T90" fmla="*/ 4582 w 4734"/>
                  <a:gd name="T91" fmla="*/ 3235 h 4875"/>
                  <a:gd name="T92" fmla="*/ 4683 w 4734"/>
                  <a:gd name="T93" fmla="*/ 2879 h 4875"/>
                  <a:gd name="T94" fmla="*/ 4730 w 4734"/>
                  <a:gd name="T95" fmla="*/ 2505 h 4875"/>
                  <a:gd name="T96" fmla="*/ 4726 w 4734"/>
                  <a:gd name="T97" fmla="*/ 2170 h 4875"/>
                  <a:gd name="T98" fmla="*/ 4682 w 4734"/>
                  <a:gd name="T99" fmla="*/ 1869 h 4875"/>
                  <a:gd name="T100" fmla="*/ 4605 w 4734"/>
                  <a:gd name="T101" fmla="*/ 1582 h 4875"/>
                  <a:gd name="T102" fmla="*/ 4495 w 4734"/>
                  <a:gd name="T103" fmla="*/ 1309 h 4875"/>
                  <a:gd name="T104" fmla="*/ 4356 w 4734"/>
                  <a:gd name="T105" fmla="*/ 1054 h 4875"/>
                  <a:gd name="T106" fmla="*/ 4188 w 4734"/>
                  <a:gd name="T107" fmla="*/ 818 h 4875"/>
                  <a:gd name="T108" fmla="*/ 3994 w 4734"/>
                  <a:gd name="T109" fmla="*/ 602 h 4875"/>
                  <a:gd name="T110" fmla="*/ 3778 w 4734"/>
                  <a:gd name="T111" fmla="*/ 411 h 4875"/>
                  <a:gd name="T112" fmla="*/ 3539 w 4734"/>
                  <a:gd name="T113" fmla="*/ 246 h 4875"/>
                  <a:gd name="T114" fmla="*/ 3283 w 4734"/>
                  <a:gd name="T115" fmla="*/ 108 h 4875"/>
                  <a:gd name="T116" fmla="*/ 3009 w 4734"/>
                  <a:gd name="T117" fmla="*/ 0 h 48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34"/>
                  <a:gd name="T178" fmla="*/ 0 h 4875"/>
                  <a:gd name="T179" fmla="*/ 4734 w 4734"/>
                  <a:gd name="T180" fmla="*/ 4875 h 48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34" h="4875">
                    <a:moveTo>
                      <a:pt x="3009" y="0"/>
                    </a:moveTo>
                    <a:lnTo>
                      <a:pt x="3033" y="36"/>
                    </a:lnTo>
                    <a:lnTo>
                      <a:pt x="3055" y="72"/>
                    </a:lnTo>
                    <a:lnTo>
                      <a:pt x="3078" y="109"/>
                    </a:lnTo>
                    <a:lnTo>
                      <a:pt x="3099" y="146"/>
                    </a:lnTo>
                    <a:lnTo>
                      <a:pt x="3119" y="183"/>
                    </a:lnTo>
                    <a:lnTo>
                      <a:pt x="3140" y="221"/>
                    </a:lnTo>
                    <a:lnTo>
                      <a:pt x="3159" y="260"/>
                    </a:lnTo>
                    <a:lnTo>
                      <a:pt x="3179" y="299"/>
                    </a:lnTo>
                    <a:lnTo>
                      <a:pt x="3197" y="337"/>
                    </a:lnTo>
                    <a:lnTo>
                      <a:pt x="3214" y="377"/>
                    </a:lnTo>
                    <a:lnTo>
                      <a:pt x="3231" y="417"/>
                    </a:lnTo>
                    <a:lnTo>
                      <a:pt x="3247" y="457"/>
                    </a:lnTo>
                    <a:lnTo>
                      <a:pt x="3263" y="498"/>
                    </a:lnTo>
                    <a:lnTo>
                      <a:pt x="3278" y="539"/>
                    </a:lnTo>
                    <a:lnTo>
                      <a:pt x="3291" y="580"/>
                    </a:lnTo>
                    <a:lnTo>
                      <a:pt x="3304" y="622"/>
                    </a:lnTo>
                    <a:lnTo>
                      <a:pt x="3318" y="664"/>
                    </a:lnTo>
                    <a:lnTo>
                      <a:pt x="3329" y="705"/>
                    </a:lnTo>
                    <a:lnTo>
                      <a:pt x="3340" y="748"/>
                    </a:lnTo>
                    <a:lnTo>
                      <a:pt x="3350" y="791"/>
                    </a:lnTo>
                    <a:lnTo>
                      <a:pt x="3360" y="834"/>
                    </a:lnTo>
                    <a:lnTo>
                      <a:pt x="3369" y="878"/>
                    </a:lnTo>
                    <a:lnTo>
                      <a:pt x="3376" y="922"/>
                    </a:lnTo>
                    <a:lnTo>
                      <a:pt x="3383" y="966"/>
                    </a:lnTo>
                    <a:lnTo>
                      <a:pt x="3389" y="1010"/>
                    </a:lnTo>
                    <a:lnTo>
                      <a:pt x="3395" y="1054"/>
                    </a:lnTo>
                    <a:lnTo>
                      <a:pt x="3399" y="1099"/>
                    </a:lnTo>
                    <a:lnTo>
                      <a:pt x="3404" y="1144"/>
                    </a:lnTo>
                    <a:lnTo>
                      <a:pt x="3407" y="1190"/>
                    </a:lnTo>
                    <a:lnTo>
                      <a:pt x="3409" y="1235"/>
                    </a:lnTo>
                    <a:lnTo>
                      <a:pt x="3410" y="1281"/>
                    </a:lnTo>
                    <a:lnTo>
                      <a:pt x="3411" y="1327"/>
                    </a:lnTo>
                    <a:lnTo>
                      <a:pt x="3408" y="1449"/>
                    </a:lnTo>
                    <a:lnTo>
                      <a:pt x="3398" y="1571"/>
                    </a:lnTo>
                    <a:lnTo>
                      <a:pt x="3383" y="1691"/>
                    </a:lnTo>
                    <a:lnTo>
                      <a:pt x="3362" y="1808"/>
                    </a:lnTo>
                    <a:lnTo>
                      <a:pt x="3335" y="1925"/>
                    </a:lnTo>
                    <a:lnTo>
                      <a:pt x="3302" y="2038"/>
                    </a:lnTo>
                    <a:lnTo>
                      <a:pt x="3266" y="2149"/>
                    </a:lnTo>
                    <a:lnTo>
                      <a:pt x="3223" y="2258"/>
                    </a:lnTo>
                    <a:lnTo>
                      <a:pt x="3175" y="2363"/>
                    </a:lnTo>
                    <a:lnTo>
                      <a:pt x="3122" y="2466"/>
                    </a:lnTo>
                    <a:lnTo>
                      <a:pt x="3064" y="2566"/>
                    </a:lnTo>
                    <a:lnTo>
                      <a:pt x="3002" y="2664"/>
                    </a:lnTo>
                    <a:lnTo>
                      <a:pt x="2936" y="2758"/>
                    </a:lnTo>
                    <a:lnTo>
                      <a:pt x="2864" y="2848"/>
                    </a:lnTo>
                    <a:lnTo>
                      <a:pt x="2789" y="2935"/>
                    </a:lnTo>
                    <a:lnTo>
                      <a:pt x="2710" y="3018"/>
                    </a:lnTo>
                    <a:lnTo>
                      <a:pt x="2627" y="3097"/>
                    </a:lnTo>
                    <a:lnTo>
                      <a:pt x="2540" y="3172"/>
                    </a:lnTo>
                    <a:lnTo>
                      <a:pt x="2449" y="3243"/>
                    </a:lnTo>
                    <a:lnTo>
                      <a:pt x="2356" y="3310"/>
                    </a:lnTo>
                    <a:lnTo>
                      <a:pt x="2259" y="3373"/>
                    </a:lnTo>
                    <a:lnTo>
                      <a:pt x="2159" y="3430"/>
                    </a:lnTo>
                    <a:lnTo>
                      <a:pt x="2056" y="3483"/>
                    </a:lnTo>
                    <a:lnTo>
                      <a:pt x="1949" y="3531"/>
                    </a:lnTo>
                    <a:lnTo>
                      <a:pt x="1841" y="3573"/>
                    </a:lnTo>
                    <a:lnTo>
                      <a:pt x="1730" y="3611"/>
                    </a:lnTo>
                    <a:lnTo>
                      <a:pt x="1616" y="3644"/>
                    </a:lnTo>
                    <a:lnTo>
                      <a:pt x="1501" y="3670"/>
                    </a:lnTo>
                    <a:lnTo>
                      <a:pt x="1382" y="3692"/>
                    </a:lnTo>
                    <a:lnTo>
                      <a:pt x="1263" y="3706"/>
                    </a:lnTo>
                    <a:lnTo>
                      <a:pt x="1141" y="3715"/>
                    </a:lnTo>
                    <a:lnTo>
                      <a:pt x="1018" y="3718"/>
                    </a:lnTo>
                    <a:lnTo>
                      <a:pt x="950" y="3718"/>
                    </a:lnTo>
                    <a:lnTo>
                      <a:pt x="883" y="3715"/>
                    </a:lnTo>
                    <a:lnTo>
                      <a:pt x="815" y="3710"/>
                    </a:lnTo>
                    <a:lnTo>
                      <a:pt x="749" y="3704"/>
                    </a:lnTo>
                    <a:lnTo>
                      <a:pt x="683" y="3696"/>
                    </a:lnTo>
                    <a:lnTo>
                      <a:pt x="617" y="3685"/>
                    </a:lnTo>
                    <a:lnTo>
                      <a:pt x="553" y="3673"/>
                    </a:lnTo>
                    <a:lnTo>
                      <a:pt x="488" y="3660"/>
                    </a:lnTo>
                    <a:lnTo>
                      <a:pt x="425" y="3645"/>
                    </a:lnTo>
                    <a:lnTo>
                      <a:pt x="361" y="3627"/>
                    </a:lnTo>
                    <a:lnTo>
                      <a:pt x="299" y="3609"/>
                    </a:lnTo>
                    <a:lnTo>
                      <a:pt x="238" y="3588"/>
                    </a:lnTo>
                    <a:lnTo>
                      <a:pt x="176" y="3566"/>
                    </a:lnTo>
                    <a:lnTo>
                      <a:pt x="117" y="3542"/>
                    </a:lnTo>
                    <a:lnTo>
                      <a:pt x="58" y="3518"/>
                    </a:lnTo>
                    <a:lnTo>
                      <a:pt x="0" y="3490"/>
                    </a:lnTo>
                    <a:lnTo>
                      <a:pt x="39" y="3567"/>
                    </a:lnTo>
                    <a:lnTo>
                      <a:pt x="81" y="3642"/>
                    </a:lnTo>
                    <a:lnTo>
                      <a:pt x="125" y="3714"/>
                    </a:lnTo>
                    <a:lnTo>
                      <a:pt x="172" y="3786"/>
                    </a:lnTo>
                    <a:lnTo>
                      <a:pt x="222" y="3855"/>
                    </a:lnTo>
                    <a:lnTo>
                      <a:pt x="274" y="3924"/>
                    </a:lnTo>
                    <a:lnTo>
                      <a:pt x="328" y="3989"/>
                    </a:lnTo>
                    <a:lnTo>
                      <a:pt x="384" y="4053"/>
                    </a:lnTo>
                    <a:lnTo>
                      <a:pt x="442" y="4115"/>
                    </a:lnTo>
                    <a:lnTo>
                      <a:pt x="502" y="4175"/>
                    </a:lnTo>
                    <a:lnTo>
                      <a:pt x="565" y="4233"/>
                    </a:lnTo>
                    <a:lnTo>
                      <a:pt x="628" y="4289"/>
                    </a:lnTo>
                    <a:lnTo>
                      <a:pt x="695" y="4343"/>
                    </a:lnTo>
                    <a:lnTo>
                      <a:pt x="763" y="4395"/>
                    </a:lnTo>
                    <a:lnTo>
                      <a:pt x="833" y="4444"/>
                    </a:lnTo>
                    <a:lnTo>
                      <a:pt x="904" y="4491"/>
                    </a:lnTo>
                    <a:lnTo>
                      <a:pt x="977" y="4535"/>
                    </a:lnTo>
                    <a:lnTo>
                      <a:pt x="1051" y="4577"/>
                    </a:lnTo>
                    <a:lnTo>
                      <a:pt x="1128" y="4616"/>
                    </a:lnTo>
                    <a:lnTo>
                      <a:pt x="1205" y="4653"/>
                    </a:lnTo>
                    <a:lnTo>
                      <a:pt x="1284" y="4687"/>
                    </a:lnTo>
                    <a:lnTo>
                      <a:pt x="1365" y="4719"/>
                    </a:lnTo>
                    <a:lnTo>
                      <a:pt x="1448" y="4748"/>
                    </a:lnTo>
                    <a:lnTo>
                      <a:pt x="1530" y="4774"/>
                    </a:lnTo>
                    <a:lnTo>
                      <a:pt x="1615" y="4797"/>
                    </a:lnTo>
                    <a:lnTo>
                      <a:pt x="1700" y="4817"/>
                    </a:lnTo>
                    <a:lnTo>
                      <a:pt x="1787" y="4834"/>
                    </a:lnTo>
                    <a:lnTo>
                      <a:pt x="1875" y="4848"/>
                    </a:lnTo>
                    <a:lnTo>
                      <a:pt x="1964" y="4860"/>
                    </a:lnTo>
                    <a:lnTo>
                      <a:pt x="2054" y="4868"/>
                    </a:lnTo>
                    <a:lnTo>
                      <a:pt x="2144" y="4873"/>
                    </a:lnTo>
                    <a:lnTo>
                      <a:pt x="2236" y="4875"/>
                    </a:lnTo>
                    <a:lnTo>
                      <a:pt x="2364" y="4871"/>
                    </a:lnTo>
                    <a:lnTo>
                      <a:pt x="2491" y="4862"/>
                    </a:lnTo>
                    <a:lnTo>
                      <a:pt x="2616" y="4845"/>
                    </a:lnTo>
                    <a:lnTo>
                      <a:pt x="2738" y="4824"/>
                    </a:lnTo>
                    <a:lnTo>
                      <a:pt x="2860" y="4796"/>
                    </a:lnTo>
                    <a:lnTo>
                      <a:pt x="2978" y="4763"/>
                    </a:lnTo>
                    <a:lnTo>
                      <a:pt x="3094" y="4723"/>
                    </a:lnTo>
                    <a:lnTo>
                      <a:pt x="3207" y="4678"/>
                    </a:lnTo>
                    <a:lnTo>
                      <a:pt x="3319" y="4629"/>
                    </a:lnTo>
                    <a:lnTo>
                      <a:pt x="3426" y="4574"/>
                    </a:lnTo>
                    <a:lnTo>
                      <a:pt x="3530" y="4513"/>
                    </a:lnTo>
                    <a:lnTo>
                      <a:pt x="3632" y="4448"/>
                    </a:lnTo>
                    <a:lnTo>
                      <a:pt x="3731" y="4378"/>
                    </a:lnTo>
                    <a:lnTo>
                      <a:pt x="3825" y="4304"/>
                    </a:lnTo>
                    <a:lnTo>
                      <a:pt x="3916" y="4226"/>
                    </a:lnTo>
                    <a:lnTo>
                      <a:pt x="4002" y="4143"/>
                    </a:lnTo>
                    <a:lnTo>
                      <a:pt x="4084" y="4056"/>
                    </a:lnTo>
                    <a:lnTo>
                      <a:pt x="4163" y="3966"/>
                    </a:lnTo>
                    <a:lnTo>
                      <a:pt x="4237" y="3871"/>
                    </a:lnTo>
                    <a:lnTo>
                      <a:pt x="4307" y="3773"/>
                    </a:lnTo>
                    <a:lnTo>
                      <a:pt x="4372" y="3671"/>
                    </a:lnTo>
                    <a:lnTo>
                      <a:pt x="4433" y="3567"/>
                    </a:lnTo>
                    <a:lnTo>
                      <a:pt x="4487" y="3460"/>
                    </a:lnTo>
                    <a:lnTo>
                      <a:pt x="4538" y="3348"/>
                    </a:lnTo>
                    <a:lnTo>
                      <a:pt x="4582" y="3235"/>
                    </a:lnTo>
                    <a:lnTo>
                      <a:pt x="4622" y="3119"/>
                    </a:lnTo>
                    <a:lnTo>
                      <a:pt x="4655" y="3001"/>
                    </a:lnTo>
                    <a:lnTo>
                      <a:pt x="4683" y="2879"/>
                    </a:lnTo>
                    <a:lnTo>
                      <a:pt x="4704" y="2757"/>
                    </a:lnTo>
                    <a:lnTo>
                      <a:pt x="4721" y="2632"/>
                    </a:lnTo>
                    <a:lnTo>
                      <a:pt x="4730" y="2505"/>
                    </a:lnTo>
                    <a:lnTo>
                      <a:pt x="4734" y="2376"/>
                    </a:lnTo>
                    <a:lnTo>
                      <a:pt x="4732" y="2272"/>
                    </a:lnTo>
                    <a:lnTo>
                      <a:pt x="4726" y="2170"/>
                    </a:lnTo>
                    <a:lnTo>
                      <a:pt x="4715" y="2069"/>
                    </a:lnTo>
                    <a:lnTo>
                      <a:pt x="4700" y="1969"/>
                    </a:lnTo>
                    <a:lnTo>
                      <a:pt x="4682" y="1869"/>
                    </a:lnTo>
                    <a:lnTo>
                      <a:pt x="4660" y="1772"/>
                    </a:lnTo>
                    <a:lnTo>
                      <a:pt x="4635" y="1676"/>
                    </a:lnTo>
                    <a:lnTo>
                      <a:pt x="4605" y="1582"/>
                    </a:lnTo>
                    <a:lnTo>
                      <a:pt x="4572" y="1490"/>
                    </a:lnTo>
                    <a:lnTo>
                      <a:pt x="4535" y="1399"/>
                    </a:lnTo>
                    <a:lnTo>
                      <a:pt x="4495" y="1309"/>
                    </a:lnTo>
                    <a:lnTo>
                      <a:pt x="4452" y="1223"/>
                    </a:lnTo>
                    <a:lnTo>
                      <a:pt x="4405" y="1138"/>
                    </a:lnTo>
                    <a:lnTo>
                      <a:pt x="4356" y="1054"/>
                    </a:lnTo>
                    <a:lnTo>
                      <a:pt x="4303" y="973"/>
                    </a:lnTo>
                    <a:lnTo>
                      <a:pt x="4247" y="894"/>
                    </a:lnTo>
                    <a:lnTo>
                      <a:pt x="4188" y="818"/>
                    </a:lnTo>
                    <a:lnTo>
                      <a:pt x="4126" y="743"/>
                    </a:lnTo>
                    <a:lnTo>
                      <a:pt x="4062" y="672"/>
                    </a:lnTo>
                    <a:lnTo>
                      <a:pt x="3994" y="602"/>
                    </a:lnTo>
                    <a:lnTo>
                      <a:pt x="3925" y="536"/>
                    </a:lnTo>
                    <a:lnTo>
                      <a:pt x="3852" y="472"/>
                    </a:lnTo>
                    <a:lnTo>
                      <a:pt x="3778" y="411"/>
                    </a:lnTo>
                    <a:lnTo>
                      <a:pt x="3701" y="353"/>
                    </a:lnTo>
                    <a:lnTo>
                      <a:pt x="3621" y="298"/>
                    </a:lnTo>
                    <a:lnTo>
                      <a:pt x="3539" y="246"/>
                    </a:lnTo>
                    <a:lnTo>
                      <a:pt x="3457" y="196"/>
                    </a:lnTo>
                    <a:lnTo>
                      <a:pt x="3371" y="150"/>
                    </a:lnTo>
                    <a:lnTo>
                      <a:pt x="3283" y="108"/>
                    </a:lnTo>
                    <a:lnTo>
                      <a:pt x="3193" y="69"/>
                    </a:lnTo>
                    <a:lnTo>
                      <a:pt x="3102" y="33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rgbClr val="CF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0" name="Freeform 359"/>
              <p:cNvSpPr>
                <a:spLocks/>
              </p:cNvSpPr>
              <p:nvPr/>
            </p:nvSpPr>
            <p:spPr bwMode="auto">
              <a:xfrm>
                <a:off x="4586" y="2276"/>
                <a:ext cx="147" cy="164"/>
              </a:xfrm>
              <a:custGeom>
                <a:avLst/>
                <a:gdLst>
                  <a:gd name="T0" fmla="*/ 2752 w 4410"/>
                  <a:gd name="T1" fmla="*/ 128 h 4903"/>
                  <a:gd name="T2" fmla="*/ 2949 w 4410"/>
                  <a:gd name="T3" fmla="*/ 322 h 4903"/>
                  <a:gd name="T4" fmla="*/ 3122 w 4410"/>
                  <a:gd name="T5" fmla="*/ 536 h 4903"/>
                  <a:gd name="T6" fmla="*/ 3272 w 4410"/>
                  <a:gd name="T7" fmla="*/ 770 h 4903"/>
                  <a:gd name="T8" fmla="*/ 3393 w 4410"/>
                  <a:gd name="T9" fmla="*/ 1022 h 4903"/>
                  <a:gd name="T10" fmla="*/ 3485 w 4410"/>
                  <a:gd name="T11" fmla="*/ 1287 h 4903"/>
                  <a:gd name="T12" fmla="*/ 3546 w 4410"/>
                  <a:gd name="T13" fmla="*/ 1567 h 4903"/>
                  <a:gd name="T14" fmla="*/ 3572 w 4410"/>
                  <a:gd name="T15" fmla="*/ 1859 h 4903"/>
                  <a:gd name="T16" fmla="*/ 3546 w 4410"/>
                  <a:gd name="T17" fmla="*/ 2297 h 4903"/>
                  <a:gd name="T18" fmla="*/ 3428 w 4410"/>
                  <a:gd name="T19" fmla="*/ 2755 h 4903"/>
                  <a:gd name="T20" fmla="*/ 3227 w 4410"/>
                  <a:gd name="T21" fmla="*/ 3173 h 4903"/>
                  <a:gd name="T22" fmla="*/ 2952 w 4410"/>
                  <a:gd name="T23" fmla="*/ 3541 h 4903"/>
                  <a:gd name="T24" fmla="*/ 2613 w 4410"/>
                  <a:gd name="T25" fmla="*/ 3849 h 4903"/>
                  <a:gd name="T26" fmla="*/ 2218 w 4410"/>
                  <a:gd name="T27" fmla="*/ 4089 h 4903"/>
                  <a:gd name="T28" fmla="*/ 1779 w 4410"/>
                  <a:gd name="T29" fmla="*/ 4249 h 4903"/>
                  <a:gd name="T30" fmla="*/ 1305 w 4410"/>
                  <a:gd name="T31" fmla="*/ 4322 h 4903"/>
                  <a:gd name="T32" fmla="*/ 1061 w 4410"/>
                  <a:gd name="T33" fmla="*/ 4322 h 4903"/>
                  <a:gd name="T34" fmla="*/ 903 w 4410"/>
                  <a:gd name="T35" fmla="*/ 4308 h 4903"/>
                  <a:gd name="T36" fmla="*/ 749 w 4410"/>
                  <a:gd name="T37" fmla="*/ 4286 h 4903"/>
                  <a:gd name="T38" fmla="*/ 597 w 4410"/>
                  <a:gd name="T39" fmla="*/ 4253 h 4903"/>
                  <a:gd name="T40" fmla="*/ 449 w 4410"/>
                  <a:gd name="T41" fmla="*/ 4210 h 4903"/>
                  <a:gd name="T42" fmla="*/ 306 w 4410"/>
                  <a:gd name="T43" fmla="*/ 4159 h 4903"/>
                  <a:gd name="T44" fmla="*/ 167 w 4410"/>
                  <a:gd name="T45" fmla="*/ 4099 h 4903"/>
                  <a:gd name="T46" fmla="*/ 32 w 4410"/>
                  <a:gd name="T47" fmla="*/ 4030 h 4903"/>
                  <a:gd name="T48" fmla="*/ 134 w 4410"/>
                  <a:gd name="T49" fmla="*/ 4160 h 4903"/>
                  <a:gd name="T50" fmla="*/ 332 w 4410"/>
                  <a:gd name="T51" fmla="*/ 4339 h 4903"/>
                  <a:gd name="T52" fmla="*/ 547 w 4410"/>
                  <a:gd name="T53" fmla="*/ 4497 h 4903"/>
                  <a:gd name="T54" fmla="*/ 779 w 4410"/>
                  <a:gd name="T55" fmla="*/ 4632 h 4903"/>
                  <a:gd name="T56" fmla="*/ 1026 w 4410"/>
                  <a:gd name="T57" fmla="*/ 4742 h 4903"/>
                  <a:gd name="T58" fmla="*/ 1286 w 4410"/>
                  <a:gd name="T59" fmla="*/ 4824 h 4903"/>
                  <a:gd name="T60" fmla="*/ 1558 w 4410"/>
                  <a:gd name="T61" fmla="*/ 4878 h 4903"/>
                  <a:gd name="T62" fmla="*/ 1840 w 4410"/>
                  <a:gd name="T63" fmla="*/ 4902 h 4903"/>
                  <a:gd name="T64" fmla="*/ 2292 w 4410"/>
                  <a:gd name="T65" fmla="*/ 4873 h 4903"/>
                  <a:gd name="T66" fmla="*/ 2770 w 4410"/>
                  <a:gd name="T67" fmla="*/ 4751 h 4903"/>
                  <a:gd name="T68" fmla="*/ 3206 w 4410"/>
                  <a:gd name="T69" fmla="*/ 4541 h 4903"/>
                  <a:gd name="T70" fmla="*/ 3592 w 4410"/>
                  <a:gd name="T71" fmla="*/ 4254 h 4903"/>
                  <a:gd name="T72" fmla="*/ 3913 w 4410"/>
                  <a:gd name="T73" fmla="*/ 3899 h 4903"/>
                  <a:gd name="T74" fmla="*/ 4163 w 4410"/>
                  <a:gd name="T75" fmla="*/ 3488 h 4903"/>
                  <a:gd name="T76" fmla="*/ 4331 w 4410"/>
                  <a:gd name="T77" fmla="*/ 3029 h 4903"/>
                  <a:gd name="T78" fmla="*/ 4406 w 4410"/>
                  <a:gd name="T79" fmla="*/ 2533 h 4903"/>
                  <a:gd name="T80" fmla="*/ 4390 w 4410"/>
                  <a:gd name="T81" fmla="*/ 2088 h 4903"/>
                  <a:gd name="T82" fmla="*/ 4304 w 4410"/>
                  <a:gd name="T83" fmla="*/ 1684 h 4903"/>
                  <a:gd name="T84" fmla="*/ 4157 w 4410"/>
                  <a:gd name="T85" fmla="*/ 1308 h 4903"/>
                  <a:gd name="T86" fmla="*/ 3952 w 4410"/>
                  <a:gd name="T87" fmla="*/ 963 h 4903"/>
                  <a:gd name="T88" fmla="*/ 3698 w 4410"/>
                  <a:gd name="T89" fmla="*/ 658 h 4903"/>
                  <a:gd name="T90" fmla="*/ 3398 w 4410"/>
                  <a:gd name="T91" fmla="*/ 396 h 4903"/>
                  <a:gd name="T92" fmla="*/ 3059 w 4410"/>
                  <a:gd name="T93" fmla="*/ 185 h 4903"/>
                  <a:gd name="T94" fmla="*/ 2687 w 4410"/>
                  <a:gd name="T95" fmla="*/ 29 h 490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410"/>
                  <a:gd name="T145" fmla="*/ 0 h 4903"/>
                  <a:gd name="T146" fmla="*/ 4410 w 4410"/>
                  <a:gd name="T147" fmla="*/ 4903 h 490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410" h="4903">
                    <a:moveTo>
                      <a:pt x="2590" y="0"/>
                    </a:moveTo>
                    <a:lnTo>
                      <a:pt x="2645" y="41"/>
                    </a:lnTo>
                    <a:lnTo>
                      <a:pt x="2698" y="84"/>
                    </a:lnTo>
                    <a:lnTo>
                      <a:pt x="2752" y="128"/>
                    </a:lnTo>
                    <a:lnTo>
                      <a:pt x="2803" y="174"/>
                    </a:lnTo>
                    <a:lnTo>
                      <a:pt x="2853" y="222"/>
                    </a:lnTo>
                    <a:lnTo>
                      <a:pt x="2902" y="271"/>
                    </a:lnTo>
                    <a:lnTo>
                      <a:pt x="2949" y="322"/>
                    </a:lnTo>
                    <a:lnTo>
                      <a:pt x="2995" y="374"/>
                    </a:lnTo>
                    <a:lnTo>
                      <a:pt x="3039" y="426"/>
                    </a:lnTo>
                    <a:lnTo>
                      <a:pt x="3082" y="480"/>
                    </a:lnTo>
                    <a:lnTo>
                      <a:pt x="3122" y="536"/>
                    </a:lnTo>
                    <a:lnTo>
                      <a:pt x="3162" y="592"/>
                    </a:lnTo>
                    <a:lnTo>
                      <a:pt x="3201" y="651"/>
                    </a:lnTo>
                    <a:lnTo>
                      <a:pt x="3237" y="710"/>
                    </a:lnTo>
                    <a:lnTo>
                      <a:pt x="3272" y="770"/>
                    </a:lnTo>
                    <a:lnTo>
                      <a:pt x="3304" y="832"/>
                    </a:lnTo>
                    <a:lnTo>
                      <a:pt x="3336" y="894"/>
                    </a:lnTo>
                    <a:lnTo>
                      <a:pt x="3366" y="957"/>
                    </a:lnTo>
                    <a:lnTo>
                      <a:pt x="3393" y="1022"/>
                    </a:lnTo>
                    <a:lnTo>
                      <a:pt x="3419" y="1086"/>
                    </a:lnTo>
                    <a:lnTo>
                      <a:pt x="3443" y="1152"/>
                    </a:lnTo>
                    <a:lnTo>
                      <a:pt x="3465" y="1220"/>
                    </a:lnTo>
                    <a:lnTo>
                      <a:pt x="3485" y="1287"/>
                    </a:lnTo>
                    <a:lnTo>
                      <a:pt x="3504" y="1357"/>
                    </a:lnTo>
                    <a:lnTo>
                      <a:pt x="3519" y="1426"/>
                    </a:lnTo>
                    <a:lnTo>
                      <a:pt x="3533" y="1497"/>
                    </a:lnTo>
                    <a:lnTo>
                      <a:pt x="3546" y="1567"/>
                    </a:lnTo>
                    <a:lnTo>
                      <a:pt x="3556" y="1639"/>
                    </a:lnTo>
                    <a:lnTo>
                      <a:pt x="3563" y="1711"/>
                    </a:lnTo>
                    <a:lnTo>
                      <a:pt x="3569" y="1785"/>
                    </a:lnTo>
                    <a:lnTo>
                      <a:pt x="3572" y="1859"/>
                    </a:lnTo>
                    <a:lnTo>
                      <a:pt x="3573" y="1932"/>
                    </a:lnTo>
                    <a:lnTo>
                      <a:pt x="3570" y="2056"/>
                    </a:lnTo>
                    <a:lnTo>
                      <a:pt x="3561" y="2177"/>
                    </a:lnTo>
                    <a:lnTo>
                      <a:pt x="3546" y="2297"/>
                    </a:lnTo>
                    <a:lnTo>
                      <a:pt x="3524" y="2415"/>
                    </a:lnTo>
                    <a:lnTo>
                      <a:pt x="3497" y="2530"/>
                    </a:lnTo>
                    <a:lnTo>
                      <a:pt x="3466" y="2643"/>
                    </a:lnTo>
                    <a:lnTo>
                      <a:pt x="3428" y="2755"/>
                    </a:lnTo>
                    <a:lnTo>
                      <a:pt x="3385" y="2863"/>
                    </a:lnTo>
                    <a:lnTo>
                      <a:pt x="3337" y="2969"/>
                    </a:lnTo>
                    <a:lnTo>
                      <a:pt x="3284" y="3073"/>
                    </a:lnTo>
                    <a:lnTo>
                      <a:pt x="3227" y="3173"/>
                    </a:lnTo>
                    <a:lnTo>
                      <a:pt x="3164" y="3270"/>
                    </a:lnTo>
                    <a:lnTo>
                      <a:pt x="3098" y="3364"/>
                    </a:lnTo>
                    <a:lnTo>
                      <a:pt x="3026" y="3454"/>
                    </a:lnTo>
                    <a:lnTo>
                      <a:pt x="2952" y="3541"/>
                    </a:lnTo>
                    <a:lnTo>
                      <a:pt x="2872" y="3624"/>
                    </a:lnTo>
                    <a:lnTo>
                      <a:pt x="2789" y="3703"/>
                    </a:lnTo>
                    <a:lnTo>
                      <a:pt x="2702" y="3779"/>
                    </a:lnTo>
                    <a:lnTo>
                      <a:pt x="2613" y="3849"/>
                    </a:lnTo>
                    <a:lnTo>
                      <a:pt x="2519" y="3916"/>
                    </a:lnTo>
                    <a:lnTo>
                      <a:pt x="2421" y="3978"/>
                    </a:lnTo>
                    <a:lnTo>
                      <a:pt x="2321" y="4036"/>
                    </a:lnTo>
                    <a:lnTo>
                      <a:pt x="2218" y="4089"/>
                    </a:lnTo>
                    <a:lnTo>
                      <a:pt x="2112" y="4137"/>
                    </a:lnTo>
                    <a:lnTo>
                      <a:pt x="2004" y="4180"/>
                    </a:lnTo>
                    <a:lnTo>
                      <a:pt x="1892" y="4217"/>
                    </a:lnTo>
                    <a:lnTo>
                      <a:pt x="1779" y="4249"/>
                    </a:lnTo>
                    <a:lnTo>
                      <a:pt x="1663" y="4277"/>
                    </a:lnTo>
                    <a:lnTo>
                      <a:pt x="1546" y="4297"/>
                    </a:lnTo>
                    <a:lnTo>
                      <a:pt x="1426" y="4312"/>
                    </a:lnTo>
                    <a:lnTo>
                      <a:pt x="1305" y="4322"/>
                    </a:lnTo>
                    <a:lnTo>
                      <a:pt x="1181" y="4325"/>
                    </a:lnTo>
                    <a:lnTo>
                      <a:pt x="1141" y="4325"/>
                    </a:lnTo>
                    <a:lnTo>
                      <a:pt x="1101" y="4324"/>
                    </a:lnTo>
                    <a:lnTo>
                      <a:pt x="1061" y="4322"/>
                    </a:lnTo>
                    <a:lnTo>
                      <a:pt x="1021" y="4320"/>
                    </a:lnTo>
                    <a:lnTo>
                      <a:pt x="982" y="4316"/>
                    </a:lnTo>
                    <a:lnTo>
                      <a:pt x="942" y="4313"/>
                    </a:lnTo>
                    <a:lnTo>
                      <a:pt x="903" y="4308"/>
                    </a:lnTo>
                    <a:lnTo>
                      <a:pt x="864" y="4304"/>
                    </a:lnTo>
                    <a:lnTo>
                      <a:pt x="825" y="4298"/>
                    </a:lnTo>
                    <a:lnTo>
                      <a:pt x="786" y="4292"/>
                    </a:lnTo>
                    <a:lnTo>
                      <a:pt x="749" y="4286"/>
                    </a:lnTo>
                    <a:lnTo>
                      <a:pt x="710" y="4279"/>
                    </a:lnTo>
                    <a:lnTo>
                      <a:pt x="672" y="4270"/>
                    </a:lnTo>
                    <a:lnTo>
                      <a:pt x="634" y="4261"/>
                    </a:lnTo>
                    <a:lnTo>
                      <a:pt x="597" y="4253"/>
                    </a:lnTo>
                    <a:lnTo>
                      <a:pt x="560" y="4243"/>
                    </a:lnTo>
                    <a:lnTo>
                      <a:pt x="523" y="4233"/>
                    </a:lnTo>
                    <a:lnTo>
                      <a:pt x="486" y="4221"/>
                    </a:lnTo>
                    <a:lnTo>
                      <a:pt x="449" y="4210"/>
                    </a:lnTo>
                    <a:lnTo>
                      <a:pt x="413" y="4198"/>
                    </a:lnTo>
                    <a:lnTo>
                      <a:pt x="377" y="4186"/>
                    </a:lnTo>
                    <a:lnTo>
                      <a:pt x="342" y="4172"/>
                    </a:lnTo>
                    <a:lnTo>
                      <a:pt x="306" y="4159"/>
                    </a:lnTo>
                    <a:lnTo>
                      <a:pt x="270" y="4145"/>
                    </a:lnTo>
                    <a:lnTo>
                      <a:pt x="236" y="4130"/>
                    </a:lnTo>
                    <a:lnTo>
                      <a:pt x="201" y="4115"/>
                    </a:lnTo>
                    <a:lnTo>
                      <a:pt x="167" y="4099"/>
                    </a:lnTo>
                    <a:lnTo>
                      <a:pt x="132" y="4082"/>
                    </a:lnTo>
                    <a:lnTo>
                      <a:pt x="99" y="4066"/>
                    </a:lnTo>
                    <a:lnTo>
                      <a:pt x="65" y="4049"/>
                    </a:lnTo>
                    <a:lnTo>
                      <a:pt x="32" y="4030"/>
                    </a:lnTo>
                    <a:lnTo>
                      <a:pt x="0" y="4012"/>
                    </a:lnTo>
                    <a:lnTo>
                      <a:pt x="43" y="4063"/>
                    </a:lnTo>
                    <a:lnTo>
                      <a:pt x="87" y="4112"/>
                    </a:lnTo>
                    <a:lnTo>
                      <a:pt x="134" y="4160"/>
                    </a:lnTo>
                    <a:lnTo>
                      <a:pt x="182" y="4207"/>
                    </a:lnTo>
                    <a:lnTo>
                      <a:pt x="231" y="4252"/>
                    </a:lnTo>
                    <a:lnTo>
                      <a:pt x="281" y="4296"/>
                    </a:lnTo>
                    <a:lnTo>
                      <a:pt x="332" y="4339"/>
                    </a:lnTo>
                    <a:lnTo>
                      <a:pt x="384" y="4381"/>
                    </a:lnTo>
                    <a:lnTo>
                      <a:pt x="437" y="4421"/>
                    </a:lnTo>
                    <a:lnTo>
                      <a:pt x="491" y="4460"/>
                    </a:lnTo>
                    <a:lnTo>
                      <a:pt x="547" y="4497"/>
                    </a:lnTo>
                    <a:lnTo>
                      <a:pt x="604" y="4533"/>
                    </a:lnTo>
                    <a:lnTo>
                      <a:pt x="661" y="4568"/>
                    </a:lnTo>
                    <a:lnTo>
                      <a:pt x="720" y="4601"/>
                    </a:lnTo>
                    <a:lnTo>
                      <a:pt x="779" y="4632"/>
                    </a:lnTo>
                    <a:lnTo>
                      <a:pt x="840" y="4662"/>
                    </a:lnTo>
                    <a:lnTo>
                      <a:pt x="901" y="4689"/>
                    </a:lnTo>
                    <a:lnTo>
                      <a:pt x="963" y="4716"/>
                    </a:lnTo>
                    <a:lnTo>
                      <a:pt x="1026" y="4742"/>
                    </a:lnTo>
                    <a:lnTo>
                      <a:pt x="1090" y="4764"/>
                    </a:lnTo>
                    <a:lnTo>
                      <a:pt x="1154" y="4786"/>
                    </a:lnTo>
                    <a:lnTo>
                      <a:pt x="1220" y="4806"/>
                    </a:lnTo>
                    <a:lnTo>
                      <a:pt x="1286" y="4824"/>
                    </a:lnTo>
                    <a:lnTo>
                      <a:pt x="1354" y="4840"/>
                    </a:lnTo>
                    <a:lnTo>
                      <a:pt x="1421" y="4855"/>
                    </a:lnTo>
                    <a:lnTo>
                      <a:pt x="1490" y="4867"/>
                    </a:lnTo>
                    <a:lnTo>
                      <a:pt x="1558" y="4878"/>
                    </a:lnTo>
                    <a:lnTo>
                      <a:pt x="1627" y="4887"/>
                    </a:lnTo>
                    <a:lnTo>
                      <a:pt x="1698" y="4894"/>
                    </a:lnTo>
                    <a:lnTo>
                      <a:pt x="1768" y="4899"/>
                    </a:lnTo>
                    <a:lnTo>
                      <a:pt x="1840" y="4902"/>
                    </a:lnTo>
                    <a:lnTo>
                      <a:pt x="1912" y="4903"/>
                    </a:lnTo>
                    <a:lnTo>
                      <a:pt x="2040" y="4899"/>
                    </a:lnTo>
                    <a:lnTo>
                      <a:pt x="2167" y="4890"/>
                    </a:lnTo>
                    <a:lnTo>
                      <a:pt x="2292" y="4873"/>
                    </a:lnTo>
                    <a:lnTo>
                      <a:pt x="2414" y="4852"/>
                    </a:lnTo>
                    <a:lnTo>
                      <a:pt x="2536" y="4824"/>
                    </a:lnTo>
                    <a:lnTo>
                      <a:pt x="2654" y="4791"/>
                    </a:lnTo>
                    <a:lnTo>
                      <a:pt x="2770" y="4751"/>
                    </a:lnTo>
                    <a:lnTo>
                      <a:pt x="2883" y="4706"/>
                    </a:lnTo>
                    <a:lnTo>
                      <a:pt x="2995" y="4657"/>
                    </a:lnTo>
                    <a:lnTo>
                      <a:pt x="3102" y="4602"/>
                    </a:lnTo>
                    <a:lnTo>
                      <a:pt x="3206" y="4541"/>
                    </a:lnTo>
                    <a:lnTo>
                      <a:pt x="3308" y="4476"/>
                    </a:lnTo>
                    <a:lnTo>
                      <a:pt x="3407" y="4406"/>
                    </a:lnTo>
                    <a:lnTo>
                      <a:pt x="3501" y="4332"/>
                    </a:lnTo>
                    <a:lnTo>
                      <a:pt x="3592" y="4254"/>
                    </a:lnTo>
                    <a:lnTo>
                      <a:pt x="3678" y="4171"/>
                    </a:lnTo>
                    <a:lnTo>
                      <a:pt x="3760" y="4084"/>
                    </a:lnTo>
                    <a:lnTo>
                      <a:pt x="3839" y="3994"/>
                    </a:lnTo>
                    <a:lnTo>
                      <a:pt x="3913" y="3899"/>
                    </a:lnTo>
                    <a:lnTo>
                      <a:pt x="3983" y="3801"/>
                    </a:lnTo>
                    <a:lnTo>
                      <a:pt x="4048" y="3699"/>
                    </a:lnTo>
                    <a:lnTo>
                      <a:pt x="4109" y="3595"/>
                    </a:lnTo>
                    <a:lnTo>
                      <a:pt x="4163" y="3488"/>
                    </a:lnTo>
                    <a:lnTo>
                      <a:pt x="4214" y="3376"/>
                    </a:lnTo>
                    <a:lnTo>
                      <a:pt x="4258" y="3263"/>
                    </a:lnTo>
                    <a:lnTo>
                      <a:pt x="4298" y="3147"/>
                    </a:lnTo>
                    <a:lnTo>
                      <a:pt x="4331" y="3029"/>
                    </a:lnTo>
                    <a:lnTo>
                      <a:pt x="4359" y="2907"/>
                    </a:lnTo>
                    <a:lnTo>
                      <a:pt x="4380" y="2785"/>
                    </a:lnTo>
                    <a:lnTo>
                      <a:pt x="4397" y="2660"/>
                    </a:lnTo>
                    <a:lnTo>
                      <a:pt x="4406" y="2533"/>
                    </a:lnTo>
                    <a:lnTo>
                      <a:pt x="4410" y="2404"/>
                    </a:lnTo>
                    <a:lnTo>
                      <a:pt x="4407" y="2297"/>
                    </a:lnTo>
                    <a:lnTo>
                      <a:pt x="4401" y="2192"/>
                    </a:lnTo>
                    <a:lnTo>
                      <a:pt x="4390" y="2088"/>
                    </a:lnTo>
                    <a:lnTo>
                      <a:pt x="4374" y="1984"/>
                    </a:lnTo>
                    <a:lnTo>
                      <a:pt x="4355" y="1882"/>
                    </a:lnTo>
                    <a:lnTo>
                      <a:pt x="4331" y="1782"/>
                    </a:lnTo>
                    <a:lnTo>
                      <a:pt x="4304" y="1684"/>
                    </a:lnTo>
                    <a:lnTo>
                      <a:pt x="4273" y="1587"/>
                    </a:lnTo>
                    <a:lnTo>
                      <a:pt x="4238" y="1492"/>
                    </a:lnTo>
                    <a:lnTo>
                      <a:pt x="4200" y="1399"/>
                    </a:lnTo>
                    <a:lnTo>
                      <a:pt x="4157" y="1308"/>
                    </a:lnTo>
                    <a:lnTo>
                      <a:pt x="4111" y="1218"/>
                    </a:lnTo>
                    <a:lnTo>
                      <a:pt x="4062" y="1131"/>
                    </a:lnTo>
                    <a:lnTo>
                      <a:pt x="4008" y="1046"/>
                    </a:lnTo>
                    <a:lnTo>
                      <a:pt x="3952" y="963"/>
                    </a:lnTo>
                    <a:lnTo>
                      <a:pt x="3893" y="884"/>
                    </a:lnTo>
                    <a:lnTo>
                      <a:pt x="3832" y="806"/>
                    </a:lnTo>
                    <a:lnTo>
                      <a:pt x="3766" y="730"/>
                    </a:lnTo>
                    <a:lnTo>
                      <a:pt x="3698" y="658"/>
                    </a:lnTo>
                    <a:lnTo>
                      <a:pt x="3627" y="588"/>
                    </a:lnTo>
                    <a:lnTo>
                      <a:pt x="3554" y="522"/>
                    </a:lnTo>
                    <a:lnTo>
                      <a:pt x="3477" y="457"/>
                    </a:lnTo>
                    <a:lnTo>
                      <a:pt x="3398" y="396"/>
                    </a:lnTo>
                    <a:lnTo>
                      <a:pt x="3317" y="339"/>
                    </a:lnTo>
                    <a:lnTo>
                      <a:pt x="3233" y="284"/>
                    </a:lnTo>
                    <a:lnTo>
                      <a:pt x="3147" y="233"/>
                    </a:lnTo>
                    <a:lnTo>
                      <a:pt x="3059" y="185"/>
                    </a:lnTo>
                    <a:lnTo>
                      <a:pt x="2969" y="141"/>
                    </a:lnTo>
                    <a:lnTo>
                      <a:pt x="2877" y="100"/>
                    </a:lnTo>
                    <a:lnTo>
                      <a:pt x="2783" y="62"/>
                    </a:lnTo>
                    <a:lnTo>
                      <a:pt x="2687" y="29"/>
                    </a:lnTo>
                    <a:lnTo>
                      <a:pt x="2590" y="0"/>
                    </a:lnTo>
                    <a:close/>
                  </a:path>
                </a:pathLst>
              </a:custGeom>
              <a:solidFill>
                <a:srgbClr val="A7A6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1" name="Freeform 360"/>
              <p:cNvSpPr>
                <a:spLocks/>
              </p:cNvSpPr>
              <p:nvPr/>
            </p:nvSpPr>
            <p:spPr bwMode="auto">
              <a:xfrm>
                <a:off x="4624" y="2273"/>
                <a:ext cx="55" cy="15"/>
              </a:xfrm>
              <a:custGeom>
                <a:avLst/>
                <a:gdLst>
                  <a:gd name="T0" fmla="*/ 12 w 1675"/>
                  <a:gd name="T1" fmla="*/ 119 h 452"/>
                  <a:gd name="T2" fmla="*/ 67 w 1675"/>
                  <a:gd name="T3" fmla="*/ 155 h 452"/>
                  <a:gd name="T4" fmla="*/ 118 w 1675"/>
                  <a:gd name="T5" fmla="*/ 192 h 452"/>
                  <a:gd name="T6" fmla="*/ 173 w 1675"/>
                  <a:gd name="T7" fmla="*/ 235 h 452"/>
                  <a:gd name="T8" fmla="*/ 211 w 1675"/>
                  <a:gd name="T9" fmla="*/ 270 h 452"/>
                  <a:gd name="T10" fmla="*/ 235 w 1675"/>
                  <a:gd name="T11" fmla="*/ 295 h 452"/>
                  <a:gd name="T12" fmla="*/ 255 w 1675"/>
                  <a:gd name="T13" fmla="*/ 319 h 452"/>
                  <a:gd name="T14" fmla="*/ 273 w 1675"/>
                  <a:gd name="T15" fmla="*/ 344 h 452"/>
                  <a:gd name="T16" fmla="*/ 284 w 1675"/>
                  <a:gd name="T17" fmla="*/ 368 h 452"/>
                  <a:gd name="T18" fmla="*/ 291 w 1675"/>
                  <a:gd name="T19" fmla="*/ 392 h 452"/>
                  <a:gd name="T20" fmla="*/ 298 w 1675"/>
                  <a:gd name="T21" fmla="*/ 403 h 452"/>
                  <a:gd name="T22" fmla="*/ 345 w 1675"/>
                  <a:gd name="T23" fmla="*/ 395 h 452"/>
                  <a:gd name="T24" fmla="*/ 433 w 1675"/>
                  <a:gd name="T25" fmla="*/ 384 h 452"/>
                  <a:gd name="T26" fmla="*/ 554 w 1675"/>
                  <a:gd name="T27" fmla="*/ 372 h 452"/>
                  <a:gd name="T28" fmla="*/ 662 w 1675"/>
                  <a:gd name="T29" fmla="*/ 367 h 452"/>
                  <a:gd name="T30" fmla="*/ 741 w 1675"/>
                  <a:gd name="T31" fmla="*/ 367 h 452"/>
                  <a:gd name="T32" fmla="*/ 824 w 1675"/>
                  <a:gd name="T33" fmla="*/ 369 h 452"/>
                  <a:gd name="T34" fmla="*/ 909 w 1675"/>
                  <a:gd name="T35" fmla="*/ 375 h 452"/>
                  <a:gd name="T36" fmla="*/ 998 w 1675"/>
                  <a:gd name="T37" fmla="*/ 384 h 452"/>
                  <a:gd name="T38" fmla="*/ 1088 w 1675"/>
                  <a:gd name="T39" fmla="*/ 397 h 452"/>
                  <a:gd name="T40" fmla="*/ 1179 w 1675"/>
                  <a:gd name="T41" fmla="*/ 414 h 452"/>
                  <a:gd name="T42" fmla="*/ 1269 w 1675"/>
                  <a:gd name="T43" fmla="*/ 439 h 452"/>
                  <a:gd name="T44" fmla="*/ 1326 w 1675"/>
                  <a:gd name="T45" fmla="*/ 439 h 452"/>
                  <a:gd name="T46" fmla="*/ 1409 w 1675"/>
                  <a:gd name="T47" fmla="*/ 354 h 452"/>
                  <a:gd name="T48" fmla="*/ 1497 w 1675"/>
                  <a:gd name="T49" fmla="*/ 267 h 452"/>
                  <a:gd name="T50" fmla="*/ 1558 w 1675"/>
                  <a:gd name="T51" fmla="*/ 211 h 452"/>
                  <a:gd name="T52" fmla="*/ 1614 w 1675"/>
                  <a:gd name="T53" fmla="*/ 164 h 452"/>
                  <a:gd name="T54" fmla="*/ 1649 w 1675"/>
                  <a:gd name="T55" fmla="*/ 139 h 452"/>
                  <a:gd name="T56" fmla="*/ 1668 w 1675"/>
                  <a:gd name="T57" fmla="*/ 130 h 452"/>
                  <a:gd name="T58" fmla="*/ 1666 w 1675"/>
                  <a:gd name="T59" fmla="*/ 125 h 452"/>
                  <a:gd name="T60" fmla="*/ 1594 w 1675"/>
                  <a:gd name="T61" fmla="*/ 105 h 452"/>
                  <a:gd name="T62" fmla="*/ 1500 w 1675"/>
                  <a:gd name="T63" fmla="*/ 80 h 452"/>
                  <a:gd name="T64" fmla="*/ 1418 w 1675"/>
                  <a:gd name="T65" fmla="*/ 63 h 452"/>
                  <a:gd name="T66" fmla="*/ 1325 w 1675"/>
                  <a:gd name="T67" fmla="*/ 45 h 452"/>
                  <a:gd name="T68" fmla="*/ 1219 w 1675"/>
                  <a:gd name="T69" fmla="*/ 30 h 452"/>
                  <a:gd name="T70" fmla="*/ 1103 w 1675"/>
                  <a:gd name="T71" fmla="*/ 16 h 452"/>
                  <a:gd name="T72" fmla="*/ 977 w 1675"/>
                  <a:gd name="T73" fmla="*/ 7 h 452"/>
                  <a:gd name="T74" fmla="*/ 843 w 1675"/>
                  <a:gd name="T75" fmla="*/ 1 h 452"/>
                  <a:gd name="T76" fmla="*/ 701 w 1675"/>
                  <a:gd name="T77" fmla="*/ 1 h 452"/>
                  <a:gd name="T78" fmla="*/ 553 w 1675"/>
                  <a:gd name="T79" fmla="*/ 10 h 452"/>
                  <a:gd name="T80" fmla="*/ 399 w 1675"/>
                  <a:gd name="T81" fmla="*/ 26 h 452"/>
                  <a:gd name="T82" fmla="*/ 241 w 1675"/>
                  <a:gd name="T83" fmla="*/ 53 h 452"/>
                  <a:gd name="T84" fmla="*/ 81 w 1675"/>
                  <a:gd name="T85" fmla="*/ 89 h 4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75"/>
                  <a:gd name="T130" fmla="*/ 0 h 452"/>
                  <a:gd name="T131" fmla="*/ 1675 w 1675"/>
                  <a:gd name="T132" fmla="*/ 452 h 4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75" h="452">
                    <a:moveTo>
                      <a:pt x="0" y="112"/>
                    </a:moveTo>
                    <a:lnTo>
                      <a:pt x="12" y="119"/>
                    </a:lnTo>
                    <a:lnTo>
                      <a:pt x="45" y="140"/>
                    </a:lnTo>
                    <a:lnTo>
                      <a:pt x="67" y="155"/>
                    </a:lnTo>
                    <a:lnTo>
                      <a:pt x="92" y="172"/>
                    </a:lnTo>
                    <a:lnTo>
                      <a:pt x="118" y="192"/>
                    </a:lnTo>
                    <a:lnTo>
                      <a:pt x="146" y="212"/>
                    </a:lnTo>
                    <a:lnTo>
                      <a:pt x="173" y="235"/>
                    </a:lnTo>
                    <a:lnTo>
                      <a:pt x="199" y="258"/>
                    </a:lnTo>
                    <a:lnTo>
                      <a:pt x="211" y="270"/>
                    </a:lnTo>
                    <a:lnTo>
                      <a:pt x="224" y="283"/>
                    </a:lnTo>
                    <a:lnTo>
                      <a:pt x="235" y="295"/>
                    </a:lnTo>
                    <a:lnTo>
                      <a:pt x="246" y="307"/>
                    </a:lnTo>
                    <a:lnTo>
                      <a:pt x="255" y="319"/>
                    </a:lnTo>
                    <a:lnTo>
                      <a:pt x="265" y="332"/>
                    </a:lnTo>
                    <a:lnTo>
                      <a:pt x="273" y="344"/>
                    </a:lnTo>
                    <a:lnTo>
                      <a:pt x="279" y="356"/>
                    </a:lnTo>
                    <a:lnTo>
                      <a:pt x="284" y="368"/>
                    </a:lnTo>
                    <a:lnTo>
                      <a:pt x="288" y="381"/>
                    </a:lnTo>
                    <a:lnTo>
                      <a:pt x="291" y="392"/>
                    </a:lnTo>
                    <a:lnTo>
                      <a:pt x="291" y="404"/>
                    </a:lnTo>
                    <a:lnTo>
                      <a:pt x="298" y="403"/>
                    </a:lnTo>
                    <a:lnTo>
                      <a:pt x="316" y="399"/>
                    </a:lnTo>
                    <a:lnTo>
                      <a:pt x="345" y="395"/>
                    </a:lnTo>
                    <a:lnTo>
                      <a:pt x="384" y="389"/>
                    </a:lnTo>
                    <a:lnTo>
                      <a:pt x="433" y="384"/>
                    </a:lnTo>
                    <a:lnTo>
                      <a:pt x="489" y="378"/>
                    </a:lnTo>
                    <a:lnTo>
                      <a:pt x="554" y="372"/>
                    </a:lnTo>
                    <a:lnTo>
                      <a:pt x="624" y="368"/>
                    </a:lnTo>
                    <a:lnTo>
                      <a:pt x="662" y="367"/>
                    </a:lnTo>
                    <a:lnTo>
                      <a:pt x="701" y="367"/>
                    </a:lnTo>
                    <a:lnTo>
                      <a:pt x="741" y="367"/>
                    </a:lnTo>
                    <a:lnTo>
                      <a:pt x="782" y="367"/>
                    </a:lnTo>
                    <a:lnTo>
                      <a:pt x="824" y="369"/>
                    </a:lnTo>
                    <a:lnTo>
                      <a:pt x="866" y="371"/>
                    </a:lnTo>
                    <a:lnTo>
                      <a:pt x="909" y="375"/>
                    </a:lnTo>
                    <a:lnTo>
                      <a:pt x="953" y="379"/>
                    </a:lnTo>
                    <a:lnTo>
                      <a:pt x="998" y="384"/>
                    </a:lnTo>
                    <a:lnTo>
                      <a:pt x="1043" y="389"/>
                    </a:lnTo>
                    <a:lnTo>
                      <a:pt x="1088" y="397"/>
                    </a:lnTo>
                    <a:lnTo>
                      <a:pt x="1133" y="405"/>
                    </a:lnTo>
                    <a:lnTo>
                      <a:pt x="1179" y="414"/>
                    </a:lnTo>
                    <a:lnTo>
                      <a:pt x="1224" y="426"/>
                    </a:lnTo>
                    <a:lnTo>
                      <a:pt x="1269" y="439"/>
                    </a:lnTo>
                    <a:lnTo>
                      <a:pt x="1314" y="452"/>
                    </a:lnTo>
                    <a:lnTo>
                      <a:pt x="1326" y="439"/>
                    </a:lnTo>
                    <a:lnTo>
                      <a:pt x="1360" y="404"/>
                    </a:lnTo>
                    <a:lnTo>
                      <a:pt x="1409" y="354"/>
                    </a:lnTo>
                    <a:lnTo>
                      <a:pt x="1466" y="297"/>
                    </a:lnTo>
                    <a:lnTo>
                      <a:pt x="1497" y="267"/>
                    </a:lnTo>
                    <a:lnTo>
                      <a:pt x="1529" y="238"/>
                    </a:lnTo>
                    <a:lnTo>
                      <a:pt x="1558" y="211"/>
                    </a:lnTo>
                    <a:lnTo>
                      <a:pt x="1588" y="185"/>
                    </a:lnTo>
                    <a:lnTo>
                      <a:pt x="1614" y="164"/>
                    </a:lnTo>
                    <a:lnTo>
                      <a:pt x="1638" y="147"/>
                    </a:lnTo>
                    <a:lnTo>
                      <a:pt x="1649" y="139"/>
                    </a:lnTo>
                    <a:lnTo>
                      <a:pt x="1658" y="134"/>
                    </a:lnTo>
                    <a:lnTo>
                      <a:pt x="1668" y="130"/>
                    </a:lnTo>
                    <a:lnTo>
                      <a:pt x="1675" y="128"/>
                    </a:lnTo>
                    <a:lnTo>
                      <a:pt x="1666" y="125"/>
                    </a:lnTo>
                    <a:lnTo>
                      <a:pt x="1638" y="117"/>
                    </a:lnTo>
                    <a:lnTo>
                      <a:pt x="1594" y="105"/>
                    </a:lnTo>
                    <a:lnTo>
                      <a:pt x="1535" y="89"/>
                    </a:lnTo>
                    <a:lnTo>
                      <a:pt x="1500" y="80"/>
                    </a:lnTo>
                    <a:lnTo>
                      <a:pt x="1461" y="72"/>
                    </a:lnTo>
                    <a:lnTo>
                      <a:pt x="1418" y="63"/>
                    </a:lnTo>
                    <a:lnTo>
                      <a:pt x="1373" y="55"/>
                    </a:lnTo>
                    <a:lnTo>
                      <a:pt x="1325" y="45"/>
                    </a:lnTo>
                    <a:lnTo>
                      <a:pt x="1273" y="37"/>
                    </a:lnTo>
                    <a:lnTo>
                      <a:pt x="1219" y="30"/>
                    </a:lnTo>
                    <a:lnTo>
                      <a:pt x="1163" y="23"/>
                    </a:lnTo>
                    <a:lnTo>
                      <a:pt x="1103" y="16"/>
                    </a:lnTo>
                    <a:lnTo>
                      <a:pt x="1041" y="11"/>
                    </a:lnTo>
                    <a:lnTo>
                      <a:pt x="977" y="7"/>
                    </a:lnTo>
                    <a:lnTo>
                      <a:pt x="911" y="3"/>
                    </a:lnTo>
                    <a:lnTo>
                      <a:pt x="843" y="1"/>
                    </a:lnTo>
                    <a:lnTo>
                      <a:pt x="772" y="0"/>
                    </a:lnTo>
                    <a:lnTo>
                      <a:pt x="701" y="1"/>
                    </a:lnTo>
                    <a:lnTo>
                      <a:pt x="627" y="5"/>
                    </a:lnTo>
                    <a:lnTo>
                      <a:pt x="553" y="10"/>
                    </a:lnTo>
                    <a:lnTo>
                      <a:pt x="476" y="17"/>
                    </a:lnTo>
                    <a:lnTo>
                      <a:pt x="399" y="26"/>
                    </a:lnTo>
                    <a:lnTo>
                      <a:pt x="321" y="38"/>
                    </a:lnTo>
                    <a:lnTo>
                      <a:pt x="241" y="53"/>
                    </a:lnTo>
                    <a:lnTo>
                      <a:pt x="161" y="69"/>
                    </a:lnTo>
                    <a:lnTo>
                      <a:pt x="81" y="89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2" name="Freeform 361"/>
              <p:cNvSpPr>
                <a:spLocks/>
              </p:cNvSpPr>
              <p:nvPr/>
            </p:nvSpPr>
            <p:spPr bwMode="auto">
              <a:xfrm>
                <a:off x="4666" y="2313"/>
                <a:ext cx="46" cy="52"/>
              </a:xfrm>
              <a:custGeom>
                <a:avLst/>
                <a:gdLst>
                  <a:gd name="T0" fmla="*/ 0 w 1368"/>
                  <a:gd name="T1" fmla="*/ 673 h 1558"/>
                  <a:gd name="T2" fmla="*/ 16 w 1368"/>
                  <a:gd name="T3" fmla="*/ 698 h 1558"/>
                  <a:gd name="T4" fmla="*/ 59 w 1368"/>
                  <a:gd name="T5" fmla="*/ 768 h 1558"/>
                  <a:gd name="T6" fmla="*/ 121 w 1368"/>
                  <a:gd name="T7" fmla="*/ 872 h 1558"/>
                  <a:gd name="T8" fmla="*/ 194 w 1368"/>
                  <a:gd name="T9" fmla="*/ 1000 h 1558"/>
                  <a:gd name="T10" fmla="*/ 273 w 1368"/>
                  <a:gd name="T11" fmla="*/ 1142 h 1558"/>
                  <a:gd name="T12" fmla="*/ 349 w 1368"/>
                  <a:gd name="T13" fmla="*/ 1289 h 1558"/>
                  <a:gd name="T14" fmla="*/ 414 w 1368"/>
                  <a:gd name="T15" fmla="*/ 1431 h 1558"/>
                  <a:gd name="T16" fmla="*/ 441 w 1368"/>
                  <a:gd name="T17" fmla="*/ 1496 h 1558"/>
                  <a:gd name="T18" fmla="*/ 462 w 1368"/>
                  <a:gd name="T19" fmla="*/ 1558 h 1558"/>
                  <a:gd name="T20" fmla="*/ 496 w 1368"/>
                  <a:gd name="T21" fmla="*/ 1555 h 1558"/>
                  <a:gd name="T22" fmla="*/ 586 w 1368"/>
                  <a:gd name="T23" fmla="*/ 1549 h 1558"/>
                  <a:gd name="T24" fmla="*/ 714 w 1368"/>
                  <a:gd name="T25" fmla="*/ 1538 h 1558"/>
                  <a:gd name="T26" fmla="*/ 860 w 1368"/>
                  <a:gd name="T27" fmla="*/ 1525 h 1558"/>
                  <a:gd name="T28" fmla="*/ 1008 w 1368"/>
                  <a:gd name="T29" fmla="*/ 1511 h 1558"/>
                  <a:gd name="T30" fmla="*/ 1140 w 1368"/>
                  <a:gd name="T31" fmla="*/ 1495 h 1558"/>
                  <a:gd name="T32" fmla="*/ 1237 w 1368"/>
                  <a:gd name="T33" fmla="*/ 1481 h 1558"/>
                  <a:gd name="T34" fmla="*/ 1267 w 1368"/>
                  <a:gd name="T35" fmla="*/ 1475 h 1558"/>
                  <a:gd name="T36" fmla="*/ 1282 w 1368"/>
                  <a:gd name="T37" fmla="*/ 1468 h 1558"/>
                  <a:gd name="T38" fmla="*/ 1288 w 1368"/>
                  <a:gd name="T39" fmla="*/ 1445 h 1558"/>
                  <a:gd name="T40" fmla="*/ 1304 w 1368"/>
                  <a:gd name="T41" fmla="*/ 1381 h 1558"/>
                  <a:gd name="T42" fmla="*/ 1325 w 1368"/>
                  <a:gd name="T43" fmla="*/ 1282 h 1558"/>
                  <a:gd name="T44" fmla="*/ 1346 w 1368"/>
                  <a:gd name="T45" fmla="*/ 1153 h 1558"/>
                  <a:gd name="T46" fmla="*/ 1354 w 1368"/>
                  <a:gd name="T47" fmla="*/ 1079 h 1558"/>
                  <a:gd name="T48" fmla="*/ 1361 w 1368"/>
                  <a:gd name="T49" fmla="*/ 1002 h 1558"/>
                  <a:gd name="T50" fmla="*/ 1366 w 1368"/>
                  <a:gd name="T51" fmla="*/ 920 h 1558"/>
                  <a:gd name="T52" fmla="*/ 1368 w 1368"/>
                  <a:gd name="T53" fmla="*/ 835 h 1558"/>
                  <a:gd name="T54" fmla="*/ 1366 w 1368"/>
                  <a:gd name="T55" fmla="*/ 747 h 1558"/>
                  <a:gd name="T56" fmla="*/ 1358 w 1368"/>
                  <a:gd name="T57" fmla="*/ 658 h 1558"/>
                  <a:gd name="T58" fmla="*/ 1347 w 1368"/>
                  <a:gd name="T59" fmla="*/ 568 h 1558"/>
                  <a:gd name="T60" fmla="*/ 1331 w 1368"/>
                  <a:gd name="T61" fmla="*/ 479 h 1558"/>
                  <a:gd name="T62" fmla="*/ 1317 w 1368"/>
                  <a:gd name="T63" fmla="*/ 463 h 1558"/>
                  <a:gd name="T64" fmla="*/ 1280 w 1368"/>
                  <a:gd name="T65" fmla="*/ 422 h 1558"/>
                  <a:gd name="T66" fmla="*/ 1217 w 1368"/>
                  <a:gd name="T67" fmla="*/ 361 h 1558"/>
                  <a:gd name="T68" fmla="*/ 1176 w 1368"/>
                  <a:gd name="T69" fmla="*/ 326 h 1558"/>
                  <a:gd name="T70" fmla="*/ 1128 w 1368"/>
                  <a:gd name="T71" fmla="*/ 287 h 1558"/>
                  <a:gd name="T72" fmla="*/ 1075 w 1368"/>
                  <a:gd name="T73" fmla="*/ 249 h 1558"/>
                  <a:gd name="T74" fmla="*/ 1015 w 1368"/>
                  <a:gd name="T75" fmla="*/ 209 h 1558"/>
                  <a:gd name="T76" fmla="*/ 949 w 1368"/>
                  <a:gd name="T77" fmla="*/ 169 h 1558"/>
                  <a:gd name="T78" fmla="*/ 875 w 1368"/>
                  <a:gd name="T79" fmla="*/ 129 h 1558"/>
                  <a:gd name="T80" fmla="*/ 796 w 1368"/>
                  <a:gd name="T81" fmla="*/ 92 h 1558"/>
                  <a:gd name="T82" fmla="*/ 711 w 1368"/>
                  <a:gd name="T83" fmla="*/ 57 h 1558"/>
                  <a:gd name="T84" fmla="*/ 618 w 1368"/>
                  <a:gd name="T85" fmla="*/ 27 h 1558"/>
                  <a:gd name="T86" fmla="*/ 519 w 1368"/>
                  <a:gd name="T87" fmla="*/ 0 h 15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68"/>
                  <a:gd name="T133" fmla="*/ 0 h 1558"/>
                  <a:gd name="T134" fmla="*/ 1368 w 1368"/>
                  <a:gd name="T135" fmla="*/ 1558 h 15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68" h="1558">
                    <a:moveTo>
                      <a:pt x="519" y="0"/>
                    </a:moveTo>
                    <a:lnTo>
                      <a:pt x="0" y="673"/>
                    </a:lnTo>
                    <a:lnTo>
                      <a:pt x="4" y="680"/>
                    </a:lnTo>
                    <a:lnTo>
                      <a:pt x="16" y="698"/>
                    </a:lnTo>
                    <a:lnTo>
                      <a:pt x="34" y="728"/>
                    </a:lnTo>
                    <a:lnTo>
                      <a:pt x="59" y="768"/>
                    </a:lnTo>
                    <a:lnTo>
                      <a:pt x="88" y="816"/>
                    </a:lnTo>
                    <a:lnTo>
                      <a:pt x="121" y="872"/>
                    </a:lnTo>
                    <a:lnTo>
                      <a:pt x="157" y="933"/>
                    </a:lnTo>
                    <a:lnTo>
                      <a:pt x="194" y="1000"/>
                    </a:lnTo>
                    <a:lnTo>
                      <a:pt x="234" y="1070"/>
                    </a:lnTo>
                    <a:lnTo>
                      <a:pt x="273" y="1142"/>
                    </a:lnTo>
                    <a:lnTo>
                      <a:pt x="312" y="1215"/>
                    </a:lnTo>
                    <a:lnTo>
                      <a:pt x="349" y="1289"/>
                    </a:lnTo>
                    <a:lnTo>
                      <a:pt x="384" y="1362"/>
                    </a:lnTo>
                    <a:lnTo>
                      <a:pt x="414" y="1431"/>
                    </a:lnTo>
                    <a:lnTo>
                      <a:pt x="428" y="1465"/>
                    </a:lnTo>
                    <a:lnTo>
                      <a:pt x="441" y="1496"/>
                    </a:lnTo>
                    <a:lnTo>
                      <a:pt x="453" y="1528"/>
                    </a:lnTo>
                    <a:lnTo>
                      <a:pt x="462" y="1558"/>
                    </a:lnTo>
                    <a:lnTo>
                      <a:pt x="471" y="1557"/>
                    </a:lnTo>
                    <a:lnTo>
                      <a:pt x="496" y="1555"/>
                    </a:lnTo>
                    <a:lnTo>
                      <a:pt x="536" y="1552"/>
                    </a:lnTo>
                    <a:lnTo>
                      <a:pt x="586" y="1549"/>
                    </a:lnTo>
                    <a:lnTo>
                      <a:pt x="646" y="1543"/>
                    </a:lnTo>
                    <a:lnTo>
                      <a:pt x="714" y="1538"/>
                    </a:lnTo>
                    <a:lnTo>
                      <a:pt x="785" y="1532"/>
                    </a:lnTo>
                    <a:lnTo>
                      <a:pt x="860" y="1525"/>
                    </a:lnTo>
                    <a:lnTo>
                      <a:pt x="935" y="1518"/>
                    </a:lnTo>
                    <a:lnTo>
                      <a:pt x="1008" y="1511"/>
                    </a:lnTo>
                    <a:lnTo>
                      <a:pt x="1077" y="1504"/>
                    </a:lnTo>
                    <a:lnTo>
                      <a:pt x="1140" y="1495"/>
                    </a:lnTo>
                    <a:lnTo>
                      <a:pt x="1194" y="1488"/>
                    </a:lnTo>
                    <a:lnTo>
                      <a:pt x="1237" y="1481"/>
                    </a:lnTo>
                    <a:lnTo>
                      <a:pt x="1254" y="1478"/>
                    </a:lnTo>
                    <a:lnTo>
                      <a:pt x="1267" y="1475"/>
                    </a:lnTo>
                    <a:lnTo>
                      <a:pt x="1277" y="1471"/>
                    </a:lnTo>
                    <a:lnTo>
                      <a:pt x="1282" y="1468"/>
                    </a:lnTo>
                    <a:lnTo>
                      <a:pt x="1284" y="1463"/>
                    </a:lnTo>
                    <a:lnTo>
                      <a:pt x="1288" y="1445"/>
                    </a:lnTo>
                    <a:lnTo>
                      <a:pt x="1295" y="1418"/>
                    </a:lnTo>
                    <a:lnTo>
                      <a:pt x="1304" y="1381"/>
                    </a:lnTo>
                    <a:lnTo>
                      <a:pt x="1314" y="1335"/>
                    </a:lnTo>
                    <a:lnTo>
                      <a:pt x="1325" y="1282"/>
                    </a:lnTo>
                    <a:lnTo>
                      <a:pt x="1336" y="1220"/>
                    </a:lnTo>
                    <a:lnTo>
                      <a:pt x="1346" y="1153"/>
                    </a:lnTo>
                    <a:lnTo>
                      <a:pt x="1350" y="1117"/>
                    </a:lnTo>
                    <a:lnTo>
                      <a:pt x="1354" y="1079"/>
                    </a:lnTo>
                    <a:lnTo>
                      <a:pt x="1358" y="1042"/>
                    </a:lnTo>
                    <a:lnTo>
                      <a:pt x="1361" y="1002"/>
                    </a:lnTo>
                    <a:lnTo>
                      <a:pt x="1363" y="962"/>
                    </a:lnTo>
                    <a:lnTo>
                      <a:pt x="1366" y="920"/>
                    </a:lnTo>
                    <a:lnTo>
                      <a:pt x="1367" y="878"/>
                    </a:lnTo>
                    <a:lnTo>
                      <a:pt x="1368" y="835"/>
                    </a:lnTo>
                    <a:lnTo>
                      <a:pt x="1367" y="791"/>
                    </a:lnTo>
                    <a:lnTo>
                      <a:pt x="1366" y="747"/>
                    </a:lnTo>
                    <a:lnTo>
                      <a:pt x="1362" y="703"/>
                    </a:lnTo>
                    <a:lnTo>
                      <a:pt x="1358" y="658"/>
                    </a:lnTo>
                    <a:lnTo>
                      <a:pt x="1353" y="613"/>
                    </a:lnTo>
                    <a:lnTo>
                      <a:pt x="1347" y="568"/>
                    </a:lnTo>
                    <a:lnTo>
                      <a:pt x="1340" y="523"/>
                    </a:lnTo>
                    <a:lnTo>
                      <a:pt x="1331" y="479"/>
                    </a:lnTo>
                    <a:lnTo>
                      <a:pt x="1328" y="474"/>
                    </a:lnTo>
                    <a:lnTo>
                      <a:pt x="1317" y="463"/>
                    </a:lnTo>
                    <a:lnTo>
                      <a:pt x="1302" y="446"/>
                    </a:lnTo>
                    <a:lnTo>
                      <a:pt x="1280" y="422"/>
                    </a:lnTo>
                    <a:lnTo>
                      <a:pt x="1252" y="394"/>
                    </a:lnTo>
                    <a:lnTo>
                      <a:pt x="1217" y="361"/>
                    </a:lnTo>
                    <a:lnTo>
                      <a:pt x="1197" y="344"/>
                    </a:lnTo>
                    <a:lnTo>
                      <a:pt x="1176" y="326"/>
                    </a:lnTo>
                    <a:lnTo>
                      <a:pt x="1153" y="307"/>
                    </a:lnTo>
                    <a:lnTo>
                      <a:pt x="1128" y="287"/>
                    </a:lnTo>
                    <a:lnTo>
                      <a:pt x="1103" y="268"/>
                    </a:lnTo>
                    <a:lnTo>
                      <a:pt x="1075" y="249"/>
                    </a:lnTo>
                    <a:lnTo>
                      <a:pt x="1046" y="228"/>
                    </a:lnTo>
                    <a:lnTo>
                      <a:pt x="1015" y="209"/>
                    </a:lnTo>
                    <a:lnTo>
                      <a:pt x="982" y="188"/>
                    </a:lnTo>
                    <a:lnTo>
                      <a:pt x="949" y="169"/>
                    </a:lnTo>
                    <a:lnTo>
                      <a:pt x="913" y="148"/>
                    </a:lnTo>
                    <a:lnTo>
                      <a:pt x="875" y="129"/>
                    </a:lnTo>
                    <a:lnTo>
                      <a:pt x="836" y="111"/>
                    </a:lnTo>
                    <a:lnTo>
                      <a:pt x="796" y="92"/>
                    </a:lnTo>
                    <a:lnTo>
                      <a:pt x="753" y="75"/>
                    </a:lnTo>
                    <a:lnTo>
                      <a:pt x="711" y="57"/>
                    </a:lnTo>
                    <a:lnTo>
                      <a:pt x="665" y="42"/>
                    </a:lnTo>
                    <a:lnTo>
                      <a:pt x="618" y="27"/>
                    </a:lnTo>
                    <a:lnTo>
                      <a:pt x="569" y="13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3" name="Freeform 362"/>
              <p:cNvSpPr>
                <a:spLocks/>
              </p:cNvSpPr>
              <p:nvPr/>
            </p:nvSpPr>
            <p:spPr bwMode="auto">
              <a:xfrm>
                <a:off x="4618" y="2392"/>
                <a:ext cx="55" cy="38"/>
              </a:xfrm>
              <a:custGeom>
                <a:avLst/>
                <a:gdLst>
                  <a:gd name="T0" fmla="*/ 0 w 1629"/>
                  <a:gd name="T1" fmla="*/ 689 h 1144"/>
                  <a:gd name="T2" fmla="*/ 20 w 1629"/>
                  <a:gd name="T3" fmla="*/ 708 h 1144"/>
                  <a:gd name="T4" fmla="*/ 78 w 1629"/>
                  <a:gd name="T5" fmla="*/ 757 h 1144"/>
                  <a:gd name="T6" fmla="*/ 166 w 1629"/>
                  <a:gd name="T7" fmla="*/ 827 h 1144"/>
                  <a:gd name="T8" fmla="*/ 276 w 1629"/>
                  <a:gd name="T9" fmla="*/ 908 h 1144"/>
                  <a:gd name="T10" fmla="*/ 338 w 1629"/>
                  <a:gd name="T11" fmla="*/ 948 h 1144"/>
                  <a:gd name="T12" fmla="*/ 402 w 1629"/>
                  <a:gd name="T13" fmla="*/ 989 h 1144"/>
                  <a:gd name="T14" fmla="*/ 469 w 1629"/>
                  <a:gd name="T15" fmla="*/ 1027 h 1144"/>
                  <a:gd name="T16" fmla="*/ 537 w 1629"/>
                  <a:gd name="T17" fmla="*/ 1062 h 1144"/>
                  <a:gd name="T18" fmla="*/ 605 w 1629"/>
                  <a:gd name="T19" fmla="*/ 1093 h 1144"/>
                  <a:gd name="T20" fmla="*/ 672 w 1629"/>
                  <a:gd name="T21" fmla="*/ 1117 h 1144"/>
                  <a:gd name="T22" fmla="*/ 738 w 1629"/>
                  <a:gd name="T23" fmla="*/ 1134 h 1144"/>
                  <a:gd name="T24" fmla="*/ 803 w 1629"/>
                  <a:gd name="T25" fmla="*/ 1144 h 1144"/>
                  <a:gd name="T26" fmla="*/ 817 w 1629"/>
                  <a:gd name="T27" fmla="*/ 1144 h 1144"/>
                  <a:gd name="T28" fmla="*/ 860 w 1629"/>
                  <a:gd name="T29" fmla="*/ 1142 h 1144"/>
                  <a:gd name="T30" fmla="*/ 929 w 1629"/>
                  <a:gd name="T31" fmla="*/ 1131 h 1144"/>
                  <a:gd name="T32" fmla="*/ 973 w 1629"/>
                  <a:gd name="T33" fmla="*/ 1121 h 1144"/>
                  <a:gd name="T34" fmla="*/ 1025 w 1629"/>
                  <a:gd name="T35" fmla="*/ 1108 h 1144"/>
                  <a:gd name="T36" fmla="*/ 1081 w 1629"/>
                  <a:gd name="T37" fmla="*/ 1090 h 1144"/>
                  <a:gd name="T38" fmla="*/ 1143 w 1629"/>
                  <a:gd name="T39" fmla="*/ 1067 h 1144"/>
                  <a:gd name="T40" fmla="*/ 1212 w 1629"/>
                  <a:gd name="T41" fmla="*/ 1038 h 1144"/>
                  <a:gd name="T42" fmla="*/ 1285 w 1629"/>
                  <a:gd name="T43" fmla="*/ 1004 h 1144"/>
                  <a:gd name="T44" fmla="*/ 1364 w 1629"/>
                  <a:gd name="T45" fmla="*/ 961 h 1144"/>
                  <a:gd name="T46" fmla="*/ 1448 w 1629"/>
                  <a:gd name="T47" fmla="*/ 912 h 1144"/>
                  <a:gd name="T48" fmla="*/ 1536 w 1629"/>
                  <a:gd name="T49" fmla="*/ 853 h 1144"/>
                  <a:gd name="T50" fmla="*/ 1629 w 1629"/>
                  <a:gd name="T51" fmla="*/ 787 h 1144"/>
                  <a:gd name="T52" fmla="*/ 1353 w 1629"/>
                  <a:gd name="T53" fmla="*/ 57 h 1144"/>
                  <a:gd name="T54" fmla="*/ 1281 w 1629"/>
                  <a:gd name="T55" fmla="*/ 59 h 1144"/>
                  <a:gd name="T56" fmla="*/ 1155 w 1629"/>
                  <a:gd name="T57" fmla="*/ 63 h 1144"/>
                  <a:gd name="T58" fmla="*/ 995 w 1629"/>
                  <a:gd name="T59" fmla="*/ 64 h 1144"/>
                  <a:gd name="T60" fmla="*/ 817 w 1629"/>
                  <a:gd name="T61" fmla="*/ 63 h 1144"/>
                  <a:gd name="T62" fmla="*/ 683 w 1629"/>
                  <a:gd name="T63" fmla="*/ 58 h 1144"/>
                  <a:gd name="T64" fmla="*/ 598 w 1629"/>
                  <a:gd name="T65" fmla="*/ 53 h 1144"/>
                  <a:gd name="T66" fmla="*/ 520 w 1629"/>
                  <a:gd name="T67" fmla="*/ 46 h 1144"/>
                  <a:gd name="T68" fmla="*/ 448 w 1629"/>
                  <a:gd name="T69" fmla="*/ 36 h 1144"/>
                  <a:gd name="T70" fmla="*/ 389 w 1629"/>
                  <a:gd name="T71" fmla="*/ 24 h 1144"/>
                  <a:gd name="T72" fmla="*/ 342 w 1629"/>
                  <a:gd name="T73" fmla="*/ 8 h 1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9"/>
                  <a:gd name="T112" fmla="*/ 0 h 1144"/>
                  <a:gd name="T113" fmla="*/ 1629 w 1629"/>
                  <a:gd name="T114" fmla="*/ 1144 h 11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9" h="1144">
                    <a:moveTo>
                      <a:pt x="324" y="0"/>
                    </a:moveTo>
                    <a:lnTo>
                      <a:pt x="0" y="689"/>
                    </a:lnTo>
                    <a:lnTo>
                      <a:pt x="5" y="694"/>
                    </a:lnTo>
                    <a:lnTo>
                      <a:pt x="20" y="708"/>
                    </a:lnTo>
                    <a:lnTo>
                      <a:pt x="45" y="729"/>
                    </a:lnTo>
                    <a:lnTo>
                      <a:pt x="78" y="757"/>
                    </a:lnTo>
                    <a:lnTo>
                      <a:pt x="119" y="790"/>
                    </a:lnTo>
                    <a:lnTo>
                      <a:pt x="166" y="827"/>
                    </a:lnTo>
                    <a:lnTo>
                      <a:pt x="218" y="867"/>
                    </a:lnTo>
                    <a:lnTo>
                      <a:pt x="276" y="908"/>
                    </a:lnTo>
                    <a:lnTo>
                      <a:pt x="306" y="928"/>
                    </a:lnTo>
                    <a:lnTo>
                      <a:pt x="338" y="948"/>
                    </a:lnTo>
                    <a:lnTo>
                      <a:pt x="369" y="969"/>
                    </a:lnTo>
                    <a:lnTo>
                      <a:pt x="402" y="989"/>
                    </a:lnTo>
                    <a:lnTo>
                      <a:pt x="435" y="1009"/>
                    </a:lnTo>
                    <a:lnTo>
                      <a:pt x="469" y="1027"/>
                    </a:lnTo>
                    <a:lnTo>
                      <a:pt x="502" y="1045"/>
                    </a:lnTo>
                    <a:lnTo>
                      <a:pt x="537" y="1062"/>
                    </a:lnTo>
                    <a:lnTo>
                      <a:pt x="571" y="1078"/>
                    </a:lnTo>
                    <a:lnTo>
                      <a:pt x="605" y="1093"/>
                    </a:lnTo>
                    <a:lnTo>
                      <a:pt x="638" y="1106"/>
                    </a:lnTo>
                    <a:lnTo>
                      <a:pt x="672" y="1117"/>
                    </a:lnTo>
                    <a:lnTo>
                      <a:pt x="706" y="1126"/>
                    </a:lnTo>
                    <a:lnTo>
                      <a:pt x="738" y="1134"/>
                    </a:lnTo>
                    <a:lnTo>
                      <a:pt x="771" y="1141"/>
                    </a:lnTo>
                    <a:lnTo>
                      <a:pt x="803" y="1144"/>
                    </a:lnTo>
                    <a:lnTo>
                      <a:pt x="806" y="1144"/>
                    </a:lnTo>
                    <a:lnTo>
                      <a:pt x="817" y="1144"/>
                    </a:lnTo>
                    <a:lnTo>
                      <a:pt x="834" y="1144"/>
                    </a:lnTo>
                    <a:lnTo>
                      <a:pt x="860" y="1142"/>
                    </a:lnTo>
                    <a:lnTo>
                      <a:pt x="892" y="1137"/>
                    </a:lnTo>
                    <a:lnTo>
                      <a:pt x="929" y="1131"/>
                    </a:lnTo>
                    <a:lnTo>
                      <a:pt x="951" y="1127"/>
                    </a:lnTo>
                    <a:lnTo>
                      <a:pt x="973" y="1121"/>
                    </a:lnTo>
                    <a:lnTo>
                      <a:pt x="998" y="1115"/>
                    </a:lnTo>
                    <a:lnTo>
                      <a:pt x="1025" y="1108"/>
                    </a:lnTo>
                    <a:lnTo>
                      <a:pt x="1052" y="1100"/>
                    </a:lnTo>
                    <a:lnTo>
                      <a:pt x="1081" y="1090"/>
                    </a:lnTo>
                    <a:lnTo>
                      <a:pt x="1111" y="1079"/>
                    </a:lnTo>
                    <a:lnTo>
                      <a:pt x="1143" y="1067"/>
                    </a:lnTo>
                    <a:lnTo>
                      <a:pt x="1177" y="1054"/>
                    </a:lnTo>
                    <a:lnTo>
                      <a:pt x="1212" y="1038"/>
                    </a:lnTo>
                    <a:lnTo>
                      <a:pt x="1247" y="1022"/>
                    </a:lnTo>
                    <a:lnTo>
                      <a:pt x="1285" y="1004"/>
                    </a:lnTo>
                    <a:lnTo>
                      <a:pt x="1324" y="983"/>
                    </a:lnTo>
                    <a:lnTo>
                      <a:pt x="1364" y="961"/>
                    </a:lnTo>
                    <a:lnTo>
                      <a:pt x="1405" y="937"/>
                    </a:lnTo>
                    <a:lnTo>
                      <a:pt x="1448" y="912"/>
                    </a:lnTo>
                    <a:lnTo>
                      <a:pt x="1492" y="883"/>
                    </a:lnTo>
                    <a:lnTo>
                      <a:pt x="1536" y="853"/>
                    </a:lnTo>
                    <a:lnTo>
                      <a:pt x="1582" y="821"/>
                    </a:lnTo>
                    <a:lnTo>
                      <a:pt x="1629" y="787"/>
                    </a:lnTo>
                    <a:lnTo>
                      <a:pt x="1362" y="56"/>
                    </a:lnTo>
                    <a:lnTo>
                      <a:pt x="1353" y="57"/>
                    </a:lnTo>
                    <a:lnTo>
                      <a:pt x="1325" y="58"/>
                    </a:lnTo>
                    <a:lnTo>
                      <a:pt x="1281" y="59"/>
                    </a:lnTo>
                    <a:lnTo>
                      <a:pt x="1224" y="61"/>
                    </a:lnTo>
                    <a:lnTo>
                      <a:pt x="1155" y="63"/>
                    </a:lnTo>
                    <a:lnTo>
                      <a:pt x="1079" y="64"/>
                    </a:lnTo>
                    <a:lnTo>
                      <a:pt x="995" y="64"/>
                    </a:lnTo>
                    <a:lnTo>
                      <a:pt x="907" y="64"/>
                    </a:lnTo>
                    <a:lnTo>
                      <a:pt x="817" y="63"/>
                    </a:lnTo>
                    <a:lnTo>
                      <a:pt x="727" y="60"/>
                    </a:lnTo>
                    <a:lnTo>
                      <a:pt x="683" y="58"/>
                    </a:lnTo>
                    <a:lnTo>
                      <a:pt x="640" y="56"/>
                    </a:lnTo>
                    <a:lnTo>
                      <a:pt x="598" y="53"/>
                    </a:lnTo>
                    <a:lnTo>
                      <a:pt x="558" y="49"/>
                    </a:lnTo>
                    <a:lnTo>
                      <a:pt x="520" y="46"/>
                    </a:lnTo>
                    <a:lnTo>
                      <a:pt x="483" y="41"/>
                    </a:lnTo>
                    <a:lnTo>
                      <a:pt x="448" y="36"/>
                    </a:lnTo>
                    <a:lnTo>
                      <a:pt x="418" y="30"/>
                    </a:lnTo>
                    <a:lnTo>
                      <a:pt x="389" y="24"/>
                    </a:lnTo>
                    <a:lnTo>
                      <a:pt x="363" y="16"/>
                    </a:lnTo>
                    <a:lnTo>
                      <a:pt x="342" y="8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4" name="Freeform 363"/>
              <p:cNvSpPr>
                <a:spLocks/>
              </p:cNvSpPr>
              <p:nvPr/>
            </p:nvSpPr>
            <p:spPr bwMode="auto">
              <a:xfrm>
                <a:off x="4586" y="2309"/>
                <a:ext cx="45" cy="53"/>
              </a:xfrm>
              <a:custGeom>
                <a:avLst/>
                <a:gdLst>
                  <a:gd name="T0" fmla="*/ 853 w 1334"/>
                  <a:gd name="T1" fmla="*/ 7 h 1574"/>
                  <a:gd name="T2" fmla="*/ 889 w 1334"/>
                  <a:gd name="T3" fmla="*/ 57 h 1574"/>
                  <a:gd name="T4" fmla="*/ 951 w 1334"/>
                  <a:gd name="T5" fmla="*/ 145 h 1574"/>
                  <a:gd name="T6" fmla="*/ 1030 w 1334"/>
                  <a:gd name="T7" fmla="*/ 258 h 1574"/>
                  <a:gd name="T8" fmla="*/ 1116 w 1334"/>
                  <a:gd name="T9" fmla="*/ 384 h 1574"/>
                  <a:gd name="T10" fmla="*/ 1199 w 1334"/>
                  <a:gd name="T11" fmla="*/ 510 h 1574"/>
                  <a:gd name="T12" fmla="*/ 1271 w 1334"/>
                  <a:gd name="T13" fmla="*/ 622 h 1574"/>
                  <a:gd name="T14" fmla="*/ 1311 w 1334"/>
                  <a:gd name="T15" fmla="*/ 691 h 1574"/>
                  <a:gd name="T16" fmla="*/ 1328 w 1334"/>
                  <a:gd name="T17" fmla="*/ 725 h 1574"/>
                  <a:gd name="T18" fmla="*/ 1329 w 1334"/>
                  <a:gd name="T19" fmla="*/ 745 h 1574"/>
                  <a:gd name="T20" fmla="*/ 1295 w 1334"/>
                  <a:gd name="T21" fmla="*/ 792 h 1574"/>
                  <a:gd name="T22" fmla="*/ 1232 w 1334"/>
                  <a:gd name="T23" fmla="*/ 876 h 1574"/>
                  <a:gd name="T24" fmla="*/ 1152 w 1334"/>
                  <a:gd name="T25" fmla="*/ 987 h 1574"/>
                  <a:gd name="T26" fmla="*/ 1064 w 1334"/>
                  <a:gd name="T27" fmla="*/ 1117 h 1574"/>
                  <a:gd name="T28" fmla="*/ 975 w 1334"/>
                  <a:gd name="T29" fmla="*/ 1255 h 1574"/>
                  <a:gd name="T30" fmla="*/ 914 w 1334"/>
                  <a:gd name="T31" fmla="*/ 1358 h 1574"/>
                  <a:gd name="T32" fmla="*/ 879 w 1334"/>
                  <a:gd name="T33" fmla="*/ 1424 h 1574"/>
                  <a:gd name="T34" fmla="*/ 849 w 1334"/>
                  <a:gd name="T35" fmla="*/ 1488 h 1574"/>
                  <a:gd name="T36" fmla="*/ 824 w 1334"/>
                  <a:gd name="T37" fmla="*/ 1547 h 1574"/>
                  <a:gd name="T38" fmla="*/ 808 w 1334"/>
                  <a:gd name="T39" fmla="*/ 1573 h 1574"/>
                  <a:gd name="T40" fmla="*/ 755 w 1334"/>
                  <a:gd name="T41" fmla="*/ 1559 h 1574"/>
                  <a:gd name="T42" fmla="*/ 662 w 1334"/>
                  <a:gd name="T43" fmla="*/ 1536 h 1574"/>
                  <a:gd name="T44" fmla="*/ 543 w 1334"/>
                  <a:gd name="T45" fmla="*/ 1505 h 1574"/>
                  <a:gd name="T46" fmla="*/ 411 w 1334"/>
                  <a:gd name="T47" fmla="*/ 1470 h 1574"/>
                  <a:gd name="T48" fmla="*/ 278 w 1334"/>
                  <a:gd name="T49" fmla="*/ 1437 h 1574"/>
                  <a:gd name="T50" fmla="*/ 159 w 1334"/>
                  <a:gd name="T51" fmla="*/ 1405 h 1574"/>
                  <a:gd name="T52" fmla="*/ 68 w 1334"/>
                  <a:gd name="T53" fmla="*/ 1380 h 1574"/>
                  <a:gd name="T54" fmla="*/ 36 w 1334"/>
                  <a:gd name="T55" fmla="*/ 1364 h 1574"/>
                  <a:gd name="T56" fmla="*/ 27 w 1334"/>
                  <a:gd name="T57" fmla="*/ 1312 h 1574"/>
                  <a:gd name="T58" fmla="*/ 16 w 1334"/>
                  <a:gd name="T59" fmla="*/ 1218 h 1574"/>
                  <a:gd name="T60" fmla="*/ 6 w 1334"/>
                  <a:gd name="T61" fmla="*/ 1093 h 1574"/>
                  <a:gd name="T62" fmla="*/ 1 w 1334"/>
                  <a:gd name="T63" fmla="*/ 986 h 1574"/>
                  <a:gd name="T64" fmla="*/ 0 w 1334"/>
                  <a:gd name="T65" fmla="*/ 909 h 1574"/>
                  <a:gd name="T66" fmla="*/ 1 w 1334"/>
                  <a:gd name="T67" fmla="*/ 832 h 1574"/>
                  <a:gd name="T68" fmla="*/ 6 w 1334"/>
                  <a:gd name="T69" fmla="*/ 753 h 1574"/>
                  <a:gd name="T70" fmla="*/ 13 w 1334"/>
                  <a:gd name="T71" fmla="*/ 675 h 1574"/>
                  <a:gd name="T72" fmla="*/ 25 w 1334"/>
                  <a:gd name="T73" fmla="*/ 601 h 1574"/>
                  <a:gd name="T74" fmla="*/ 43 w 1334"/>
                  <a:gd name="T75" fmla="*/ 528 h 1574"/>
                  <a:gd name="T76" fmla="*/ 64 w 1334"/>
                  <a:gd name="T77" fmla="*/ 462 h 1574"/>
                  <a:gd name="T78" fmla="*/ 81 w 1334"/>
                  <a:gd name="T79" fmla="*/ 426 h 1574"/>
                  <a:gd name="T80" fmla="*/ 108 w 1334"/>
                  <a:gd name="T81" fmla="*/ 395 h 1574"/>
                  <a:gd name="T82" fmla="*/ 162 w 1334"/>
                  <a:gd name="T83" fmla="*/ 342 h 1574"/>
                  <a:gd name="T84" fmla="*/ 220 w 1334"/>
                  <a:gd name="T85" fmla="*/ 292 h 1574"/>
                  <a:gd name="T86" fmla="*/ 264 w 1334"/>
                  <a:gd name="T87" fmla="*/ 255 h 1574"/>
                  <a:gd name="T88" fmla="*/ 315 w 1334"/>
                  <a:gd name="T89" fmla="*/ 217 h 1574"/>
                  <a:gd name="T90" fmla="*/ 371 w 1334"/>
                  <a:gd name="T91" fmla="*/ 180 h 1574"/>
                  <a:gd name="T92" fmla="*/ 432 w 1334"/>
                  <a:gd name="T93" fmla="*/ 143 h 1574"/>
                  <a:gd name="T94" fmla="*/ 497 w 1334"/>
                  <a:gd name="T95" fmla="*/ 108 h 1574"/>
                  <a:gd name="T96" fmla="*/ 568 w 1334"/>
                  <a:gd name="T97" fmla="*/ 75 h 1574"/>
                  <a:gd name="T98" fmla="*/ 643 w 1334"/>
                  <a:gd name="T99" fmla="*/ 48 h 1574"/>
                  <a:gd name="T100" fmla="*/ 722 w 1334"/>
                  <a:gd name="T101" fmla="*/ 24 h 1574"/>
                  <a:gd name="T102" fmla="*/ 805 w 1334"/>
                  <a:gd name="T103" fmla="*/ 7 h 15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34"/>
                  <a:gd name="T157" fmla="*/ 0 h 1574"/>
                  <a:gd name="T158" fmla="*/ 1334 w 1334"/>
                  <a:gd name="T159" fmla="*/ 1574 h 15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34" h="1574">
                    <a:moveTo>
                      <a:pt x="848" y="0"/>
                    </a:moveTo>
                    <a:lnTo>
                      <a:pt x="853" y="7"/>
                    </a:lnTo>
                    <a:lnTo>
                      <a:pt x="866" y="26"/>
                    </a:lnTo>
                    <a:lnTo>
                      <a:pt x="889" y="57"/>
                    </a:lnTo>
                    <a:lnTo>
                      <a:pt x="916" y="97"/>
                    </a:lnTo>
                    <a:lnTo>
                      <a:pt x="951" y="145"/>
                    </a:lnTo>
                    <a:lnTo>
                      <a:pt x="989" y="200"/>
                    </a:lnTo>
                    <a:lnTo>
                      <a:pt x="1030" y="258"/>
                    </a:lnTo>
                    <a:lnTo>
                      <a:pt x="1073" y="321"/>
                    </a:lnTo>
                    <a:lnTo>
                      <a:pt x="1116" y="384"/>
                    </a:lnTo>
                    <a:lnTo>
                      <a:pt x="1159" y="447"/>
                    </a:lnTo>
                    <a:lnTo>
                      <a:pt x="1199" y="510"/>
                    </a:lnTo>
                    <a:lnTo>
                      <a:pt x="1237" y="568"/>
                    </a:lnTo>
                    <a:lnTo>
                      <a:pt x="1271" y="622"/>
                    </a:lnTo>
                    <a:lnTo>
                      <a:pt x="1300" y="669"/>
                    </a:lnTo>
                    <a:lnTo>
                      <a:pt x="1311" y="691"/>
                    </a:lnTo>
                    <a:lnTo>
                      <a:pt x="1321" y="709"/>
                    </a:lnTo>
                    <a:lnTo>
                      <a:pt x="1328" y="725"/>
                    </a:lnTo>
                    <a:lnTo>
                      <a:pt x="1334" y="739"/>
                    </a:lnTo>
                    <a:lnTo>
                      <a:pt x="1329" y="745"/>
                    </a:lnTo>
                    <a:lnTo>
                      <a:pt x="1316" y="763"/>
                    </a:lnTo>
                    <a:lnTo>
                      <a:pt x="1295" y="792"/>
                    </a:lnTo>
                    <a:lnTo>
                      <a:pt x="1266" y="830"/>
                    </a:lnTo>
                    <a:lnTo>
                      <a:pt x="1232" y="876"/>
                    </a:lnTo>
                    <a:lnTo>
                      <a:pt x="1193" y="928"/>
                    </a:lnTo>
                    <a:lnTo>
                      <a:pt x="1152" y="987"/>
                    </a:lnTo>
                    <a:lnTo>
                      <a:pt x="1109" y="1049"/>
                    </a:lnTo>
                    <a:lnTo>
                      <a:pt x="1064" y="1117"/>
                    </a:lnTo>
                    <a:lnTo>
                      <a:pt x="1019" y="1185"/>
                    </a:lnTo>
                    <a:lnTo>
                      <a:pt x="975" y="1255"/>
                    </a:lnTo>
                    <a:lnTo>
                      <a:pt x="934" y="1324"/>
                    </a:lnTo>
                    <a:lnTo>
                      <a:pt x="914" y="1358"/>
                    </a:lnTo>
                    <a:lnTo>
                      <a:pt x="896" y="1392"/>
                    </a:lnTo>
                    <a:lnTo>
                      <a:pt x="879" y="1424"/>
                    </a:lnTo>
                    <a:lnTo>
                      <a:pt x="863" y="1457"/>
                    </a:lnTo>
                    <a:lnTo>
                      <a:pt x="849" y="1488"/>
                    </a:lnTo>
                    <a:lnTo>
                      <a:pt x="836" y="1518"/>
                    </a:lnTo>
                    <a:lnTo>
                      <a:pt x="824" y="1547"/>
                    </a:lnTo>
                    <a:lnTo>
                      <a:pt x="815" y="1574"/>
                    </a:lnTo>
                    <a:lnTo>
                      <a:pt x="808" y="1573"/>
                    </a:lnTo>
                    <a:lnTo>
                      <a:pt x="788" y="1567"/>
                    </a:lnTo>
                    <a:lnTo>
                      <a:pt x="755" y="1559"/>
                    </a:lnTo>
                    <a:lnTo>
                      <a:pt x="713" y="1548"/>
                    </a:lnTo>
                    <a:lnTo>
                      <a:pt x="662" y="1536"/>
                    </a:lnTo>
                    <a:lnTo>
                      <a:pt x="605" y="1520"/>
                    </a:lnTo>
                    <a:lnTo>
                      <a:pt x="543" y="1505"/>
                    </a:lnTo>
                    <a:lnTo>
                      <a:pt x="478" y="1488"/>
                    </a:lnTo>
                    <a:lnTo>
                      <a:pt x="411" y="1470"/>
                    </a:lnTo>
                    <a:lnTo>
                      <a:pt x="343" y="1453"/>
                    </a:lnTo>
                    <a:lnTo>
                      <a:pt x="278" y="1437"/>
                    </a:lnTo>
                    <a:lnTo>
                      <a:pt x="216" y="1420"/>
                    </a:lnTo>
                    <a:lnTo>
                      <a:pt x="159" y="1405"/>
                    </a:lnTo>
                    <a:lnTo>
                      <a:pt x="109" y="1392"/>
                    </a:lnTo>
                    <a:lnTo>
                      <a:pt x="68" y="1380"/>
                    </a:lnTo>
                    <a:lnTo>
                      <a:pt x="37" y="1371"/>
                    </a:lnTo>
                    <a:lnTo>
                      <a:pt x="36" y="1364"/>
                    </a:lnTo>
                    <a:lnTo>
                      <a:pt x="33" y="1345"/>
                    </a:lnTo>
                    <a:lnTo>
                      <a:pt x="27" y="1312"/>
                    </a:lnTo>
                    <a:lnTo>
                      <a:pt x="22" y="1270"/>
                    </a:lnTo>
                    <a:lnTo>
                      <a:pt x="16" y="1218"/>
                    </a:lnTo>
                    <a:lnTo>
                      <a:pt x="11" y="1159"/>
                    </a:lnTo>
                    <a:lnTo>
                      <a:pt x="6" y="1093"/>
                    </a:lnTo>
                    <a:lnTo>
                      <a:pt x="2" y="1023"/>
                    </a:lnTo>
                    <a:lnTo>
                      <a:pt x="1" y="986"/>
                    </a:lnTo>
                    <a:lnTo>
                      <a:pt x="0" y="948"/>
                    </a:lnTo>
                    <a:lnTo>
                      <a:pt x="0" y="909"/>
                    </a:lnTo>
                    <a:lnTo>
                      <a:pt x="0" y="871"/>
                    </a:lnTo>
                    <a:lnTo>
                      <a:pt x="1" y="832"/>
                    </a:lnTo>
                    <a:lnTo>
                      <a:pt x="3" y="792"/>
                    </a:lnTo>
                    <a:lnTo>
                      <a:pt x="6" y="753"/>
                    </a:lnTo>
                    <a:lnTo>
                      <a:pt x="9" y="714"/>
                    </a:lnTo>
                    <a:lnTo>
                      <a:pt x="13" y="675"/>
                    </a:lnTo>
                    <a:lnTo>
                      <a:pt x="19" y="637"/>
                    </a:lnTo>
                    <a:lnTo>
                      <a:pt x="25" y="601"/>
                    </a:lnTo>
                    <a:lnTo>
                      <a:pt x="34" y="564"/>
                    </a:lnTo>
                    <a:lnTo>
                      <a:pt x="43" y="528"/>
                    </a:lnTo>
                    <a:lnTo>
                      <a:pt x="53" y="494"/>
                    </a:lnTo>
                    <a:lnTo>
                      <a:pt x="64" y="462"/>
                    </a:lnTo>
                    <a:lnTo>
                      <a:pt x="77" y="430"/>
                    </a:lnTo>
                    <a:lnTo>
                      <a:pt x="81" y="426"/>
                    </a:lnTo>
                    <a:lnTo>
                      <a:pt x="91" y="414"/>
                    </a:lnTo>
                    <a:lnTo>
                      <a:pt x="108" y="395"/>
                    </a:lnTo>
                    <a:lnTo>
                      <a:pt x="133" y="371"/>
                    </a:lnTo>
                    <a:lnTo>
                      <a:pt x="162" y="342"/>
                    </a:lnTo>
                    <a:lnTo>
                      <a:pt x="199" y="309"/>
                    </a:lnTo>
                    <a:lnTo>
                      <a:pt x="220" y="292"/>
                    </a:lnTo>
                    <a:lnTo>
                      <a:pt x="241" y="274"/>
                    </a:lnTo>
                    <a:lnTo>
                      <a:pt x="264" y="255"/>
                    </a:lnTo>
                    <a:lnTo>
                      <a:pt x="289" y="237"/>
                    </a:lnTo>
                    <a:lnTo>
                      <a:pt x="315" y="217"/>
                    </a:lnTo>
                    <a:lnTo>
                      <a:pt x="342" y="199"/>
                    </a:lnTo>
                    <a:lnTo>
                      <a:pt x="371" y="180"/>
                    </a:lnTo>
                    <a:lnTo>
                      <a:pt x="400" y="161"/>
                    </a:lnTo>
                    <a:lnTo>
                      <a:pt x="432" y="143"/>
                    </a:lnTo>
                    <a:lnTo>
                      <a:pt x="464" y="125"/>
                    </a:lnTo>
                    <a:lnTo>
                      <a:pt x="497" y="108"/>
                    </a:lnTo>
                    <a:lnTo>
                      <a:pt x="532" y="92"/>
                    </a:lnTo>
                    <a:lnTo>
                      <a:pt x="568" y="75"/>
                    </a:lnTo>
                    <a:lnTo>
                      <a:pt x="605" y="61"/>
                    </a:lnTo>
                    <a:lnTo>
                      <a:pt x="643" y="48"/>
                    </a:lnTo>
                    <a:lnTo>
                      <a:pt x="681" y="36"/>
                    </a:lnTo>
                    <a:lnTo>
                      <a:pt x="722" y="24"/>
                    </a:lnTo>
                    <a:lnTo>
                      <a:pt x="763" y="14"/>
                    </a:lnTo>
                    <a:lnTo>
                      <a:pt x="805" y="7"/>
                    </a:lnTo>
                    <a:lnTo>
                      <a:pt x="848" y="0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5" name="Freeform 364"/>
              <p:cNvSpPr>
                <a:spLocks/>
              </p:cNvSpPr>
              <p:nvPr/>
            </p:nvSpPr>
            <p:spPr bwMode="auto">
              <a:xfrm>
                <a:off x="4700" y="2378"/>
                <a:ext cx="30" cy="45"/>
              </a:xfrm>
              <a:custGeom>
                <a:avLst/>
                <a:gdLst>
                  <a:gd name="T0" fmla="*/ 561 w 909"/>
                  <a:gd name="T1" fmla="*/ 229 h 1346"/>
                  <a:gd name="T2" fmla="*/ 609 w 909"/>
                  <a:gd name="T3" fmla="*/ 218 h 1346"/>
                  <a:gd name="T4" fmla="*/ 656 w 909"/>
                  <a:gd name="T5" fmla="*/ 203 h 1346"/>
                  <a:gd name="T6" fmla="*/ 711 w 909"/>
                  <a:gd name="T7" fmla="*/ 179 h 1346"/>
                  <a:gd name="T8" fmla="*/ 755 w 909"/>
                  <a:gd name="T9" fmla="*/ 155 h 1346"/>
                  <a:gd name="T10" fmla="*/ 786 w 909"/>
                  <a:gd name="T11" fmla="*/ 134 h 1346"/>
                  <a:gd name="T12" fmla="*/ 815 w 909"/>
                  <a:gd name="T13" fmla="*/ 111 h 1346"/>
                  <a:gd name="T14" fmla="*/ 844 w 909"/>
                  <a:gd name="T15" fmla="*/ 84 h 1346"/>
                  <a:gd name="T16" fmla="*/ 872 w 909"/>
                  <a:gd name="T17" fmla="*/ 53 h 1346"/>
                  <a:gd name="T18" fmla="*/ 897 w 909"/>
                  <a:gd name="T19" fmla="*/ 20 h 1346"/>
                  <a:gd name="T20" fmla="*/ 906 w 909"/>
                  <a:gd name="T21" fmla="*/ 10 h 1346"/>
                  <a:gd name="T22" fmla="*/ 886 w 909"/>
                  <a:gd name="T23" fmla="*/ 86 h 1346"/>
                  <a:gd name="T24" fmla="*/ 855 w 909"/>
                  <a:gd name="T25" fmla="*/ 183 h 1346"/>
                  <a:gd name="T26" fmla="*/ 826 w 909"/>
                  <a:gd name="T27" fmla="*/ 264 h 1346"/>
                  <a:gd name="T28" fmla="*/ 790 w 909"/>
                  <a:gd name="T29" fmla="*/ 355 h 1346"/>
                  <a:gd name="T30" fmla="*/ 746 w 909"/>
                  <a:gd name="T31" fmla="*/ 453 h 1346"/>
                  <a:gd name="T32" fmla="*/ 695 w 909"/>
                  <a:gd name="T33" fmla="*/ 558 h 1346"/>
                  <a:gd name="T34" fmla="*/ 634 w 909"/>
                  <a:gd name="T35" fmla="*/ 668 h 1346"/>
                  <a:gd name="T36" fmla="*/ 564 w 909"/>
                  <a:gd name="T37" fmla="*/ 779 h 1346"/>
                  <a:gd name="T38" fmla="*/ 485 w 909"/>
                  <a:gd name="T39" fmla="*/ 891 h 1346"/>
                  <a:gd name="T40" fmla="*/ 396 w 909"/>
                  <a:gd name="T41" fmla="*/ 1001 h 1346"/>
                  <a:gd name="T42" fmla="*/ 297 w 909"/>
                  <a:gd name="T43" fmla="*/ 1108 h 1346"/>
                  <a:gd name="T44" fmla="*/ 187 w 909"/>
                  <a:gd name="T45" fmla="*/ 1209 h 1346"/>
                  <a:gd name="T46" fmla="*/ 65 w 909"/>
                  <a:gd name="T47" fmla="*/ 1302 h 1346"/>
                  <a:gd name="T48" fmla="*/ 2 w 909"/>
                  <a:gd name="T49" fmla="*/ 1337 h 1346"/>
                  <a:gd name="T50" fmla="*/ 13 w 909"/>
                  <a:gd name="T51" fmla="*/ 1277 h 1346"/>
                  <a:gd name="T52" fmla="*/ 21 w 909"/>
                  <a:gd name="T53" fmla="*/ 1209 h 1346"/>
                  <a:gd name="T54" fmla="*/ 23 w 909"/>
                  <a:gd name="T55" fmla="*/ 1160 h 1346"/>
                  <a:gd name="T56" fmla="*/ 21 w 909"/>
                  <a:gd name="T57" fmla="*/ 1113 h 1346"/>
                  <a:gd name="T58" fmla="*/ 15 w 909"/>
                  <a:gd name="T59" fmla="*/ 1079 h 1346"/>
                  <a:gd name="T60" fmla="*/ 9 w 909"/>
                  <a:gd name="T61" fmla="*/ 1060 h 1346"/>
                  <a:gd name="T62" fmla="*/ 11 w 909"/>
                  <a:gd name="T63" fmla="*/ 1047 h 1346"/>
                  <a:gd name="T64" fmla="*/ 50 w 909"/>
                  <a:gd name="T65" fmla="*/ 1015 h 1346"/>
                  <a:gd name="T66" fmla="*/ 117 w 909"/>
                  <a:gd name="T67" fmla="*/ 954 h 1346"/>
                  <a:gd name="T68" fmla="*/ 181 w 909"/>
                  <a:gd name="T69" fmla="*/ 891 h 1346"/>
                  <a:gd name="T70" fmla="*/ 227 w 909"/>
                  <a:gd name="T71" fmla="*/ 841 h 1346"/>
                  <a:gd name="T72" fmla="*/ 275 w 909"/>
                  <a:gd name="T73" fmla="*/ 786 h 1346"/>
                  <a:gd name="T74" fmla="*/ 323 w 909"/>
                  <a:gd name="T75" fmla="*/ 726 h 1346"/>
                  <a:gd name="T76" fmla="*/ 370 w 909"/>
                  <a:gd name="T77" fmla="*/ 660 h 1346"/>
                  <a:gd name="T78" fmla="*/ 414 w 909"/>
                  <a:gd name="T79" fmla="*/ 590 h 1346"/>
                  <a:gd name="T80" fmla="*/ 455 w 909"/>
                  <a:gd name="T81" fmla="*/ 516 h 1346"/>
                  <a:gd name="T82" fmla="*/ 490 w 909"/>
                  <a:gd name="T83" fmla="*/ 439 h 1346"/>
                  <a:gd name="T84" fmla="*/ 520 w 909"/>
                  <a:gd name="T85" fmla="*/ 357 h 1346"/>
                  <a:gd name="T86" fmla="*/ 543 w 909"/>
                  <a:gd name="T87" fmla="*/ 273 h 13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9"/>
                  <a:gd name="T133" fmla="*/ 0 h 1346"/>
                  <a:gd name="T134" fmla="*/ 909 w 909"/>
                  <a:gd name="T135" fmla="*/ 1346 h 13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9" h="1346">
                    <a:moveTo>
                      <a:pt x="551" y="230"/>
                    </a:moveTo>
                    <a:lnTo>
                      <a:pt x="561" y="229"/>
                    </a:lnTo>
                    <a:lnTo>
                      <a:pt x="590" y="223"/>
                    </a:lnTo>
                    <a:lnTo>
                      <a:pt x="609" y="218"/>
                    </a:lnTo>
                    <a:lnTo>
                      <a:pt x="631" y="212"/>
                    </a:lnTo>
                    <a:lnTo>
                      <a:pt x="656" y="203"/>
                    </a:lnTo>
                    <a:lnTo>
                      <a:pt x="683" y="192"/>
                    </a:lnTo>
                    <a:lnTo>
                      <a:pt x="711" y="179"/>
                    </a:lnTo>
                    <a:lnTo>
                      <a:pt x="741" y="164"/>
                    </a:lnTo>
                    <a:lnTo>
                      <a:pt x="755" y="155"/>
                    </a:lnTo>
                    <a:lnTo>
                      <a:pt x="770" y="144"/>
                    </a:lnTo>
                    <a:lnTo>
                      <a:pt x="786" y="134"/>
                    </a:lnTo>
                    <a:lnTo>
                      <a:pt x="800" y="123"/>
                    </a:lnTo>
                    <a:lnTo>
                      <a:pt x="815" y="111"/>
                    </a:lnTo>
                    <a:lnTo>
                      <a:pt x="830" y="98"/>
                    </a:lnTo>
                    <a:lnTo>
                      <a:pt x="844" y="84"/>
                    </a:lnTo>
                    <a:lnTo>
                      <a:pt x="857" y="70"/>
                    </a:lnTo>
                    <a:lnTo>
                      <a:pt x="872" y="53"/>
                    </a:lnTo>
                    <a:lnTo>
                      <a:pt x="884" y="37"/>
                    </a:lnTo>
                    <a:lnTo>
                      <a:pt x="897" y="20"/>
                    </a:lnTo>
                    <a:lnTo>
                      <a:pt x="909" y="0"/>
                    </a:lnTo>
                    <a:lnTo>
                      <a:pt x="906" y="10"/>
                    </a:lnTo>
                    <a:lnTo>
                      <a:pt x="899" y="40"/>
                    </a:lnTo>
                    <a:lnTo>
                      <a:pt x="886" y="86"/>
                    </a:lnTo>
                    <a:lnTo>
                      <a:pt x="868" y="147"/>
                    </a:lnTo>
                    <a:lnTo>
                      <a:pt x="855" y="183"/>
                    </a:lnTo>
                    <a:lnTo>
                      <a:pt x="842" y="222"/>
                    </a:lnTo>
                    <a:lnTo>
                      <a:pt x="826" y="264"/>
                    </a:lnTo>
                    <a:lnTo>
                      <a:pt x="809" y="308"/>
                    </a:lnTo>
                    <a:lnTo>
                      <a:pt x="790" y="355"/>
                    </a:lnTo>
                    <a:lnTo>
                      <a:pt x="769" y="403"/>
                    </a:lnTo>
                    <a:lnTo>
                      <a:pt x="746" y="453"/>
                    </a:lnTo>
                    <a:lnTo>
                      <a:pt x="721" y="505"/>
                    </a:lnTo>
                    <a:lnTo>
                      <a:pt x="695" y="558"/>
                    </a:lnTo>
                    <a:lnTo>
                      <a:pt x="665" y="612"/>
                    </a:lnTo>
                    <a:lnTo>
                      <a:pt x="634" y="668"/>
                    </a:lnTo>
                    <a:lnTo>
                      <a:pt x="601" y="723"/>
                    </a:lnTo>
                    <a:lnTo>
                      <a:pt x="564" y="779"/>
                    </a:lnTo>
                    <a:lnTo>
                      <a:pt x="526" y="835"/>
                    </a:lnTo>
                    <a:lnTo>
                      <a:pt x="485" y="891"/>
                    </a:lnTo>
                    <a:lnTo>
                      <a:pt x="442" y="947"/>
                    </a:lnTo>
                    <a:lnTo>
                      <a:pt x="396" y="1001"/>
                    </a:lnTo>
                    <a:lnTo>
                      <a:pt x="348" y="1055"/>
                    </a:lnTo>
                    <a:lnTo>
                      <a:pt x="297" y="1108"/>
                    </a:lnTo>
                    <a:lnTo>
                      <a:pt x="243" y="1159"/>
                    </a:lnTo>
                    <a:lnTo>
                      <a:pt x="187" y="1209"/>
                    </a:lnTo>
                    <a:lnTo>
                      <a:pt x="128" y="1257"/>
                    </a:lnTo>
                    <a:lnTo>
                      <a:pt x="65" y="1302"/>
                    </a:lnTo>
                    <a:lnTo>
                      <a:pt x="0" y="1346"/>
                    </a:lnTo>
                    <a:lnTo>
                      <a:pt x="2" y="1337"/>
                    </a:lnTo>
                    <a:lnTo>
                      <a:pt x="7" y="1312"/>
                    </a:lnTo>
                    <a:lnTo>
                      <a:pt x="13" y="1277"/>
                    </a:lnTo>
                    <a:lnTo>
                      <a:pt x="19" y="1233"/>
                    </a:lnTo>
                    <a:lnTo>
                      <a:pt x="21" y="1209"/>
                    </a:lnTo>
                    <a:lnTo>
                      <a:pt x="23" y="1185"/>
                    </a:lnTo>
                    <a:lnTo>
                      <a:pt x="23" y="1160"/>
                    </a:lnTo>
                    <a:lnTo>
                      <a:pt x="23" y="1137"/>
                    </a:lnTo>
                    <a:lnTo>
                      <a:pt x="21" y="1113"/>
                    </a:lnTo>
                    <a:lnTo>
                      <a:pt x="18" y="1091"/>
                    </a:lnTo>
                    <a:lnTo>
                      <a:pt x="15" y="1079"/>
                    </a:lnTo>
                    <a:lnTo>
                      <a:pt x="12" y="1070"/>
                    </a:lnTo>
                    <a:lnTo>
                      <a:pt x="9" y="1060"/>
                    </a:lnTo>
                    <a:lnTo>
                      <a:pt x="6" y="1051"/>
                    </a:lnTo>
                    <a:lnTo>
                      <a:pt x="11" y="1047"/>
                    </a:lnTo>
                    <a:lnTo>
                      <a:pt x="27" y="1036"/>
                    </a:lnTo>
                    <a:lnTo>
                      <a:pt x="50" y="1015"/>
                    </a:lnTo>
                    <a:lnTo>
                      <a:pt x="81" y="989"/>
                    </a:lnTo>
                    <a:lnTo>
                      <a:pt x="117" y="954"/>
                    </a:lnTo>
                    <a:lnTo>
                      <a:pt x="159" y="914"/>
                    </a:lnTo>
                    <a:lnTo>
                      <a:pt x="181" y="891"/>
                    </a:lnTo>
                    <a:lnTo>
                      <a:pt x="204" y="867"/>
                    </a:lnTo>
                    <a:lnTo>
                      <a:pt x="227" y="841"/>
                    </a:lnTo>
                    <a:lnTo>
                      <a:pt x="251" y="814"/>
                    </a:lnTo>
                    <a:lnTo>
                      <a:pt x="275" y="786"/>
                    </a:lnTo>
                    <a:lnTo>
                      <a:pt x="299" y="757"/>
                    </a:lnTo>
                    <a:lnTo>
                      <a:pt x="323" y="726"/>
                    </a:lnTo>
                    <a:lnTo>
                      <a:pt x="346" y="693"/>
                    </a:lnTo>
                    <a:lnTo>
                      <a:pt x="370" y="660"/>
                    </a:lnTo>
                    <a:lnTo>
                      <a:pt x="392" y="626"/>
                    </a:lnTo>
                    <a:lnTo>
                      <a:pt x="414" y="590"/>
                    </a:lnTo>
                    <a:lnTo>
                      <a:pt x="435" y="554"/>
                    </a:lnTo>
                    <a:lnTo>
                      <a:pt x="455" y="516"/>
                    </a:lnTo>
                    <a:lnTo>
                      <a:pt x="473" y="478"/>
                    </a:lnTo>
                    <a:lnTo>
                      <a:pt x="490" y="439"/>
                    </a:lnTo>
                    <a:lnTo>
                      <a:pt x="507" y="399"/>
                    </a:lnTo>
                    <a:lnTo>
                      <a:pt x="520" y="357"/>
                    </a:lnTo>
                    <a:lnTo>
                      <a:pt x="532" y="316"/>
                    </a:lnTo>
                    <a:lnTo>
                      <a:pt x="543" y="273"/>
                    </a:lnTo>
                    <a:lnTo>
                      <a:pt x="551" y="230"/>
                    </a:lnTo>
                    <a:close/>
                  </a:path>
                </a:pathLst>
              </a:custGeom>
              <a:solidFill>
                <a:srgbClr val="484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" name="Freeform 365"/>
              <p:cNvSpPr>
                <a:spLocks/>
              </p:cNvSpPr>
              <p:nvPr/>
            </p:nvSpPr>
            <p:spPr bwMode="auto">
              <a:xfrm>
                <a:off x="4567" y="2370"/>
                <a:ext cx="25" cy="44"/>
              </a:xfrm>
              <a:custGeom>
                <a:avLst/>
                <a:gdLst>
                  <a:gd name="T0" fmla="*/ 2 w 737"/>
                  <a:gd name="T1" fmla="*/ 7 h 1331"/>
                  <a:gd name="T2" fmla="*/ 14 w 737"/>
                  <a:gd name="T3" fmla="*/ 41 h 1331"/>
                  <a:gd name="T4" fmla="*/ 32 w 737"/>
                  <a:gd name="T5" fmla="*/ 74 h 1331"/>
                  <a:gd name="T6" fmla="*/ 52 w 737"/>
                  <a:gd name="T7" fmla="*/ 103 h 1331"/>
                  <a:gd name="T8" fmla="*/ 69 w 737"/>
                  <a:gd name="T9" fmla="*/ 122 h 1331"/>
                  <a:gd name="T10" fmla="*/ 90 w 737"/>
                  <a:gd name="T11" fmla="*/ 142 h 1331"/>
                  <a:gd name="T12" fmla="*/ 113 w 737"/>
                  <a:gd name="T13" fmla="*/ 162 h 1331"/>
                  <a:gd name="T14" fmla="*/ 140 w 737"/>
                  <a:gd name="T15" fmla="*/ 181 h 1331"/>
                  <a:gd name="T16" fmla="*/ 171 w 737"/>
                  <a:gd name="T17" fmla="*/ 199 h 1331"/>
                  <a:gd name="T18" fmla="*/ 206 w 737"/>
                  <a:gd name="T19" fmla="*/ 215 h 1331"/>
                  <a:gd name="T20" fmla="*/ 246 w 737"/>
                  <a:gd name="T21" fmla="*/ 230 h 1331"/>
                  <a:gd name="T22" fmla="*/ 269 w 737"/>
                  <a:gd name="T23" fmla="*/ 243 h 1331"/>
                  <a:gd name="T24" fmla="*/ 276 w 737"/>
                  <a:gd name="T25" fmla="*/ 288 h 1331"/>
                  <a:gd name="T26" fmla="*/ 293 w 737"/>
                  <a:gd name="T27" fmla="*/ 370 h 1331"/>
                  <a:gd name="T28" fmla="*/ 316 w 737"/>
                  <a:gd name="T29" fmla="*/ 452 h 1331"/>
                  <a:gd name="T30" fmla="*/ 335 w 737"/>
                  <a:gd name="T31" fmla="*/ 514 h 1331"/>
                  <a:gd name="T32" fmla="*/ 359 w 737"/>
                  <a:gd name="T33" fmla="*/ 580 h 1331"/>
                  <a:gd name="T34" fmla="*/ 389 w 737"/>
                  <a:gd name="T35" fmla="*/ 652 h 1331"/>
                  <a:gd name="T36" fmla="*/ 425 w 737"/>
                  <a:gd name="T37" fmla="*/ 725 h 1331"/>
                  <a:gd name="T38" fmla="*/ 466 w 737"/>
                  <a:gd name="T39" fmla="*/ 802 h 1331"/>
                  <a:gd name="T40" fmla="*/ 513 w 737"/>
                  <a:gd name="T41" fmla="*/ 879 h 1331"/>
                  <a:gd name="T42" fmla="*/ 568 w 737"/>
                  <a:gd name="T43" fmla="*/ 956 h 1331"/>
                  <a:gd name="T44" fmla="*/ 629 w 737"/>
                  <a:gd name="T45" fmla="*/ 1032 h 1331"/>
                  <a:gd name="T46" fmla="*/ 699 w 737"/>
                  <a:gd name="T47" fmla="*/ 1107 h 1331"/>
                  <a:gd name="T48" fmla="*/ 732 w 737"/>
                  <a:gd name="T49" fmla="*/ 1147 h 1331"/>
                  <a:gd name="T50" fmla="*/ 709 w 737"/>
                  <a:gd name="T51" fmla="*/ 1177 h 1331"/>
                  <a:gd name="T52" fmla="*/ 684 w 737"/>
                  <a:gd name="T53" fmla="*/ 1215 h 1331"/>
                  <a:gd name="T54" fmla="*/ 669 w 737"/>
                  <a:gd name="T55" fmla="*/ 1246 h 1331"/>
                  <a:gd name="T56" fmla="*/ 656 w 737"/>
                  <a:gd name="T57" fmla="*/ 1278 h 1331"/>
                  <a:gd name="T58" fmla="*/ 647 w 737"/>
                  <a:gd name="T59" fmla="*/ 1314 h 1331"/>
                  <a:gd name="T60" fmla="*/ 610 w 737"/>
                  <a:gd name="T61" fmla="*/ 1296 h 1331"/>
                  <a:gd name="T62" fmla="*/ 529 w 737"/>
                  <a:gd name="T63" fmla="*/ 1213 h 1331"/>
                  <a:gd name="T64" fmla="*/ 463 w 737"/>
                  <a:gd name="T65" fmla="*/ 1139 h 1331"/>
                  <a:gd name="T66" fmla="*/ 416 w 737"/>
                  <a:gd name="T67" fmla="*/ 1084 h 1331"/>
                  <a:gd name="T68" fmla="*/ 369 w 737"/>
                  <a:gd name="T69" fmla="*/ 1022 h 1331"/>
                  <a:gd name="T70" fmla="*/ 322 w 737"/>
                  <a:gd name="T71" fmla="*/ 953 h 1331"/>
                  <a:gd name="T72" fmla="*/ 276 w 737"/>
                  <a:gd name="T73" fmla="*/ 878 h 1331"/>
                  <a:gd name="T74" fmla="*/ 230 w 737"/>
                  <a:gd name="T75" fmla="*/ 793 h 1331"/>
                  <a:gd name="T76" fmla="*/ 186 w 737"/>
                  <a:gd name="T77" fmla="*/ 700 h 1331"/>
                  <a:gd name="T78" fmla="*/ 144 w 737"/>
                  <a:gd name="T79" fmla="*/ 598 h 1331"/>
                  <a:gd name="T80" fmla="*/ 105 w 737"/>
                  <a:gd name="T81" fmla="*/ 485 h 1331"/>
                  <a:gd name="T82" fmla="*/ 70 w 737"/>
                  <a:gd name="T83" fmla="*/ 362 h 1331"/>
                  <a:gd name="T84" fmla="*/ 39 w 737"/>
                  <a:gd name="T85" fmla="*/ 226 h 1331"/>
                  <a:gd name="T86" fmla="*/ 12 w 737"/>
                  <a:gd name="T87" fmla="*/ 78 h 1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37"/>
                  <a:gd name="T133" fmla="*/ 0 h 1331"/>
                  <a:gd name="T134" fmla="*/ 737 w 737"/>
                  <a:gd name="T135" fmla="*/ 1331 h 1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37" h="1331">
                    <a:moveTo>
                      <a:pt x="0" y="0"/>
                    </a:moveTo>
                    <a:lnTo>
                      <a:pt x="2" y="7"/>
                    </a:lnTo>
                    <a:lnTo>
                      <a:pt x="9" y="27"/>
                    </a:lnTo>
                    <a:lnTo>
                      <a:pt x="14" y="41"/>
                    </a:lnTo>
                    <a:lnTo>
                      <a:pt x="22" y="57"/>
                    </a:lnTo>
                    <a:lnTo>
                      <a:pt x="32" y="74"/>
                    </a:lnTo>
                    <a:lnTo>
                      <a:pt x="45" y="93"/>
                    </a:lnTo>
                    <a:lnTo>
                      <a:pt x="52" y="103"/>
                    </a:lnTo>
                    <a:lnTo>
                      <a:pt x="60" y="112"/>
                    </a:lnTo>
                    <a:lnTo>
                      <a:pt x="69" y="122"/>
                    </a:lnTo>
                    <a:lnTo>
                      <a:pt x="78" y="133"/>
                    </a:lnTo>
                    <a:lnTo>
                      <a:pt x="90" y="142"/>
                    </a:lnTo>
                    <a:lnTo>
                      <a:pt x="101" y="152"/>
                    </a:lnTo>
                    <a:lnTo>
                      <a:pt x="113" y="162"/>
                    </a:lnTo>
                    <a:lnTo>
                      <a:pt x="125" y="171"/>
                    </a:lnTo>
                    <a:lnTo>
                      <a:pt x="140" y="181"/>
                    </a:lnTo>
                    <a:lnTo>
                      <a:pt x="155" y="190"/>
                    </a:lnTo>
                    <a:lnTo>
                      <a:pt x="171" y="199"/>
                    </a:lnTo>
                    <a:lnTo>
                      <a:pt x="188" y="207"/>
                    </a:lnTo>
                    <a:lnTo>
                      <a:pt x="206" y="215"/>
                    </a:lnTo>
                    <a:lnTo>
                      <a:pt x="226" y="223"/>
                    </a:lnTo>
                    <a:lnTo>
                      <a:pt x="246" y="230"/>
                    </a:lnTo>
                    <a:lnTo>
                      <a:pt x="268" y="237"/>
                    </a:lnTo>
                    <a:lnTo>
                      <a:pt x="269" y="243"/>
                    </a:lnTo>
                    <a:lnTo>
                      <a:pt x="271" y="260"/>
                    </a:lnTo>
                    <a:lnTo>
                      <a:pt x="276" y="288"/>
                    </a:lnTo>
                    <a:lnTo>
                      <a:pt x="283" y="325"/>
                    </a:lnTo>
                    <a:lnTo>
                      <a:pt x="293" y="370"/>
                    </a:lnTo>
                    <a:lnTo>
                      <a:pt x="307" y="423"/>
                    </a:lnTo>
                    <a:lnTo>
                      <a:pt x="316" y="452"/>
                    </a:lnTo>
                    <a:lnTo>
                      <a:pt x="325" y="482"/>
                    </a:lnTo>
                    <a:lnTo>
                      <a:pt x="335" y="514"/>
                    </a:lnTo>
                    <a:lnTo>
                      <a:pt x="347" y="547"/>
                    </a:lnTo>
                    <a:lnTo>
                      <a:pt x="359" y="580"/>
                    </a:lnTo>
                    <a:lnTo>
                      <a:pt x="374" y="615"/>
                    </a:lnTo>
                    <a:lnTo>
                      <a:pt x="389" y="652"/>
                    </a:lnTo>
                    <a:lnTo>
                      <a:pt x="406" y="689"/>
                    </a:lnTo>
                    <a:lnTo>
                      <a:pt x="425" y="725"/>
                    </a:lnTo>
                    <a:lnTo>
                      <a:pt x="444" y="763"/>
                    </a:lnTo>
                    <a:lnTo>
                      <a:pt x="466" y="802"/>
                    </a:lnTo>
                    <a:lnTo>
                      <a:pt x="488" y="840"/>
                    </a:lnTo>
                    <a:lnTo>
                      <a:pt x="513" y="879"/>
                    </a:lnTo>
                    <a:lnTo>
                      <a:pt x="539" y="918"/>
                    </a:lnTo>
                    <a:lnTo>
                      <a:pt x="568" y="956"/>
                    </a:lnTo>
                    <a:lnTo>
                      <a:pt x="598" y="994"/>
                    </a:lnTo>
                    <a:lnTo>
                      <a:pt x="629" y="1032"/>
                    </a:lnTo>
                    <a:lnTo>
                      <a:pt x="663" y="1070"/>
                    </a:lnTo>
                    <a:lnTo>
                      <a:pt x="699" y="1107"/>
                    </a:lnTo>
                    <a:lnTo>
                      <a:pt x="737" y="1143"/>
                    </a:lnTo>
                    <a:lnTo>
                      <a:pt x="732" y="1147"/>
                    </a:lnTo>
                    <a:lnTo>
                      <a:pt x="723" y="1159"/>
                    </a:lnTo>
                    <a:lnTo>
                      <a:pt x="709" y="1177"/>
                    </a:lnTo>
                    <a:lnTo>
                      <a:pt x="693" y="1202"/>
                    </a:lnTo>
                    <a:lnTo>
                      <a:pt x="684" y="1215"/>
                    </a:lnTo>
                    <a:lnTo>
                      <a:pt x="676" y="1229"/>
                    </a:lnTo>
                    <a:lnTo>
                      <a:pt x="669" y="1246"/>
                    </a:lnTo>
                    <a:lnTo>
                      <a:pt x="662" y="1262"/>
                    </a:lnTo>
                    <a:lnTo>
                      <a:pt x="656" y="1278"/>
                    </a:lnTo>
                    <a:lnTo>
                      <a:pt x="651" y="1296"/>
                    </a:lnTo>
                    <a:lnTo>
                      <a:pt x="647" y="1314"/>
                    </a:lnTo>
                    <a:lnTo>
                      <a:pt x="646" y="1331"/>
                    </a:lnTo>
                    <a:lnTo>
                      <a:pt x="610" y="1296"/>
                    </a:lnTo>
                    <a:lnTo>
                      <a:pt x="571" y="1256"/>
                    </a:lnTo>
                    <a:lnTo>
                      <a:pt x="529" y="1213"/>
                    </a:lnTo>
                    <a:lnTo>
                      <a:pt x="485" y="1165"/>
                    </a:lnTo>
                    <a:lnTo>
                      <a:pt x="463" y="1139"/>
                    </a:lnTo>
                    <a:lnTo>
                      <a:pt x="439" y="1113"/>
                    </a:lnTo>
                    <a:lnTo>
                      <a:pt x="416" y="1084"/>
                    </a:lnTo>
                    <a:lnTo>
                      <a:pt x="392" y="1053"/>
                    </a:lnTo>
                    <a:lnTo>
                      <a:pt x="369" y="1022"/>
                    </a:lnTo>
                    <a:lnTo>
                      <a:pt x="345" y="989"/>
                    </a:lnTo>
                    <a:lnTo>
                      <a:pt x="322" y="953"/>
                    </a:lnTo>
                    <a:lnTo>
                      <a:pt x="299" y="917"/>
                    </a:lnTo>
                    <a:lnTo>
                      <a:pt x="276" y="878"/>
                    </a:lnTo>
                    <a:lnTo>
                      <a:pt x="252" y="837"/>
                    </a:lnTo>
                    <a:lnTo>
                      <a:pt x="230" y="793"/>
                    </a:lnTo>
                    <a:lnTo>
                      <a:pt x="207" y="748"/>
                    </a:lnTo>
                    <a:lnTo>
                      <a:pt x="186" y="700"/>
                    </a:lnTo>
                    <a:lnTo>
                      <a:pt x="165" y="650"/>
                    </a:lnTo>
                    <a:lnTo>
                      <a:pt x="144" y="598"/>
                    </a:lnTo>
                    <a:lnTo>
                      <a:pt x="124" y="542"/>
                    </a:lnTo>
                    <a:lnTo>
                      <a:pt x="105" y="485"/>
                    </a:lnTo>
                    <a:lnTo>
                      <a:pt x="88" y="424"/>
                    </a:lnTo>
                    <a:lnTo>
                      <a:pt x="70" y="362"/>
                    </a:lnTo>
                    <a:lnTo>
                      <a:pt x="54" y="295"/>
                    </a:lnTo>
                    <a:lnTo>
                      <a:pt x="39" y="226"/>
                    </a:lnTo>
                    <a:lnTo>
                      <a:pt x="24" y="153"/>
                    </a:lnTo>
                    <a:lnTo>
                      <a:pt x="12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" name="Freeform 366"/>
              <p:cNvSpPr>
                <a:spLocks/>
              </p:cNvSpPr>
              <p:nvPr/>
            </p:nvSpPr>
            <p:spPr bwMode="auto">
              <a:xfrm>
                <a:off x="4614" y="2284"/>
                <a:ext cx="21" cy="30"/>
              </a:xfrm>
              <a:custGeom>
                <a:avLst/>
                <a:gdLst>
                  <a:gd name="T0" fmla="*/ 624 w 654"/>
                  <a:gd name="T1" fmla="*/ 0 h 897"/>
                  <a:gd name="T2" fmla="*/ 619 w 654"/>
                  <a:gd name="T3" fmla="*/ 5 h 897"/>
                  <a:gd name="T4" fmla="*/ 602 w 654"/>
                  <a:gd name="T5" fmla="*/ 20 h 897"/>
                  <a:gd name="T6" fmla="*/ 577 w 654"/>
                  <a:gd name="T7" fmla="*/ 44 h 897"/>
                  <a:gd name="T8" fmla="*/ 544 w 654"/>
                  <a:gd name="T9" fmla="*/ 75 h 897"/>
                  <a:gd name="T10" fmla="*/ 504 w 654"/>
                  <a:gd name="T11" fmla="*/ 115 h 897"/>
                  <a:gd name="T12" fmla="*/ 459 w 654"/>
                  <a:gd name="T13" fmla="*/ 161 h 897"/>
                  <a:gd name="T14" fmla="*/ 409 w 654"/>
                  <a:gd name="T15" fmla="*/ 213 h 897"/>
                  <a:gd name="T16" fmla="*/ 358 w 654"/>
                  <a:gd name="T17" fmla="*/ 272 h 897"/>
                  <a:gd name="T18" fmla="*/ 331 w 654"/>
                  <a:gd name="T19" fmla="*/ 303 h 897"/>
                  <a:gd name="T20" fmla="*/ 305 w 654"/>
                  <a:gd name="T21" fmla="*/ 335 h 897"/>
                  <a:gd name="T22" fmla="*/ 277 w 654"/>
                  <a:gd name="T23" fmla="*/ 368 h 897"/>
                  <a:gd name="T24" fmla="*/ 251 w 654"/>
                  <a:gd name="T25" fmla="*/ 401 h 897"/>
                  <a:gd name="T26" fmla="*/ 225 w 654"/>
                  <a:gd name="T27" fmla="*/ 437 h 897"/>
                  <a:gd name="T28" fmla="*/ 199 w 654"/>
                  <a:gd name="T29" fmla="*/ 472 h 897"/>
                  <a:gd name="T30" fmla="*/ 174 w 654"/>
                  <a:gd name="T31" fmla="*/ 509 h 897"/>
                  <a:gd name="T32" fmla="*/ 150 w 654"/>
                  <a:gd name="T33" fmla="*/ 546 h 897"/>
                  <a:gd name="T34" fmla="*/ 125 w 654"/>
                  <a:gd name="T35" fmla="*/ 583 h 897"/>
                  <a:gd name="T36" fmla="*/ 103 w 654"/>
                  <a:gd name="T37" fmla="*/ 621 h 897"/>
                  <a:gd name="T38" fmla="*/ 82 w 654"/>
                  <a:gd name="T39" fmla="*/ 659 h 897"/>
                  <a:gd name="T40" fmla="*/ 62 w 654"/>
                  <a:gd name="T41" fmla="*/ 697 h 897"/>
                  <a:gd name="T42" fmla="*/ 44 w 654"/>
                  <a:gd name="T43" fmla="*/ 736 h 897"/>
                  <a:gd name="T44" fmla="*/ 27 w 654"/>
                  <a:gd name="T45" fmla="*/ 774 h 897"/>
                  <a:gd name="T46" fmla="*/ 13 w 654"/>
                  <a:gd name="T47" fmla="*/ 813 h 897"/>
                  <a:gd name="T48" fmla="*/ 0 w 654"/>
                  <a:gd name="T49" fmla="*/ 852 h 897"/>
                  <a:gd name="T50" fmla="*/ 16 w 654"/>
                  <a:gd name="T51" fmla="*/ 897 h 897"/>
                  <a:gd name="T52" fmla="*/ 18 w 654"/>
                  <a:gd name="T53" fmla="*/ 892 h 897"/>
                  <a:gd name="T54" fmla="*/ 25 w 654"/>
                  <a:gd name="T55" fmla="*/ 876 h 897"/>
                  <a:gd name="T56" fmla="*/ 37 w 654"/>
                  <a:gd name="T57" fmla="*/ 849 h 897"/>
                  <a:gd name="T58" fmla="*/ 54 w 654"/>
                  <a:gd name="T59" fmla="*/ 813 h 897"/>
                  <a:gd name="T60" fmla="*/ 75 w 654"/>
                  <a:gd name="T61" fmla="*/ 769 h 897"/>
                  <a:gd name="T62" fmla="*/ 102 w 654"/>
                  <a:gd name="T63" fmla="*/ 718 h 897"/>
                  <a:gd name="T64" fmla="*/ 133 w 654"/>
                  <a:gd name="T65" fmla="*/ 661 h 897"/>
                  <a:gd name="T66" fmla="*/ 170 w 654"/>
                  <a:gd name="T67" fmla="*/ 599 h 897"/>
                  <a:gd name="T68" fmla="*/ 189 w 654"/>
                  <a:gd name="T69" fmla="*/ 566 h 897"/>
                  <a:gd name="T70" fmla="*/ 212 w 654"/>
                  <a:gd name="T71" fmla="*/ 532 h 897"/>
                  <a:gd name="T72" fmla="*/ 234 w 654"/>
                  <a:gd name="T73" fmla="*/ 497 h 897"/>
                  <a:gd name="T74" fmla="*/ 259 w 654"/>
                  <a:gd name="T75" fmla="*/ 462 h 897"/>
                  <a:gd name="T76" fmla="*/ 284 w 654"/>
                  <a:gd name="T77" fmla="*/ 425 h 897"/>
                  <a:gd name="T78" fmla="*/ 311 w 654"/>
                  <a:gd name="T79" fmla="*/ 388 h 897"/>
                  <a:gd name="T80" fmla="*/ 339 w 654"/>
                  <a:gd name="T81" fmla="*/ 351 h 897"/>
                  <a:gd name="T82" fmla="*/ 368 w 654"/>
                  <a:gd name="T83" fmla="*/ 314 h 897"/>
                  <a:gd name="T84" fmla="*/ 399 w 654"/>
                  <a:gd name="T85" fmla="*/ 276 h 897"/>
                  <a:gd name="T86" fmla="*/ 432 w 654"/>
                  <a:gd name="T87" fmla="*/ 238 h 897"/>
                  <a:gd name="T88" fmla="*/ 465 w 654"/>
                  <a:gd name="T89" fmla="*/ 200 h 897"/>
                  <a:gd name="T90" fmla="*/ 500 w 654"/>
                  <a:gd name="T91" fmla="*/ 162 h 897"/>
                  <a:gd name="T92" fmla="*/ 537 w 654"/>
                  <a:gd name="T93" fmla="*/ 124 h 897"/>
                  <a:gd name="T94" fmla="*/ 575 w 654"/>
                  <a:gd name="T95" fmla="*/ 88 h 897"/>
                  <a:gd name="T96" fmla="*/ 614 w 654"/>
                  <a:gd name="T97" fmla="*/ 51 h 897"/>
                  <a:gd name="T98" fmla="*/ 654 w 654"/>
                  <a:gd name="T99" fmla="*/ 15 h 897"/>
                  <a:gd name="T100" fmla="*/ 624 w 654"/>
                  <a:gd name="T101" fmla="*/ 0 h 8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54"/>
                  <a:gd name="T154" fmla="*/ 0 h 897"/>
                  <a:gd name="T155" fmla="*/ 654 w 654"/>
                  <a:gd name="T156" fmla="*/ 897 h 8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54" h="897">
                    <a:moveTo>
                      <a:pt x="624" y="0"/>
                    </a:moveTo>
                    <a:lnTo>
                      <a:pt x="619" y="5"/>
                    </a:lnTo>
                    <a:lnTo>
                      <a:pt x="602" y="20"/>
                    </a:lnTo>
                    <a:lnTo>
                      <a:pt x="577" y="44"/>
                    </a:lnTo>
                    <a:lnTo>
                      <a:pt x="544" y="75"/>
                    </a:lnTo>
                    <a:lnTo>
                      <a:pt x="504" y="115"/>
                    </a:lnTo>
                    <a:lnTo>
                      <a:pt x="459" y="161"/>
                    </a:lnTo>
                    <a:lnTo>
                      <a:pt x="409" y="213"/>
                    </a:lnTo>
                    <a:lnTo>
                      <a:pt x="358" y="272"/>
                    </a:lnTo>
                    <a:lnTo>
                      <a:pt x="331" y="303"/>
                    </a:lnTo>
                    <a:lnTo>
                      <a:pt x="305" y="335"/>
                    </a:lnTo>
                    <a:lnTo>
                      <a:pt x="277" y="368"/>
                    </a:lnTo>
                    <a:lnTo>
                      <a:pt x="251" y="401"/>
                    </a:lnTo>
                    <a:lnTo>
                      <a:pt x="225" y="437"/>
                    </a:lnTo>
                    <a:lnTo>
                      <a:pt x="199" y="472"/>
                    </a:lnTo>
                    <a:lnTo>
                      <a:pt x="174" y="509"/>
                    </a:lnTo>
                    <a:lnTo>
                      <a:pt x="150" y="546"/>
                    </a:lnTo>
                    <a:lnTo>
                      <a:pt x="125" y="583"/>
                    </a:lnTo>
                    <a:lnTo>
                      <a:pt x="103" y="621"/>
                    </a:lnTo>
                    <a:lnTo>
                      <a:pt x="82" y="659"/>
                    </a:lnTo>
                    <a:lnTo>
                      <a:pt x="62" y="697"/>
                    </a:lnTo>
                    <a:lnTo>
                      <a:pt x="44" y="736"/>
                    </a:lnTo>
                    <a:lnTo>
                      <a:pt x="27" y="774"/>
                    </a:lnTo>
                    <a:lnTo>
                      <a:pt x="13" y="813"/>
                    </a:lnTo>
                    <a:lnTo>
                      <a:pt x="0" y="852"/>
                    </a:lnTo>
                    <a:lnTo>
                      <a:pt x="16" y="897"/>
                    </a:lnTo>
                    <a:lnTo>
                      <a:pt x="18" y="892"/>
                    </a:lnTo>
                    <a:lnTo>
                      <a:pt x="25" y="876"/>
                    </a:lnTo>
                    <a:lnTo>
                      <a:pt x="37" y="849"/>
                    </a:lnTo>
                    <a:lnTo>
                      <a:pt x="54" y="813"/>
                    </a:lnTo>
                    <a:lnTo>
                      <a:pt x="75" y="769"/>
                    </a:lnTo>
                    <a:lnTo>
                      <a:pt x="102" y="718"/>
                    </a:lnTo>
                    <a:lnTo>
                      <a:pt x="133" y="661"/>
                    </a:lnTo>
                    <a:lnTo>
                      <a:pt x="170" y="599"/>
                    </a:lnTo>
                    <a:lnTo>
                      <a:pt x="189" y="566"/>
                    </a:lnTo>
                    <a:lnTo>
                      <a:pt x="212" y="532"/>
                    </a:lnTo>
                    <a:lnTo>
                      <a:pt x="234" y="497"/>
                    </a:lnTo>
                    <a:lnTo>
                      <a:pt x="259" y="462"/>
                    </a:lnTo>
                    <a:lnTo>
                      <a:pt x="284" y="425"/>
                    </a:lnTo>
                    <a:lnTo>
                      <a:pt x="311" y="388"/>
                    </a:lnTo>
                    <a:lnTo>
                      <a:pt x="339" y="351"/>
                    </a:lnTo>
                    <a:lnTo>
                      <a:pt x="368" y="314"/>
                    </a:lnTo>
                    <a:lnTo>
                      <a:pt x="399" y="276"/>
                    </a:lnTo>
                    <a:lnTo>
                      <a:pt x="432" y="238"/>
                    </a:lnTo>
                    <a:lnTo>
                      <a:pt x="465" y="200"/>
                    </a:lnTo>
                    <a:lnTo>
                      <a:pt x="500" y="162"/>
                    </a:lnTo>
                    <a:lnTo>
                      <a:pt x="537" y="124"/>
                    </a:lnTo>
                    <a:lnTo>
                      <a:pt x="575" y="88"/>
                    </a:lnTo>
                    <a:lnTo>
                      <a:pt x="614" y="51"/>
                    </a:lnTo>
                    <a:lnTo>
                      <a:pt x="654" y="15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Freeform 367"/>
              <p:cNvSpPr>
                <a:spLocks/>
              </p:cNvSpPr>
              <p:nvPr/>
            </p:nvSpPr>
            <p:spPr bwMode="auto">
              <a:xfrm>
                <a:off x="4665" y="2287"/>
                <a:ext cx="19" cy="28"/>
              </a:xfrm>
              <a:custGeom>
                <a:avLst/>
                <a:gdLst>
                  <a:gd name="T0" fmla="*/ 0 w 578"/>
                  <a:gd name="T1" fmla="*/ 0 h 837"/>
                  <a:gd name="T2" fmla="*/ 5 w 578"/>
                  <a:gd name="T3" fmla="*/ 4 h 837"/>
                  <a:gd name="T4" fmla="*/ 19 w 578"/>
                  <a:gd name="T5" fmla="*/ 16 h 837"/>
                  <a:gd name="T6" fmla="*/ 41 w 578"/>
                  <a:gd name="T7" fmla="*/ 36 h 837"/>
                  <a:gd name="T8" fmla="*/ 70 w 578"/>
                  <a:gd name="T9" fmla="*/ 62 h 837"/>
                  <a:gd name="T10" fmla="*/ 105 w 578"/>
                  <a:gd name="T11" fmla="*/ 96 h 837"/>
                  <a:gd name="T12" fmla="*/ 144 w 578"/>
                  <a:gd name="T13" fmla="*/ 137 h 837"/>
                  <a:gd name="T14" fmla="*/ 165 w 578"/>
                  <a:gd name="T15" fmla="*/ 159 h 837"/>
                  <a:gd name="T16" fmla="*/ 187 w 578"/>
                  <a:gd name="T17" fmla="*/ 184 h 837"/>
                  <a:gd name="T18" fmla="*/ 209 w 578"/>
                  <a:gd name="T19" fmla="*/ 209 h 837"/>
                  <a:gd name="T20" fmla="*/ 232 w 578"/>
                  <a:gd name="T21" fmla="*/ 236 h 837"/>
                  <a:gd name="T22" fmla="*/ 255 w 578"/>
                  <a:gd name="T23" fmla="*/ 264 h 837"/>
                  <a:gd name="T24" fmla="*/ 278 w 578"/>
                  <a:gd name="T25" fmla="*/ 294 h 837"/>
                  <a:gd name="T26" fmla="*/ 301 w 578"/>
                  <a:gd name="T27" fmla="*/ 326 h 837"/>
                  <a:gd name="T28" fmla="*/ 324 w 578"/>
                  <a:gd name="T29" fmla="*/ 358 h 837"/>
                  <a:gd name="T30" fmla="*/ 346 w 578"/>
                  <a:gd name="T31" fmla="*/ 392 h 837"/>
                  <a:gd name="T32" fmla="*/ 368 w 578"/>
                  <a:gd name="T33" fmla="*/ 427 h 837"/>
                  <a:gd name="T34" fmla="*/ 390 w 578"/>
                  <a:gd name="T35" fmla="*/ 464 h 837"/>
                  <a:gd name="T36" fmla="*/ 410 w 578"/>
                  <a:gd name="T37" fmla="*/ 501 h 837"/>
                  <a:gd name="T38" fmla="*/ 430 w 578"/>
                  <a:gd name="T39" fmla="*/ 539 h 837"/>
                  <a:gd name="T40" fmla="*/ 449 w 578"/>
                  <a:gd name="T41" fmla="*/ 579 h 837"/>
                  <a:gd name="T42" fmla="*/ 467 w 578"/>
                  <a:gd name="T43" fmla="*/ 619 h 837"/>
                  <a:gd name="T44" fmla="*/ 483 w 578"/>
                  <a:gd name="T45" fmla="*/ 661 h 837"/>
                  <a:gd name="T46" fmla="*/ 498 w 578"/>
                  <a:gd name="T47" fmla="*/ 704 h 837"/>
                  <a:gd name="T48" fmla="*/ 512 w 578"/>
                  <a:gd name="T49" fmla="*/ 747 h 837"/>
                  <a:gd name="T50" fmla="*/ 523 w 578"/>
                  <a:gd name="T51" fmla="*/ 792 h 837"/>
                  <a:gd name="T52" fmla="*/ 532 w 578"/>
                  <a:gd name="T53" fmla="*/ 837 h 837"/>
                  <a:gd name="T54" fmla="*/ 578 w 578"/>
                  <a:gd name="T55" fmla="*/ 806 h 837"/>
                  <a:gd name="T56" fmla="*/ 575 w 578"/>
                  <a:gd name="T57" fmla="*/ 799 h 837"/>
                  <a:gd name="T58" fmla="*/ 568 w 578"/>
                  <a:gd name="T59" fmla="*/ 776 h 837"/>
                  <a:gd name="T60" fmla="*/ 554 w 578"/>
                  <a:gd name="T61" fmla="*/ 741 h 837"/>
                  <a:gd name="T62" fmla="*/ 537 w 578"/>
                  <a:gd name="T63" fmla="*/ 696 h 837"/>
                  <a:gd name="T64" fmla="*/ 514 w 578"/>
                  <a:gd name="T65" fmla="*/ 641 h 837"/>
                  <a:gd name="T66" fmla="*/ 487 w 578"/>
                  <a:gd name="T67" fmla="*/ 579 h 837"/>
                  <a:gd name="T68" fmla="*/ 472 w 578"/>
                  <a:gd name="T69" fmla="*/ 546 h 837"/>
                  <a:gd name="T70" fmla="*/ 455 w 578"/>
                  <a:gd name="T71" fmla="*/ 513 h 837"/>
                  <a:gd name="T72" fmla="*/ 438 w 578"/>
                  <a:gd name="T73" fmla="*/ 478 h 837"/>
                  <a:gd name="T74" fmla="*/ 420 w 578"/>
                  <a:gd name="T75" fmla="*/ 443 h 837"/>
                  <a:gd name="T76" fmla="*/ 400 w 578"/>
                  <a:gd name="T77" fmla="*/ 408 h 837"/>
                  <a:gd name="T78" fmla="*/ 380 w 578"/>
                  <a:gd name="T79" fmla="*/ 373 h 837"/>
                  <a:gd name="T80" fmla="*/ 358 w 578"/>
                  <a:gd name="T81" fmla="*/ 337 h 837"/>
                  <a:gd name="T82" fmla="*/ 337 w 578"/>
                  <a:gd name="T83" fmla="*/ 302 h 837"/>
                  <a:gd name="T84" fmla="*/ 313 w 578"/>
                  <a:gd name="T85" fmla="*/ 268 h 837"/>
                  <a:gd name="T86" fmla="*/ 289 w 578"/>
                  <a:gd name="T87" fmla="*/ 235 h 837"/>
                  <a:gd name="T88" fmla="*/ 263 w 578"/>
                  <a:gd name="T89" fmla="*/ 202 h 837"/>
                  <a:gd name="T90" fmla="*/ 238 w 578"/>
                  <a:gd name="T91" fmla="*/ 171 h 837"/>
                  <a:gd name="T92" fmla="*/ 211 w 578"/>
                  <a:gd name="T93" fmla="*/ 142 h 837"/>
                  <a:gd name="T94" fmla="*/ 183 w 578"/>
                  <a:gd name="T95" fmla="*/ 114 h 837"/>
                  <a:gd name="T96" fmla="*/ 154 w 578"/>
                  <a:gd name="T97" fmla="*/ 89 h 837"/>
                  <a:gd name="T98" fmla="*/ 125 w 578"/>
                  <a:gd name="T99" fmla="*/ 65 h 837"/>
                  <a:gd name="T100" fmla="*/ 95 w 578"/>
                  <a:gd name="T101" fmla="*/ 45 h 837"/>
                  <a:gd name="T102" fmla="*/ 64 w 578"/>
                  <a:gd name="T103" fmla="*/ 27 h 837"/>
                  <a:gd name="T104" fmla="*/ 32 w 578"/>
                  <a:gd name="T105" fmla="*/ 12 h 837"/>
                  <a:gd name="T106" fmla="*/ 0 w 578"/>
                  <a:gd name="T107" fmla="*/ 0 h 8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78"/>
                  <a:gd name="T163" fmla="*/ 0 h 837"/>
                  <a:gd name="T164" fmla="*/ 578 w 578"/>
                  <a:gd name="T165" fmla="*/ 837 h 8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78" h="837">
                    <a:moveTo>
                      <a:pt x="0" y="0"/>
                    </a:moveTo>
                    <a:lnTo>
                      <a:pt x="5" y="4"/>
                    </a:lnTo>
                    <a:lnTo>
                      <a:pt x="19" y="16"/>
                    </a:lnTo>
                    <a:lnTo>
                      <a:pt x="41" y="36"/>
                    </a:lnTo>
                    <a:lnTo>
                      <a:pt x="70" y="62"/>
                    </a:lnTo>
                    <a:lnTo>
                      <a:pt x="105" y="96"/>
                    </a:lnTo>
                    <a:lnTo>
                      <a:pt x="144" y="137"/>
                    </a:lnTo>
                    <a:lnTo>
                      <a:pt x="165" y="159"/>
                    </a:lnTo>
                    <a:lnTo>
                      <a:pt x="187" y="184"/>
                    </a:lnTo>
                    <a:lnTo>
                      <a:pt x="209" y="209"/>
                    </a:lnTo>
                    <a:lnTo>
                      <a:pt x="232" y="236"/>
                    </a:lnTo>
                    <a:lnTo>
                      <a:pt x="255" y="264"/>
                    </a:lnTo>
                    <a:lnTo>
                      <a:pt x="278" y="294"/>
                    </a:lnTo>
                    <a:lnTo>
                      <a:pt x="301" y="326"/>
                    </a:lnTo>
                    <a:lnTo>
                      <a:pt x="324" y="358"/>
                    </a:lnTo>
                    <a:lnTo>
                      <a:pt x="346" y="392"/>
                    </a:lnTo>
                    <a:lnTo>
                      <a:pt x="368" y="427"/>
                    </a:lnTo>
                    <a:lnTo>
                      <a:pt x="390" y="464"/>
                    </a:lnTo>
                    <a:lnTo>
                      <a:pt x="410" y="501"/>
                    </a:lnTo>
                    <a:lnTo>
                      <a:pt x="430" y="539"/>
                    </a:lnTo>
                    <a:lnTo>
                      <a:pt x="449" y="579"/>
                    </a:lnTo>
                    <a:lnTo>
                      <a:pt x="467" y="619"/>
                    </a:lnTo>
                    <a:lnTo>
                      <a:pt x="483" y="661"/>
                    </a:lnTo>
                    <a:lnTo>
                      <a:pt x="498" y="704"/>
                    </a:lnTo>
                    <a:lnTo>
                      <a:pt x="512" y="747"/>
                    </a:lnTo>
                    <a:lnTo>
                      <a:pt x="523" y="792"/>
                    </a:lnTo>
                    <a:lnTo>
                      <a:pt x="532" y="837"/>
                    </a:lnTo>
                    <a:lnTo>
                      <a:pt x="578" y="806"/>
                    </a:lnTo>
                    <a:lnTo>
                      <a:pt x="575" y="799"/>
                    </a:lnTo>
                    <a:lnTo>
                      <a:pt x="568" y="776"/>
                    </a:lnTo>
                    <a:lnTo>
                      <a:pt x="554" y="741"/>
                    </a:lnTo>
                    <a:lnTo>
                      <a:pt x="537" y="696"/>
                    </a:lnTo>
                    <a:lnTo>
                      <a:pt x="514" y="641"/>
                    </a:lnTo>
                    <a:lnTo>
                      <a:pt x="487" y="579"/>
                    </a:lnTo>
                    <a:lnTo>
                      <a:pt x="472" y="546"/>
                    </a:lnTo>
                    <a:lnTo>
                      <a:pt x="455" y="513"/>
                    </a:lnTo>
                    <a:lnTo>
                      <a:pt x="438" y="478"/>
                    </a:lnTo>
                    <a:lnTo>
                      <a:pt x="420" y="443"/>
                    </a:lnTo>
                    <a:lnTo>
                      <a:pt x="400" y="408"/>
                    </a:lnTo>
                    <a:lnTo>
                      <a:pt x="380" y="373"/>
                    </a:lnTo>
                    <a:lnTo>
                      <a:pt x="358" y="337"/>
                    </a:lnTo>
                    <a:lnTo>
                      <a:pt x="337" y="302"/>
                    </a:lnTo>
                    <a:lnTo>
                      <a:pt x="313" y="268"/>
                    </a:lnTo>
                    <a:lnTo>
                      <a:pt x="289" y="235"/>
                    </a:lnTo>
                    <a:lnTo>
                      <a:pt x="263" y="202"/>
                    </a:lnTo>
                    <a:lnTo>
                      <a:pt x="238" y="171"/>
                    </a:lnTo>
                    <a:lnTo>
                      <a:pt x="211" y="142"/>
                    </a:lnTo>
                    <a:lnTo>
                      <a:pt x="183" y="114"/>
                    </a:lnTo>
                    <a:lnTo>
                      <a:pt x="154" y="89"/>
                    </a:lnTo>
                    <a:lnTo>
                      <a:pt x="125" y="65"/>
                    </a:lnTo>
                    <a:lnTo>
                      <a:pt x="95" y="45"/>
                    </a:lnTo>
                    <a:lnTo>
                      <a:pt x="64" y="27"/>
                    </a:lnTo>
                    <a:lnTo>
                      <a:pt x="3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" name="Freeform 368"/>
              <p:cNvSpPr>
                <a:spLocks/>
              </p:cNvSpPr>
              <p:nvPr/>
            </p:nvSpPr>
            <p:spPr bwMode="auto">
              <a:xfrm>
                <a:off x="4629" y="2334"/>
                <a:ext cx="40" cy="3"/>
              </a:xfrm>
              <a:custGeom>
                <a:avLst/>
                <a:gdLst>
                  <a:gd name="T0" fmla="*/ 42 w 1202"/>
                  <a:gd name="T1" fmla="*/ 0 h 99"/>
                  <a:gd name="T2" fmla="*/ 52 w 1202"/>
                  <a:gd name="T3" fmla="*/ 0 h 99"/>
                  <a:gd name="T4" fmla="*/ 78 w 1202"/>
                  <a:gd name="T5" fmla="*/ 1 h 99"/>
                  <a:gd name="T6" fmla="*/ 121 w 1202"/>
                  <a:gd name="T7" fmla="*/ 2 h 99"/>
                  <a:gd name="T8" fmla="*/ 176 w 1202"/>
                  <a:gd name="T9" fmla="*/ 4 h 99"/>
                  <a:gd name="T10" fmla="*/ 244 w 1202"/>
                  <a:gd name="T11" fmla="*/ 6 h 99"/>
                  <a:gd name="T12" fmla="*/ 320 w 1202"/>
                  <a:gd name="T13" fmla="*/ 9 h 99"/>
                  <a:gd name="T14" fmla="*/ 405 w 1202"/>
                  <a:gd name="T15" fmla="*/ 12 h 99"/>
                  <a:gd name="T16" fmla="*/ 495 w 1202"/>
                  <a:gd name="T17" fmla="*/ 15 h 99"/>
                  <a:gd name="T18" fmla="*/ 589 w 1202"/>
                  <a:gd name="T19" fmla="*/ 19 h 99"/>
                  <a:gd name="T20" fmla="*/ 684 w 1202"/>
                  <a:gd name="T21" fmla="*/ 23 h 99"/>
                  <a:gd name="T22" fmla="*/ 780 w 1202"/>
                  <a:gd name="T23" fmla="*/ 27 h 99"/>
                  <a:gd name="T24" fmla="*/ 873 w 1202"/>
                  <a:gd name="T25" fmla="*/ 32 h 99"/>
                  <a:gd name="T26" fmla="*/ 963 w 1202"/>
                  <a:gd name="T27" fmla="*/ 37 h 99"/>
                  <a:gd name="T28" fmla="*/ 1046 w 1202"/>
                  <a:gd name="T29" fmla="*/ 43 h 99"/>
                  <a:gd name="T30" fmla="*/ 1121 w 1202"/>
                  <a:gd name="T31" fmla="*/ 48 h 99"/>
                  <a:gd name="T32" fmla="*/ 1187 w 1202"/>
                  <a:gd name="T33" fmla="*/ 53 h 99"/>
                  <a:gd name="T34" fmla="*/ 1202 w 1202"/>
                  <a:gd name="T35" fmla="*/ 99 h 99"/>
                  <a:gd name="T36" fmla="*/ 0 w 1202"/>
                  <a:gd name="T37" fmla="*/ 39 h 99"/>
                  <a:gd name="T38" fmla="*/ 42 w 1202"/>
                  <a:gd name="T39" fmla="*/ 0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02"/>
                  <a:gd name="T61" fmla="*/ 0 h 99"/>
                  <a:gd name="T62" fmla="*/ 1202 w 1202"/>
                  <a:gd name="T63" fmla="*/ 99 h 9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02" h="99">
                    <a:moveTo>
                      <a:pt x="42" y="0"/>
                    </a:moveTo>
                    <a:lnTo>
                      <a:pt x="52" y="0"/>
                    </a:lnTo>
                    <a:lnTo>
                      <a:pt x="78" y="1"/>
                    </a:lnTo>
                    <a:lnTo>
                      <a:pt x="121" y="2"/>
                    </a:lnTo>
                    <a:lnTo>
                      <a:pt x="176" y="4"/>
                    </a:lnTo>
                    <a:lnTo>
                      <a:pt x="244" y="6"/>
                    </a:lnTo>
                    <a:lnTo>
                      <a:pt x="320" y="9"/>
                    </a:lnTo>
                    <a:lnTo>
                      <a:pt x="405" y="12"/>
                    </a:lnTo>
                    <a:lnTo>
                      <a:pt x="495" y="15"/>
                    </a:lnTo>
                    <a:lnTo>
                      <a:pt x="589" y="19"/>
                    </a:lnTo>
                    <a:lnTo>
                      <a:pt x="684" y="23"/>
                    </a:lnTo>
                    <a:lnTo>
                      <a:pt x="780" y="27"/>
                    </a:lnTo>
                    <a:lnTo>
                      <a:pt x="873" y="32"/>
                    </a:lnTo>
                    <a:lnTo>
                      <a:pt x="963" y="37"/>
                    </a:lnTo>
                    <a:lnTo>
                      <a:pt x="1046" y="43"/>
                    </a:lnTo>
                    <a:lnTo>
                      <a:pt x="1121" y="48"/>
                    </a:lnTo>
                    <a:lnTo>
                      <a:pt x="1187" y="53"/>
                    </a:lnTo>
                    <a:lnTo>
                      <a:pt x="1202" y="99"/>
                    </a:lnTo>
                    <a:lnTo>
                      <a:pt x="0" y="3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" name="Freeform 369"/>
              <p:cNvSpPr>
                <a:spLocks/>
              </p:cNvSpPr>
              <p:nvPr/>
            </p:nvSpPr>
            <p:spPr bwMode="auto">
              <a:xfrm>
                <a:off x="4613" y="2359"/>
                <a:ext cx="19" cy="35"/>
              </a:xfrm>
              <a:custGeom>
                <a:avLst/>
                <a:gdLst>
                  <a:gd name="T0" fmla="*/ 0 w 554"/>
                  <a:gd name="T1" fmla="*/ 67 h 1034"/>
                  <a:gd name="T2" fmla="*/ 3 w 554"/>
                  <a:gd name="T3" fmla="*/ 76 h 1034"/>
                  <a:gd name="T4" fmla="*/ 14 w 554"/>
                  <a:gd name="T5" fmla="*/ 98 h 1034"/>
                  <a:gd name="T6" fmla="*/ 30 w 554"/>
                  <a:gd name="T7" fmla="*/ 135 h 1034"/>
                  <a:gd name="T8" fmla="*/ 51 w 554"/>
                  <a:gd name="T9" fmla="*/ 184 h 1034"/>
                  <a:gd name="T10" fmla="*/ 78 w 554"/>
                  <a:gd name="T11" fmla="*/ 242 h 1034"/>
                  <a:gd name="T12" fmla="*/ 109 w 554"/>
                  <a:gd name="T13" fmla="*/ 309 h 1034"/>
                  <a:gd name="T14" fmla="*/ 143 w 554"/>
                  <a:gd name="T15" fmla="*/ 382 h 1034"/>
                  <a:gd name="T16" fmla="*/ 180 w 554"/>
                  <a:gd name="T17" fmla="*/ 460 h 1034"/>
                  <a:gd name="T18" fmla="*/ 220 w 554"/>
                  <a:gd name="T19" fmla="*/ 540 h 1034"/>
                  <a:gd name="T20" fmla="*/ 261 w 554"/>
                  <a:gd name="T21" fmla="*/ 622 h 1034"/>
                  <a:gd name="T22" fmla="*/ 303 w 554"/>
                  <a:gd name="T23" fmla="*/ 702 h 1034"/>
                  <a:gd name="T24" fmla="*/ 346 w 554"/>
                  <a:gd name="T25" fmla="*/ 781 h 1034"/>
                  <a:gd name="T26" fmla="*/ 367 w 554"/>
                  <a:gd name="T27" fmla="*/ 819 h 1034"/>
                  <a:gd name="T28" fmla="*/ 388 w 554"/>
                  <a:gd name="T29" fmla="*/ 855 h 1034"/>
                  <a:gd name="T30" fmla="*/ 409 w 554"/>
                  <a:gd name="T31" fmla="*/ 890 h 1034"/>
                  <a:gd name="T32" fmla="*/ 429 w 554"/>
                  <a:gd name="T33" fmla="*/ 923 h 1034"/>
                  <a:gd name="T34" fmla="*/ 450 w 554"/>
                  <a:gd name="T35" fmla="*/ 955 h 1034"/>
                  <a:gd name="T36" fmla="*/ 470 w 554"/>
                  <a:gd name="T37" fmla="*/ 983 h 1034"/>
                  <a:gd name="T38" fmla="*/ 490 w 554"/>
                  <a:gd name="T39" fmla="*/ 1011 h 1034"/>
                  <a:gd name="T40" fmla="*/ 508 w 554"/>
                  <a:gd name="T41" fmla="*/ 1034 h 1034"/>
                  <a:gd name="T42" fmla="*/ 554 w 554"/>
                  <a:gd name="T43" fmla="*/ 1034 h 1034"/>
                  <a:gd name="T44" fmla="*/ 549 w 554"/>
                  <a:gd name="T45" fmla="*/ 1026 h 1034"/>
                  <a:gd name="T46" fmla="*/ 535 w 554"/>
                  <a:gd name="T47" fmla="*/ 1001 h 1034"/>
                  <a:gd name="T48" fmla="*/ 512 w 554"/>
                  <a:gd name="T49" fmla="*/ 961 h 1034"/>
                  <a:gd name="T50" fmla="*/ 484 w 554"/>
                  <a:gd name="T51" fmla="*/ 910 h 1034"/>
                  <a:gd name="T52" fmla="*/ 449 w 554"/>
                  <a:gd name="T53" fmla="*/ 846 h 1034"/>
                  <a:gd name="T54" fmla="*/ 409 w 554"/>
                  <a:gd name="T55" fmla="*/ 776 h 1034"/>
                  <a:gd name="T56" fmla="*/ 366 w 554"/>
                  <a:gd name="T57" fmla="*/ 697 h 1034"/>
                  <a:gd name="T58" fmla="*/ 320 w 554"/>
                  <a:gd name="T59" fmla="*/ 614 h 1034"/>
                  <a:gd name="T60" fmla="*/ 273 w 554"/>
                  <a:gd name="T61" fmla="*/ 529 h 1034"/>
                  <a:gd name="T62" fmla="*/ 226 w 554"/>
                  <a:gd name="T63" fmla="*/ 441 h 1034"/>
                  <a:gd name="T64" fmla="*/ 180 w 554"/>
                  <a:gd name="T65" fmla="*/ 355 h 1034"/>
                  <a:gd name="T66" fmla="*/ 137 w 554"/>
                  <a:gd name="T67" fmla="*/ 271 h 1034"/>
                  <a:gd name="T68" fmla="*/ 96 w 554"/>
                  <a:gd name="T69" fmla="*/ 191 h 1034"/>
                  <a:gd name="T70" fmla="*/ 61 w 554"/>
                  <a:gd name="T71" fmla="*/ 119 h 1034"/>
                  <a:gd name="T72" fmla="*/ 30 w 554"/>
                  <a:gd name="T73" fmla="*/ 54 h 1034"/>
                  <a:gd name="T74" fmla="*/ 6 w 554"/>
                  <a:gd name="T75" fmla="*/ 0 h 1034"/>
                  <a:gd name="T76" fmla="*/ 0 w 554"/>
                  <a:gd name="T77" fmla="*/ 67 h 10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54"/>
                  <a:gd name="T118" fmla="*/ 0 h 1034"/>
                  <a:gd name="T119" fmla="*/ 554 w 554"/>
                  <a:gd name="T120" fmla="*/ 1034 h 103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54" h="1034">
                    <a:moveTo>
                      <a:pt x="0" y="67"/>
                    </a:moveTo>
                    <a:lnTo>
                      <a:pt x="3" y="76"/>
                    </a:lnTo>
                    <a:lnTo>
                      <a:pt x="14" y="98"/>
                    </a:lnTo>
                    <a:lnTo>
                      <a:pt x="30" y="135"/>
                    </a:lnTo>
                    <a:lnTo>
                      <a:pt x="51" y="184"/>
                    </a:lnTo>
                    <a:lnTo>
                      <a:pt x="78" y="242"/>
                    </a:lnTo>
                    <a:lnTo>
                      <a:pt x="109" y="309"/>
                    </a:lnTo>
                    <a:lnTo>
                      <a:pt x="143" y="382"/>
                    </a:lnTo>
                    <a:lnTo>
                      <a:pt x="180" y="460"/>
                    </a:lnTo>
                    <a:lnTo>
                      <a:pt x="220" y="540"/>
                    </a:lnTo>
                    <a:lnTo>
                      <a:pt x="261" y="622"/>
                    </a:lnTo>
                    <a:lnTo>
                      <a:pt x="303" y="702"/>
                    </a:lnTo>
                    <a:lnTo>
                      <a:pt x="346" y="781"/>
                    </a:lnTo>
                    <a:lnTo>
                      <a:pt x="367" y="819"/>
                    </a:lnTo>
                    <a:lnTo>
                      <a:pt x="388" y="855"/>
                    </a:lnTo>
                    <a:lnTo>
                      <a:pt x="409" y="890"/>
                    </a:lnTo>
                    <a:lnTo>
                      <a:pt x="429" y="923"/>
                    </a:lnTo>
                    <a:lnTo>
                      <a:pt x="450" y="955"/>
                    </a:lnTo>
                    <a:lnTo>
                      <a:pt x="470" y="983"/>
                    </a:lnTo>
                    <a:lnTo>
                      <a:pt x="490" y="1011"/>
                    </a:lnTo>
                    <a:lnTo>
                      <a:pt x="508" y="1034"/>
                    </a:lnTo>
                    <a:lnTo>
                      <a:pt x="554" y="1034"/>
                    </a:lnTo>
                    <a:lnTo>
                      <a:pt x="549" y="1026"/>
                    </a:lnTo>
                    <a:lnTo>
                      <a:pt x="535" y="1001"/>
                    </a:lnTo>
                    <a:lnTo>
                      <a:pt x="512" y="961"/>
                    </a:lnTo>
                    <a:lnTo>
                      <a:pt x="484" y="910"/>
                    </a:lnTo>
                    <a:lnTo>
                      <a:pt x="449" y="846"/>
                    </a:lnTo>
                    <a:lnTo>
                      <a:pt x="409" y="776"/>
                    </a:lnTo>
                    <a:lnTo>
                      <a:pt x="366" y="697"/>
                    </a:lnTo>
                    <a:lnTo>
                      <a:pt x="320" y="614"/>
                    </a:lnTo>
                    <a:lnTo>
                      <a:pt x="273" y="529"/>
                    </a:lnTo>
                    <a:lnTo>
                      <a:pt x="226" y="441"/>
                    </a:lnTo>
                    <a:lnTo>
                      <a:pt x="180" y="355"/>
                    </a:lnTo>
                    <a:lnTo>
                      <a:pt x="137" y="271"/>
                    </a:lnTo>
                    <a:lnTo>
                      <a:pt x="96" y="191"/>
                    </a:lnTo>
                    <a:lnTo>
                      <a:pt x="61" y="119"/>
                    </a:lnTo>
                    <a:lnTo>
                      <a:pt x="30" y="54"/>
                    </a:lnTo>
                    <a:lnTo>
                      <a:pt x="6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" name="Freeform 370"/>
              <p:cNvSpPr>
                <a:spLocks/>
              </p:cNvSpPr>
              <p:nvPr/>
            </p:nvSpPr>
            <p:spPr bwMode="auto">
              <a:xfrm>
                <a:off x="4661" y="2361"/>
                <a:ext cx="21" cy="33"/>
              </a:xfrm>
              <a:custGeom>
                <a:avLst/>
                <a:gdLst>
                  <a:gd name="T0" fmla="*/ 623 w 623"/>
                  <a:gd name="T1" fmla="*/ 60 h 972"/>
                  <a:gd name="T2" fmla="*/ 619 w 623"/>
                  <a:gd name="T3" fmla="*/ 69 h 972"/>
                  <a:gd name="T4" fmla="*/ 607 w 623"/>
                  <a:gd name="T5" fmla="*/ 96 h 972"/>
                  <a:gd name="T6" fmla="*/ 587 w 623"/>
                  <a:gd name="T7" fmla="*/ 135 h 972"/>
                  <a:gd name="T8" fmla="*/ 561 w 623"/>
                  <a:gd name="T9" fmla="*/ 189 h 972"/>
                  <a:gd name="T10" fmla="*/ 529 w 623"/>
                  <a:gd name="T11" fmla="*/ 252 h 972"/>
                  <a:gd name="T12" fmla="*/ 494 w 623"/>
                  <a:gd name="T13" fmla="*/ 322 h 972"/>
                  <a:gd name="T14" fmla="*/ 454 w 623"/>
                  <a:gd name="T15" fmla="*/ 399 h 972"/>
                  <a:gd name="T16" fmla="*/ 412 w 623"/>
                  <a:gd name="T17" fmla="*/ 479 h 972"/>
                  <a:gd name="T18" fmla="*/ 367 w 623"/>
                  <a:gd name="T19" fmla="*/ 560 h 972"/>
                  <a:gd name="T20" fmla="*/ 322 w 623"/>
                  <a:gd name="T21" fmla="*/ 639 h 972"/>
                  <a:gd name="T22" fmla="*/ 299 w 623"/>
                  <a:gd name="T23" fmla="*/ 677 h 972"/>
                  <a:gd name="T24" fmla="*/ 277 w 623"/>
                  <a:gd name="T25" fmla="*/ 715 h 972"/>
                  <a:gd name="T26" fmla="*/ 254 w 623"/>
                  <a:gd name="T27" fmla="*/ 751 h 972"/>
                  <a:gd name="T28" fmla="*/ 232 w 623"/>
                  <a:gd name="T29" fmla="*/ 785 h 972"/>
                  <a:gd name="T30" fmla="*/ 211 w 623"/>
                  <a:gd name="T31" fmla="*/ 817 h 972"/>
                  <a:gd name="T32" fmla="*/ 189 w 623"/>
                  <a:gd name="T33" fmla="*/ 847 h 972"/>
                  <a:gd name="T34" fmla="*/ 169 w 623"/>
                  <a:gd name="T35" fmla="*/ 874 h 972"/>
                  <a:gd name="T36" fmla="*/ 149 w 623"/>
                  <a:gd name="T37" fmla="*/ 899 h 972"/>
                  <a:gd name="T38" fmla="*/ 131 w 623"/>
                  <a:gd name="T39" fmla="*/ 920 h 972"/>
                  <a:gd name="T40" fmla="*/ 113 w 623"/>
                  <a:gd name="T41" fmla="*/ 938 h 972"/>
                  <a:gd name="T42" fmla="*/ 96 w 623"/>
                  <a:gd name="T43" fmla="*/ 952 h 972"/>
                  <a:gd name="T44" fmla="*/ 81 w 623"/>
                  <a:gd name="T45" fmla="*/ 962 h 972"/>
                  <a:gd name="T46" fmla="*/ 0 w 623"/>
                  <a:gd name="T47" fmla="*/ 972 h 972"/>
                  <a:gd name="T48" fmla="*/ 5 w 623"/>
                  <a:gd name="T49" fmla="*/ 967 h 972"/>
                  <a:gd name="T50" fmla="*/ 20 w 623"/>
                  <a:gd name="T51" fmla="*/ 950 h 972"/>
                  <a:gd name="T52" fmla="*/ 44 w 623"/>
                  <a:gd name="T53" fmla="*/ 923 h 972"/>
                  <a:gd name="T54" fmla="*/ 76 w 623"/>
                  <a:gd name="T55" fmla="*/ 887 h 972"/>
                  <a:gd name="T56" fmla="*/ 112 w 623"/>
                  <a:gd name="T57" fmla="*/ 842 h 972"/>
                  <a:gd name="T58" fmla="*/ 155 w 623"/>
                  <a:gd name="T59" fmla="*/ 788 h 972"/>
                  <a:gd name="T60" fmla="*/ 200 w 623"/>
                  <a:gd name="T61" fmla="*/ 729 h 972"/>
                  <a:gd name="T62" fmla="*/ 249 w 623"/>
                  <a:gd name="T63" fmla="*/ 663 h 972"/>
                  <a:gd name="T64" fmla="*/ 274 w 623"/>
                  <a:gd name="T65" fmla="*/ 627 h 972"/>
                  <a:gd name="T66" fmla="*/ 298 w 623"/>
                  <a:gd name="T67" fmla="*/ 591 h 972"/>
                  <a:gd name="T68" fmla="*/ 324 w 623"/>
                  <a:gd name="T69" fmla="*/ 553 h 972"/>
                  <a:gd name="T70" fmla="*/ 348 w 623"/>
                  <a:gd name="T71" fmla="*/ 515 h 972"/>
                  <a:gd name="T72" fmla="*/ 373 w 623"/>
                  <a:gd name="T73" fmla="*/ 475 h 972"/>
                  <a:gd name="T74" fmla="*/ 396 w 623"/>
                  <a:gd name="T75" fmla="*/ 434 h 972"/>
                  <a:gd name="T76" fmla="*/ 420 w 623"/>
                  <a:gd name="T77" fmla="*/ 392 h 972"/>
                  <a:gd name="T78" fmla="*/ 442 w 623"/>
                  <a:gd name="T79" fmla="*/ 350 h 972"/>
                  <a:gd name="T80" fmla="*/ 465 w 623"/>
                  <a:gd name="T81" fmla="*/ 307 h 972"/>
                  <a:gd name="T82" fmla="*/ 485 w 623"/>
                  <a:gd name="T83" fmla="*/ 264 h 972"/>
                  <a:gd name="T84" fmla="*/ 505 w 623"/>
                  <a:gd name="T85" fmla="*/ 220 h 972"/>
                  <a:gd name="T86" fmla="*/ 522 w 623"/>
                  <a:gd name="T87" fmla="*/ 176 h 972"/>
                  <a:gd name="T88" fmla="*/ 540 w 623"/>
                  <a:gd name="T89" fmla="*/ 132 h 972"/>
                  <a:gd name="T90" fmla="*/ 554 w 623"/>
                  <a:gd name="T91" fmla="*/ 87 h 972"/>
                  <a:gd name="T92" fmla="*/ 567 w 623"/>
                  <a:gd name="T93" fmla="*/ 43 h 972"/>
                  <a:gd name="T94" fmla="*/ 578 w 623"/>
                  <a:gd name="T95" fmla="*/ 0 h 972"/>
                  <a:gd name="T96" fmla="*/ 623 w 623"/>
                  <a:gd name="T97" fmla="*/ 60 h 9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23"/>
                  <a:gd name="T148" fmla="*/ 0 h 972"/>
                  <a:gd name="T149" fmla="*/ 623 w 623"/>
                  <a:gd name="T150" fmla="*/ 972 h 9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23" h="972">
                    <a:moveTo>
                      <a:pt x="623" y="60"/>
                    </a:moveTo>
                    <a:lnTo>
                      <a:pt x="619" y="69"/>
                    </a:lnTo>
                    <a:lnTo>
                      <a:pt x="607" y="96"/>
                    </a:lnTo>
                    <a:lnTo>
                      <a:pt x="587" y="135"/>
                    </a:lnTo>
                    <a:lnTo>
                      <a:pt x="561" y="189"/>
                    </a:lnTo>
                    <a:lnTo>
                      <a:pt x="529" y="252"/>
                    </a:lnTo>
                    <a:lnTo>
                      <a:pt x="494" y="322"/>
                    </a:lnTo>
                    <a:lnTo>
                      <a:pt x="454" y="399"/>
                    </a:lnTo>
                    <a:lnTo>
                      <a:pt x="412" y="479"/>
                    </a:lnTo>
                    <a:lnTo>
                      <a:pt x="367" y="560"/>
                    </a:lnTo>
                    <a:lnTo>
                      <a:pt x="322" y="639"/>
                    </a:lnTo>
                    <a:lnTo>
                      <a:pt x="299" y="677"/>
                    </a:lnTo>
                    <a:lnTo>
                      <a:pt x="277" y="715"/>
                    </a:lnTo>
                    <a:lnTo>
                      <a:pt x="254" y="751"/>
                    </a:lnTo>
                    <a:lnTo>
                      <a:pt x="232" y="785"/>
                    </a:lnTo>
                    <a:lnTo>
                      <a:pt x="211" y="817"/>
                    </a:lnTo>
                    <a:lnTo>
                      <a:pt x="189" y="847"/>
                    </a:lnTo>
                    <a:lnTo>
                      <a:pt x="169" y="874"/>
                    </a:lnTo>
                    <a:lnTo>
                      <a:pt x="149" y="899"/>
                    </a:lnTo>
                    <a:lnTo>
                      <a:pt x="131" y="920"/>
                    </a:lnTo>
                    <a:lnTo>
                      <a:pt x="113" y="938"/>
                    </a:lnTo>
                    <a:lnTo>
                      <a:pt x="96" y="952"/>
                    </a:lnTo>
                    <a:lnTo>
                      <a:pt x="81" y="962"/>
                    </a:lnTo>
                    <a:lnTo>
                      <a:pt x="0" y="972"/>
                    </a:lnTo>
                    <a:lnTo>
                      <a:pt x="5" y="967"/>
                    </a:lnTo>
                    <a:lnTo>
                      <a:pt x="20" y="950"/>
                    </a:lnTo>
                    <a:lnTo>
                      <a:pt x="44" y="923"/>
                    </a:lnTo>
                    <a:lnTo>
                      <a:pt x="76" y="887"/>
                    </a:lnTo>
                    <a:lnTo>
                      <a:pt x="112" y="842"/>
                    </a:lnTo>
                    <a:lnTo>
                      <a:pt x="155" y="788"/>
                    </a:lnTo>
                    <a:lnTo>
                      <a:pt x="200" y="729"/>
                    </a:lnTo>
                    <a:lnTo>
                      <a:pt x="249" y="663"/>
                    </a:lnTo>
                    <a:lnTo>
                      <a:pt x="274" y="627"/>
                    </a:lnTo>
                    <a:lnTo>
                      <a:pt x="298" y="591"/>
                    </a:lnTo>
                    <a:lnTo>
                      <a:pt x="324" y="553"/>
                    </a:lnTo>
                    <a:lnTo>
                      <a:pt x="348" y="515"/>
                    </a:lnTo>
                    <a:lnTo>
                      <a:pt x="373" y="475"/>
                    </a:lnTo>
                    <a:lnTo>
                      <a:pt x="396" y="434"/>
                    </a:lnTo>
                    <a:lnTo>
                      <a:pt x="420" y="392"/>
                    </a:lnTo>
                    <a:lnTo>
                      <a:pt x="442" y="350"/>
                    </a:lnTo>
                    <a:lnTo>
                      <a:pt x="465" y="307"/>
                    </a:lnTo>
                    <a:lnTo>
                      <a:pt x="485" y="264"/>
                    </a:lnTo>
                    <a:lnTo>
                      <a:pt x="505" y="220"/>
                    </a:lnTo>
                    <a:lnTo>
                      <a:pt x="522" y="176"/>
                    </a:lnTo>
                    <a:lnTo>
                      <a:pt x="540" y="132"/>
                    </a:lnTo>
                    <a:lnTo>
                      <a:pt x="554" y="87"/>
                    </a:lnTo>
                    <a:lnTo>
                      <a:pt x="567" y="43"/>
                    </a:lnTo>
                    <a:lnTo>
                      <a:pt x="578" y="0"/>
                    </a:lnTo>
                    <a:lnTo>
                      <a:pt x="623" y="60"/>
                    </a:lnTo>
                    <a:close/>
                  </a:path>
                </a:pathLst>
              </a:custGeom>
              <a:solidFill>
                <a:srgbClr val="5452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" name="Freeform 371"/>
              <p:cNvSpPr>
                <a:spLocks/>
              </p:cNvSpPr>
              <p:nvPr/>
            </p:nvSpPr>
            <p:spPr bwMode="auto">
              <a:xfrm>
                <a:off x="4589" y="2313"/>
                <a:ext cx="22" cy="37"/>
              </a:xfrm>
              <a:custGeom>
                <a:avLst/>
                <a:gdLst>
                  <a:gd name="T0" fmla="*/ 628 w 654"/>
                  <a:gd name="T1" fmla="*/ 13 h 1125"/>
                  <a:gd name="T2" fmla="*/ 515 w 654"/>
                  <a:gd name="T3" fmla="*/ 74 h 1125"/>
                  <a:gd name="T4" fmla="*/ 410 w 654"/>
                  <a:gd name="T5" fmla="*/ 133 h 1125"/>
                  <a:gd name="T6" fmla="*/ 296 w 654"/>
                  <a:gd name="T7" fmla="*/ 199 h 1125"/>
                  <a:gd name="T8" fmla="*/ 188 w 654"/>
                  <a:gd name="T9" fmla="*/ 268 h 1125"/>
                  <a:gd name="T10" fmla="*/ 118 w 654"/>
                  <a:gd name="T11" fmla="*/ 318 h 1125"/>
                  <a:gd name="T12" fmla="*/ 81 w 654"/>
                  <a:gd name="T13" fmla="*/ 348 h 1125"/>
                  <a:gd name="T14" fmla="*/ 52 w 654"/>
                  <a:gd name="T15" fmla="*/ 376 h 1125"/>
                  <a:gd name="T16" fmla="*/ 35 w 654"/>
                  <a:gd name="T17" fmla="*/ 400 h 1125"/>
                  <a:gd name="T18" fmla="*/ 27 w 654"/>
                  <a:gd name="T19" fmla="*/ 422 h 1125"/>
                  <a:gd name="T20" fmla="*/ 22 w 654"/>
                  <a:gd name="T21" fmla="*/ 453 h 1125"/>
                  <a:gd name="T22" fmla="*/ 16 w 654"/>
                  <a:gd name="T23" fmla="*/ 516 h 1125"/>
                  <a:gd name="T24" fmla="*/ 9 w 654"/>
                  <a:gd name="T25" fmla="*/ 624 h 1125"/>
                  <a:gd name="T26" fmla="*/ 5 w 654"/>
                  <a:gd name="T27" fmla="*/ 745 h 1125"/>
                  <a:gd name="T28" fmla="*/ 1 w 654"/>
                  <a:gd name="T29" fmla="*/ 927 h 1125"/>
                  <a:gd name="T30" fmla="*/ 0 w 654"/>
                  <a:gd name="T31" fmla="*/ 1099 h 1125"/>
                  <a:gd name="T32" fmla="*/ 0 w 654"/>
                  <a:gd name="T33" fmla="*/ 1119 h 1125"/>
                  <a:gd name="T34" fmla="*/ 1 w 654"/>
                  <a:gd name="T35" fmla="*/ 1070 h 1125"/>
                  <a:gd name="T36" fmla="*/ 4 w 654"/>
                  <a:gd name="T37" fmla="*/ 983 h 1125"/>
                  <a:gd name="T38" fmla="*/ 12 w 654"/>
                  <a:gd name="T39" fmla="*/ 873 h 1125"/>
                  <a:gd name="T40" fmla="*/ 26 w 654"/>
                  <a:gd name="T41" fmla="*/ 749 h 1125"/>
                  <a:gd name="T42" fmla="*/ 43 w 654"/>
                  <a:gd name="T43" fmla="*/ 655 h 1125"/>
                  <a:gd name="T44" fmla="*/ 56 w 654"/>
                  <a:gd name="T45" fmla="*/ 596 h 1125"/>
                  <a:gd name="T46" fmla="*/ 72 w 654"/>
                  <a:gd name="T47" fmla="*/ 540 h 1125"/>
                  <a:gd name="T48" fmla="*/ 91 w 654"/>
                  <a:gd name="T49" fmla="*/ 489 h 1125"/>
                  <a:gd name="T50" fmla="*/ 112 w 654"/>
                  <a:gd name="T51" fmla="*/ 445 h 1125"/>
                  <a:gd name="T52" fmla="*/ 138 w 654"/>
                  <a:gd name="T53" fmla="*/ 410 h 1125"/>
                  <a:gd name="T54" fmla="*/ 182 w 654"/>
                  <a:gd name="T55" fmla="*/ 368 h 1125"/>
                  <a:gd name="T56" fmla="*/ 254 w 654"/>
                  <a:gd name="T57" fmla="*/ 308 h 1125"/>
                  <a:gd name="T58" fmla="*/ 377 w 654"/>
                  <a:gd name="T59" fmla="*/ 210 h 1125"/>
                  <a:gd name="T60" fmla="*/ 534 w 654"/>
                  <a:gd name="T61" fmla="*/ 89 h 1125"/>
                  <a:gd name="T62" fmla="*/ 638 w 654"/>
                  <a:gd name="T63" fmla="*/ 11 h 11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4"/>
                  <a:gd name="T97" fmla="*/ 0 h 1125"/>
                  <a:gd name="T98" fmla="*/ 654 w 654"/>
                  <a:gd name="T99" fmla="*/ 1125 h 11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4" h="1125">
                    <a:moveTo>
                      <a:pt x="654" y="0"/>
                    </a:moveTo>
                    <a:lnTo>
                      <a:pt x="628" y="13"/>
                    </a:lnTo>
                    <a:lnTo>
                      <a:pt x="560" y="49"/>
                    </a:lnTo>
                    <a:lnTo>
                      <a:pt x="515" y="74"/>
                    </a:lnTo>
                    <a:lnTo>
                      <a:pt x="464" y="101"/>
                    </a:lnTo>
                    <a:lnTo>
                      <a:pt x="410" y="133"/>
                    </a:lnTo>
                    <a:lnTo>
                      <a:pt x="353" y="166"/>
                    </a:lnTo>
                    <a:lnTo>
                      <a:pt x="296" y="199"/>
                    </a:lnTo>
                    <a:lnTo>
                      <a:pt x="241" y="234"/>
                    </a:lnTo>
                    <a:lnTo>
                      <a:pt x="188" y="268"/>
                    </a:lnTo>
                    <a:lnTo>
                      <a:pt x="140" y="302"/>
                    </a:lnTo>
                    <a:lnTo>
                      <a:pt x="118" y="318"/>
                    </a:lnTo>
                    <a:lnTo>
                      <a:pt x="99" y="333"/>
                    </a:lnTo>
                    <a:lnTo>
                      <a:pt x="81" y="348"/>
                    </a:lnTo>
                    <a:lnTo>
                      <a:pt x="65" y="362"/>
                    </a:lnTo>
                    <a:lnTo>
                      <a:pt x="52" y="376"/>
                    </a:lnTo>
                    <a:lnTo>
                      <a:pt x="42" y="388"/>
                    </a:lnTo>
                    <a:lnTo>
                      <a:pt x="35" y="400"/>
                    </a:lnTo>
                    <a:lnTo>
                      <a:pt x="29" y="411"/>
                    </a:lnTo>
                    <a:lnTo>
                      <a:pt x="27" y="422"/>
                    </a:lnTo>
                    <a:lnTo>
                      <a:pt x="24" y="436"/>
                    </a:lnTo>
                    <a:lnTo>
                      <a:pt x="22" y="453"/>
                    </a:lnTo>
                    <a:lnTo>
                      <a:pt x="20" y="472"/>
                    </a:lnTo>
                    <a:lnTo>
                      <a:pt x="16" y="516"/>
                    </a:lnTo>
                    <a:lnTo>
                      <a:pt x="12" y="567"/>
                    </a:lnTo>
                    <a:lnTo>
                      <a:pt x="9" y="624"/>
                    </a:lnTo>
                    <a:lnTo>
                      <a:pt x="7" y="684"/>
                    </a:lnTo>
                    <a:lnTo>
                      <a:pt x="5" y="745"/>
                    </a:lnTo>
                    <a:lnTo>
                      <a:pt x="3" y="807"/>
                    </a:lnTo>
                    <a:lnTo>
                      <a:pt x="1" y="927"/>
                    </a:lnTo>
                    <a:lnTo>
                      <a:pt x="0" y="1028"/>
                    </a:lnTo>
                    <a:lnTo>
                      <a:pt x="0" y="1099"/>
                    </a:lnTo>
                    <a:lnTo>
                      <a:pt x="0" y="1125"/>
                    </a:lnTo>
                    <a:lnTo>
                      <a:pt x="0" y="1119"/>
                    </a:lnTo>
                    <a:lnTo>
                      <a:pt x="0" y="1100"/>
                    </a:lnTo>
                    <a:lnTo>
                      <a:pt x="1" y="1070"/>
                    </a:lnTo>
                    <a:lnTo>
                      <a:pt x="2" y="1030"/>
                    </a:lnTo>
                    <a:lnTo>
                      <a:pt x="4" y="983"/>
                    </a:lnTo>
                    <a:lnTo>
                      <a:pt x="7" y="930"/>
                    </a:lnTo>
                    <a:lnTo>
                      <a:pt x="12" y="873"/>
                    </a:lnTo>
                    <a:lnTo>
                      <a:pt x="18" y="812"/>
                    </a:lnTo>
                    <a:lnTo>
                      <a:pt x="26" y="749"/>
                    </a:lnTo>
                    <a:lnTo>
                      <a:pt x="37" y="687"/>
                    </a:lnTo>
                    <a:lnTo>
                      <a:pt x="43" y="655"/>
                    </a:lnTo>
                    <a:lnTo>
                      <a:pt x="49" y="626"/>
                    </a:lnTo>
                    <a:lnTo>
                      <a:pt x="56" y="596"/>
                    </a:lnTo>
                    <a:lnTo>
                      <a:pt x="63" y="567"/>
                    </a:lnTo>
                    <a:lnTo>
                      <a:pt x="72" y="540"/>
                    </a:lnTo>
                    <a:lnTo>
                      <a:pt x="81" y="513"/>
                    </a:lnTo>
                    <a:lnTo>
                      <a:pt x="91" y="489"/>
                    </a:lnTo>
                    <a:lnTo>
                      <a:pt x="101" y="466"/>
                    </a:lnTo>
                    <a:lnTo>
                      <a:pt x="112" y="445"/>
                    </a:lnTo>
                    <a:lnTo>
                      <a:pt x="124" y="426"/>
                    </a:lnTo>
                    <a:lnTo>
                      <a:pt x="138" y="410"/>
                    </a:lnTo>
                    <a:lnTo>
                      <a:pt x="151" y="396"/>
                    </a:lnTo>
                    <a:lnTo>
                      <a:pt x="182" y="368"/>
                    </a:lnTo>
                    <a:lnTo>
                      <a:pt x="216" y="339"/>
                    </a:lnTo>
                    <a:lnTo>
                      <a:pt x="254" y="308"/>
                    </a:lnTo>
                    <a:lnTo>
                      <a:pt x="294" y="276"/>
                    </a:lnTo>
                    <a:lnTo>
                      <a:pt x="377" y="210"/>
                    </a:lnTo>
                    <a:lnTo>
                      <a:pt x="460" y="146"/>
                    </a:lnTo>
                    <a:lnTo>
                      <a:pt x="534" y="89"/>
                    </a:lnTo>
                    <a:lnTo>
                      <a:pt x="597" y="42"/>
                    </a:lnTo>
                    <a:lnTo>
                      <a:pt x="638" y="11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" name="Freeform 372"/>
              <p:cNvSpPr>
                <a:spLocks/>
              </p:cNvSpPr>
              <p:nvPr/>
            </p:nvSpPr>
            <p:spPr bwMode="auto">
              <a:xfrm>
                <a:off x="4671" y="2318"/>
                <a:ext cx="14" cy="43"/>
              </a:xfrm>
              <a:custGeom>
                <a:avLst/>
                <a:gdLst>
                  <a:gd name="T0" fmla="*/ 392 w 410"/>
                  <a:gd name="T1" fmla="*/ 20 h 1278"/>
                  <a:gd name="T2" fmla="*/ 276 w 410"/>
                  <a:gd name="T3" fmla="*/ 149 h 1278"/>
                  <a:gd name="T4" fmla="*/ 160 w 410"/>
                  <a:gd name="T5" fmla="*/ 285 h 1278"/>
                  <a:gd name="T6" fmla="*/ 87 w 410"/>
                  <a:gd name="T7" fmla="*/ 376 h 1278"/>
                  <a:gd name="T8" fmla="*/ 43 w 410"/>
                  <a:gd name="T9" fmla="*/ 437 h 1278"/>
                  <a:gd name="T10" fmla="*/ 21 w 410"/>
                  <a:gd name="T11" fmla="*/ 472 h 1278"/>
                  <a:gd name="T12" fmla="*/ 6 w 410"/>
                  <a:gd name="T13" fmla="*/ 501 h 1278"/>
                  <a:gd name="T14" fmla="*/ 0 w 410"/>
                  <a:gd name="T15" fmla="*/ 524 h 1278"/>
                  <a:gd name="T16" fmla="*/ 6 w 410"/>
                  <a:gd name="T17" fmla="*/ 553 h 1278"/>
                  <a:gd name="T18" fmla="*/ 34 w 410"/>
                  <a:gd name="T19" fmla="*/ 626 h 1278"/>
                  <a:gd name="T20" fmla="*/ 80 w 410"/>
                  <a:gd name="T21" fmla="*/ 730 h 1278"/>
                  <a:gd name="T22" fmla="*/ 136 w 410"/>
                  <a:gd name="T23" fmla="*/ 853 h 1278"/>
                  <a:gd name="T24" fmla="*/ 197 w 410"/>
                  <a:gd name="T25" fmla="*/ 981 h 1278"/>
                  <a:gd name="T26" fmla="*/ 253 w 410"/>
                  <a:gd name="T27" fmla="*/ 1100 h 1278"/>
                  <a:gd name="T28" fmla="*/ 299 w 410"/>
                  <a:gd name="T29" fmla="*/ 1198 h 1278"/>
                  <a:gd name="T30" fmla="*/ 328 w 410"/>
                  <a:gd name="T31" fmla="*/ 1263 h 1278"/>
                  <a:gd name="T32" fmla="*/ 331 w 410"/>
                  <a:gd name="T33" fmla="*/ 1270 h 1278"/>
                  <a:gd name="T34" fmla="*/ 308 w 410"/>
                  <a:gd name="T35" fmla="*/ 1210 h 1278"/>
                  <a:gd name="T36" fmla="*/ 268 w 410"/>
                  <a:gd name="T37" fmla="*/ 1105 h 1278"/>
                  <a:gd name="T38" fmla="*/ 221 w 410"/>
                  <a:gd name="T39" fmla="*/ 972 h 1278"/>
                  <a:gd name="T40" fmla="*/ 173 w 410"/>
                  <a:gd name="T41" fmla="*/ 825 h 1278"/>
                  <a:gd name="T42" fmla="*/ 142 w 410"/>
                  <a:gd name="T43" fmla="*/ 717 h 1278"/>
                  <a:gd name="T44" fmla="*/ 123 w 410"/>
                  <a:gd name="T45" fmla="*/ 649 h 1278"/>
                  <a:gd name="T46" fmla="*/ 109 w 410"/>
                  <a:gd name="T47" fmla="*/ 586 h 1278"/>
                  <a:gd name="T48" fmla="*/ 101 w 410"/>
                  <a:gd name="T49" fmla="*/ 531 h 1278"/>
                  <a:gd name="T50" fmla="*/ 98 w 410"/>
                  <a:gd name="T51" fmla="*/ 486 h 1278"/>
                  <a:gd name="T52" fmla="*/ 101 w 410"/>
                  <a:gd name="T53" fmla="*/ 453 h 1278"/>
                  <a:gd name="T54" fmla="*/ 119 w 410"/>
                  <a:gd name="T55" fmla="*/ 419 h 1278"/>
                  <a:gd name="T56" fmla="*/ 156 w 410"/>
                  <a:gd name="T57" fmla="*/ 361 h 1278"/>
                  <a:gd name="T58" fmla="*/ 228 w 410"/>
                  <a:gd name="T59" fmla="*/ 255 h 1278"/>
                  <a:gd name="T60" fmla="*/ 330 w 410"/>
                  <a:gd name="T61" fmla="*/ 112 h 1278"/>
                  <a:gd name="T62" fmla="*/ 399 w 410"/>
                  <a:gd name="T63" fmla="*/ 15 h 12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0"/>
                  <a:gd name="T97" fmla="*/ 0 h 1278"/>
                  <a:gd name="T98" fmla="*/ 410 w 410"/>
                  <a:gd name="T99" fmla="*/ 1278 h 12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0" h="1278">
                    <a:moveTo>
                      <a:pt x="410" y="0"/>
                    </a:moveTo>
                    <a:lnTo>
                      <a:pt x="392" y="20"/>
                    </a:lnTo>
                    <a:lnTo>
                      <a:pt x="344" y="72"/>
                    </a:lnTo>
                    <a:lnTo>
                      <a:pt x="276" y="149"/>
                    </a:lnTo>
                    <a:lnTo>
                      <a:pt x="199" y="238"/>
                    </a:lnTo>
                    <a:lnTo>
                      <a:pt x="160" y="285"/>
                    </a:lnTo>
                    <a:lnTo>
                      <a:pt x="122" y="331"/>
                    </a:lnTo>
                    <a:lnTo>
                      <a:pt x="87" y="376"/>
                    </a:lnTo>
                    <a:lnTo>
                      <a:pt x="57" y="418"/>
                    </a:lnTo>
                    <a:lnTo>
                      <a:pt x="43" y="437"/>
                    </a:lnTo>
                    <a:lnTo>
                      <a:pt x="31" y="455"/>
                    </a:lnTo>
                    <a:lnTo>
                      <a:pt x="21" y="472"/>
                    </a:lnTo>
                    <a:lnTo>
                      <a:pt x="13" y="488"/>
                    </a:lnTo>
                    <a:lnTo>
                      <a:pt x="6" y="501"/>
                    </a:lnTo>
                    <a:lnTo>
                      <a:pt x="2" y="514"/>
                    </a:lnTo>
                    <a:lnTo>
                      <a:pt x="0" y="524"/>
                    </a:lnTo>
                    <a:lnTo>
                      <a:pt x="0" y="532"/>
                    </a:lnTo>
                    <a:lnTo>
                      <a:pt x="6" y="553"/>
                    </a:lnTo>
                    <a:lnTo>
                      <a:pt x="17" y="584"/>
                    </a:lnTo>
                    <a:lnTo>
                      <a:pt x="34" y="626"/>
                    </a:lnTo>
                    <a:lnTo>
                      <a:pt x="56" y="674"/>
                    </a:lnTo>
                    <a:lnTo>
                      <a:pt x="80" y="730"/>
                    </a:lnTo>
                    <a:lnTo>
                      <a:pt x="108" y="790"/>
                    </a:lnTo>
                    <a:lnTo>
                      <a:pt x="136" y="853"/>
                    </a:lnTo>
                    <a:lnTo>
                      <a:pt x="167" y="916"/>
                    </a:lnTo>
                    <a:lnTo>
                      <a:pt x="197" y="981"/>
                    </a:lnTo>
                    <a:lnTo>
                      <a:pt x="225" y="1042"/>
                    </a:lnTo>
                    <a:lnTo>
                      <a:pt x="253" y="1100"/>
                    </a:lnTo>
                    <a:lnTo>
                      <a:pt x="277" y="1152"/>
                    </a:lnTo>
                    <a:lnTo>
                      <a:pt x="299" y="1198"/>
                    </a:lnTo>
                    <a:lnTo>
                      <a:pt x="315" y="1236"/>
                    </a:lnTo>
                    <a:lnTo>
                      <a:pt x="328" y="1263"/>
                    </a:lnTo>
                    <a:lnTo>
                      <a:pt x="334" y="1278"/>
                    </a:lnTo>
                    <a:lnTo>
                      <a:pt x="331" y="1270"/>
                    </a:lnTo>
                    <a:lnTo>
                      <a:pt x="321" y="1247"/>
                    </a:lnTo>
                    <a:lnTo>
                      <a:pt x="308" y="1210"/>
                    </a:lnTo>
                    <a:lnTo>
                      <a:pt x="290" y="1162"/>
                    </a:lnTo>
                    <a:lnTo>
                      <a:pt x="268" y="1105"/>
                    </a:lnTo>
                    <a:lnTo>
                      <a:pt x="246" y="1041"/>
                    </a:lnTo>
                    <a:lnTo>
                      <a:pt x="221" y="972"/>
                    </a:lnTo>
                    <a:lnTo>
                      <a:pt x="197" y="899"/>
                    </a:lnTo>
                    <a:lnTo>
                      <a:pt x="173" y="825"/>
                    </a:lnTo>
                    <a:lnTo>
                      <a:pt x="151" y="753"/>
                    </a:lnTo>
                    <a:lnTo>
                      <a:pt x="142" y="717"/>
                    </a:lnTo>
                    <a:lnTo>
                      <a:pt x="131" y="682"/>
                    </a:lnTo>
                    <a:lnTo>
                      <a:pt x="123" y="649"/>
                    </a:lnTo>
                    <a:lnTo>
                      <a:pt x="116" y="617"/>
                    </a:lnTo>
                    <a:lnTo>
                      <a:pt x="109" y="586"/>
                    </a:lnTo>
                    <a:lnTo>
                      <a:pt x="104" y="558"/>
                    </a:lnTo>
                    <a:lnTo>
                      <a:pt x="101" y="531"/>
                    </a:lnTo>
                    <a:lnTo>
                      <a:pt x="98" y="508"/>
                    </a:lnTo>
                    <a:lnTo>
                      <a:pt x="98" y="486"/>
                    </a:lnTo>
                    <a:lnTo>
                      <a:pt x="99" y="468"/>
                    </a:lnTo>
                    <a:lnTo>
                      <a:pt x="101" y="453"/>
                    </a:lnTo>
                    <a:lnTo>
                      <a:pt x="106" y="441"/>
                    </a:lnTo>
                    <a:lnTo>
                      <a:pt x="119" y="419"/>
                    </a:lnTo>
                    <a:lnTo>
                      <a:pt x="136" y="392"/>
                    </a:lnTo>
                    <a:lnTo>
                      <a:pt x="156" y="361"/>
                    </a:lnTo>
                    <a:lnTo>
                      <a:pt x="179" y="328"/>
                    </a:lnTo>
                    <a:lnTo>
                      <a:pt x="228" y="255"/>
                    </a:lnTo>
                    <a:lnTo>
                      <a:pt x="281" y="181"/>
                    </a:lnTo>
                    <a:lnTo>
                      <a:pt x="330" y="112"/>
                    </a:lnTo>
                    <a:lnTo>
                      <a:pt x="370" y="54"/>
                    </a:lnTo>
                    <a:lnTo>
                      <a:pt x="399" y="15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" name="Freeform 373"/>
              <p:cNvSpPr>
                <a:spLocks/>
              </p:cNvSpPr>
              <p:nvPr/>
            </p:nvSpPr>
            <p:spPr bwMode="auto">
              <a:xfrm>
                <a:off x="4622" y="2396"/>
                <a:ext cx="27" cy="27"/>
              </a:xfrm>
              <a:custGeom>
                <a:avLst/>
                <a:gdLst>
                  <a:gd name="T0" fmla="*/ 806 w 806"/>
                  <a:gd name="T1" fmla="*/ 14 h 791"/>
                  <a:gd name="T2" fmla="*/ 258 w 806"/>
                  <a:gd name="T3" fmla="*/ 0 h 791"/>
                  <a:gd name="T4" fmla="*/ 0 w 806"/>
                  <a:gd name="T5" fmla="*/ 517 h 791"/>
                  <a:gd name="T6" fmla="*/ 10 w 806"/>
                  <a:gd name="T7" fmla="*/ 526 h 791"/>
                  <a:gd name="T8" fmla="*/ 38 w 806"/>
                  <a:gd name="T9" fmla="*/ 551 h 791"/>
                  <a:gd name="T10" fmla="*/ 80 w 806"/>
                  <a:gd name="T11" fmla="*/ 588 h 791"/>
                  <a:gd name="T12" fmla="*/ 131 w 806"/>
                  <a:gd name="T13" fmla="*/ 631 h 791"/>
                  <a:gd name="T14" fmla="*/ 159 w 806"/>
                  <a:gd name="T15" fmla="*/ 654 h 791"/>
                  <a:gd name="T16" fmla="*/ 189 w 806"/>
                  <a:gd name="T17" fmla="*/ 678 h 791"/>
                  <a:gd name="T18" fmla="*/ 220 w 806"/>
                  <a:gd name="T19" fmla="*/ 700 h 791"/>
                  <a:gd name="T20" fmla="*/ 250 w 806"/>
                  <a:gd name="T21" fmla="*/ 723 h 791"/>
                  <a:gd name="T22" fmla="*/ 281 w 806"/>
                  <a:gd name="T23" fmla="*/ 743 h 791"/>
                  <a:gd name="T24" fmla="*/ 310 w 806"/>
                  <a:gd name="T25" fmla="*/ 761 h 791"/>
                  <a:gd name="T26" fmla="*/ 338 w 806"/>
                  <a:gd name="T27" fmla="*/ 778 h 791"/>
                  <a:gd name="T28" fmla="*/ 365 w 806"/>
                  <a:gd name="T29" fmla="*/ 791 h 791"/>
                  <a:gd name="T30" fmla="*/ 352 w 806"/>
                  <a:gd name="T31" fmla="*/ 781 h 791"/>
                  <a:gd name="T32" fmla="*/ 318 w 806"/>
                  <a:gd name="T33" fmla="*/ 755 h 791"/>
                  <a:gd name="T34" fmla="*/ 296 w 806"/>
                  <a:gd name="T35" fmla="*/ 737 h 791"/>
                  <a:gd name="T36" fmla="*/ 271 w 806"/>
                  <a:gd name="T37" fmla="*/ 716 h 791"/>
                  <a:gd name="T38" fmla="*/ 245 w 806"/>
                  <a:gd name="T39" fmla="*/ 693 h 791"/>
                  <a:gd name="T40" fmla="*/ 219 w 806"/>
                  <a:gd name="T41" fmla="*/ 667 h 791"/>
                  <a:gd name="T42" fmla="*/ 193 w 806"/>
                  <a:gd name="T43" fmla="*/ 640 h 791"/>
                  <a:gd name="T44" fmla="*/ 169 w 806"/>
                  <a:gd name="T45" fmla="*/ 611 h 791"/>
                  <a:gd name="T46" fmla="*/ 156 w 806"/>
                  <a:gd name="T47" fmla="*/ 597 h 791"/>
                  <a:gd name="T48" fmla="*/ 146 w 806"/>
                  <a:gd name="T49" fmla="*/ 583 h 791"/>
                  <a:gd name="T50" fmla="*/ 136 w 806"/>
                  <a:gd name="T51" fmla="*/ 568 h 791"/>
                  <a:gd name="T52" fmla="*/ 128 w 806"/>
                  <a:gd name="T53" fmla="*/ 553 h 791"/>
                  <a:gd name="T54" fmla="*/ 119 w 806"/>
                  <a:gd name="T55" fmla="*/ 539 h 791"/>
                  <a:gd name="T56" fmla="*/ 113 w 806"/>
                  <a:gd name="T57" fmla="*/ 524 h 791"/>
                  <a:gd name="T58" fmla="*/ 108 w 806"/>
                  <a:gd name="T59" fmla="*/ 509 h 791"/>
                  <a:gd name="T60" fmla="*/ 104 w 806"/>
                  <a:gd name="T61" fmla="*/ 495 h 791"/>
                  <a:gd name="T62" fmla="*/ 102 w 806"/>
                  <a:gd name="T63" fmla="*/ 481 h 791"/>
                  <a:gd name="T64" fmla="*/ 102 w 806"/>
                  <a:gd name="T65" fmla="*/ 467 h 791"/>
                  <a:gd name="T66" fmla="*/ 103 w 806"/>
                  <a:gd name="T67" fmla="*/ 454 h 791"/>
                  <a:gd name="T68" fmla="*/ 106 w 806"/>
                  <a:gd name="T69" fmla="*/ 441 h 791"/>
                  <a:gd name="T70" fmla="*/ 116 w 806"/>
                  <a:gd name="T71" fmla="*/ 414 h 791"/>
                  <a:gd name="T72" fmla="*/ 128 w 806"/>
                  <a:gd name="T73" fmla="*/ 385 h 791"/>
                  <a:gd name="T74" fmla="*/ 140 w 806"/>
                  <a:gd name="T75" fmla="*/ 355 h 791"/>
                  <a:gd name="T76" fmla="*/ 154 w 806"/>
                  <a:gd name="T77" fmla="*/ 324 h 791"/>
                  <a:gd name="T78" fmla="*/ 184 w 806"/>
                  <a:gd name="T79" fmla="*/ 261 h 791"/>
                  <a:gd name="T80" fmla="*/ 215 w 806"/>
                  <a:gd name="T81" fmla="*/ 199 h 791"/>
                  <a:gd name="T82" fmla="*/ 243 w 806"/>
                  <a:gd name="T83" fmla="*/ 145 h 791"/>
                  <a:gd name="T84" fmla="*/ 267 w 806"/>
                  <a:gd name="T85" fmla="*/ 100 h 791"/>
                  <a:gd name="T86" fmla="*/ 283 w 806"/>
                  <a:gd name="T87" fmla="*/ 72 h 791"/>
                  <a:gd name="T88" fmla="*/ 289 w 806"/>
                  <a:gd name="T89" fmla="*/ 60 h 791"/>
                  <a:gd name="T90" fmla="*/ 806 w 806"/>
                  <a:gd name="T91" fmla="*/ 14 h 7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06"/>
                  <a:gd name="T139" fmla="*/ 0 h 791"/>
                  <a:gd name="T140" fmla="*/ 806 w 806"/>
                  <a:gd name="T141" fmla="*/ 791 h 79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06" h="791">
                    <a:moveTo>
                      <a:pt x="806" y="14"/>
                    </a:moveTo>
                    <a:lnTo>
                      <a:pt x="258" y="0"/>
                    </a:lnTo>
                    <a:lnTo>
                      <a:pt x="0" y="517"/>
                    </a:lnTo>
                    <a:lnTo>
                      <a:pt x="10" y="526"/>
                    </a:lnTo>
                    <a:lnTo>
                      <a:pt x="38" y="551"/>
                    </a:lnTo>
                    <a:lnTo>
                      <a:pt x="80" y="588"/>
                    </a:lnTo>
                    <a:lnTo>
                      <a:pt x="131" y="631"/>
                    </a:lnTo>
                    <a:lnTo>
                      <a:pt x="159" y="654"/>
                    </a:lnTo>
                    <a:lnTo>
                      <a:pt x="189" y="678"/>
                    </a:lnTo>
                    <a:lnTo>
                      <a:pt x="220" y="700"/>
                    </a:lnTo>
                    <a:lnTo>
                      <a:pt x="250" y="723"/>
                    </a:lnTo>
                    <a:lnTo>
                      <a:pt x="281" y="743"/>
                    </a:lnTo>
                    <a:lnTo>
                      <a:pt x="310" y="761"/>
                    </a:lnTo>
                    <a:lnTo>
                      <a:pt x="338" y="778"/>
                    </a:lnTo>
                    <a:lnTo>
                      <a:pt x="365" y="791"/>
                    </a:lnTo>
                    <a:lnTo>
                      <a:pt x="352" y="781"/>
                    </a:lnTo>
                    <a:lnTo>
                      <a:pt x="318" y="755"/>
                    </a:lnTo>
                    <a:lnTo>
                      <a:pt x="296" y="737"/>
                    </a:lnTo>
                    <a:lnTo>
                      <a:pt x="271" y="716"/>
                    </a:lnTo>
                    <a:lnTo>
                      <a:pt x="245" y="693"/>
                    </a:lnTo>
                    <a:lnTo>
                      <a:pt x="219" y="667"/>
                    </a:lnTo>
                    <a:lnTo>
                      <a:pt x="193" y="640"/>
                    </a:lnTo>
                    <a:lnTo>
                      <a:pt x="169" y="611"/>
                    </a:lnTo>
                    <a:lnTo>
                      <a:pt x="156" y="597"/>
                    </a:lnTo>
                    <a:lnTo>
                      <a:pt x="146" y="583"/>
                    </a:lnTo>
                    <a:lnTo>
                      <a:pt x="136" y="568"/>
                    </a:lnTo>
                    <a:lnTo>
                      <a:pt x="128" y="553"/>
                    </a:lnTo>
                    <a:lnTo>
                      <a:pt x="119" y="539"/>
                    </a:lnTo>
                    <a:lnTo>
                      <a:pt x="113" y="524"/>
                    </a:lnTo>
                    <a:lnTo>
                      <a:pt x="108" y="509"/>
                    </a:lnTo>
                    <a:lnTo>
                      <a:pt x="104" y="495"/>
                    </a:lnTo>
                    <a:lnTo>
                      <a:pt x="102" y="481"/>
                    </a:lnTo>
                    <a:lnTo>
                      <a:pt x="102" y="467"/>
                    </a:lnTo>
                    <a:lnTo>
                      <a:pt x="103" y="454"/>
                    </a:lnTo>
                    <a:lnTo>
                      <a:pt x="106" y="441"/>
                    </a:lnTo>
                    <a:lnTo>
                      <a:pt x="116" y="414"/>
                    </a:lnTo>
                    <a:lnTo>
                      <a:pt x="128" y="385"/>
                    </a:lnTo>
                    <a:lnTo>
                      <a:pt x="140" y="355"/>
                    </a:lnTo>
                    <a:lnTo>
                      <a:pt x="154" y="324"/>
                    </a:lnTo>
                    <a:lnTo>
                      <a:pt x="184" y="261"/>
                    </a:lnTo>
                    <a:lnTo>
                      <a:pt x="215" y="199"/>
                    </a:lnTo>
                    <a:lnTo>
                      <a:pt x="243" y="145"/>
                    </a:lnTo>
                    <a:lnTo>
                      <a:pt x="267" y="100"/>
                    </a:lnTo>
                    <a:lnTo>
                      <a:pt x="283" y="72"/>
                    </a:lnTo>
                    <a:lnTo>
                      <a:pt x="289" y="60"/>
                    </a:lnTo>
                    <a:lnTo>
                      <a:pt x="806" y="14"/>
                    </a:lnTo>
                    <a:close/>
                  </a:path>
                </a:pathLst>
              </a:custGeom>
              <a:solidFill>
                <a:srgbClr val="8887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" name="Freeform 374"/>
              <p:cNvSpPr>
                <a:spLocks/>
              </p:cNvSpPr>
              <p:nvPr/>
            </p:nvSpPr>
            <p:spPr bwMode="auto">
              <a:xfrm>
                <a:off x="4576" y="2314"/>
                <a:ext cx="14" cy="10"/>
              </a:xfrm>
              <a:custGeom>
                <a:avLst/>
                <a:gdLst>
                  <a:gd name="T0" fmla="*/ 368 w 412"/>
                  <a:gd name="T1" fmla="*/ 281 h 281"/>
                  <a:gd name="T2" fmla="*/ 351 w 412"/>
                  <a:gd name="T3" fmla="*/ 272 h 281"/>
                  <a:gd name="T4" fmla="*/ 306 w 412"/>
                  <a:gd name="T5" fmla="*/ 245 h 281"/>
                  <a:gd name="T6" fmla="*/ 243 w 412"/>
                  <a:gd name="T7" fmla="*/ 207 h 281"/>
                  <a:gd name="T8" fmla="*/ 172 w 412"/>
                  <a:gd name="T9" fmla="*/ 162 h 281"/>
                  <a:gd name="T10" fmla="*/ 137 w 412"/>
                  <a:gd name="T11" fmla="*/ 139 h 281"/>
                  <a:gd name="T12" fmla="*/ 103 w 412"/>
                  <a:gd name="T13" fmla="*/ 114 h 281"/>
                  <a:gd name="T14" fmla="*/ 71 w 412"/>
                  <a:gd name="T15" fmla="*/ 92 h 281"/>
                  <a:gd name="T16" fmla="*/ 45 w 412"/>
                  <a:gd name="T17" fmla="*/ 69 h 281"/>
                  <a:gd name="T18" fmla="*/ 33 w 412"/>
                  <a:gd name="T19" fmla="*/ 59 h 281"/>
                  <a:gd name="T20" fmla="*/ 23 w 412"/>
                  <a:gd name="T21" fmla="*/ 49 h 281"/>
                  <a:gd name="T22" fmla="*/ 15 w 412"/>
                  <a:gd name="T23" fmla="*/ 40 h 281"/>
                  <a:gd name="T24" fmla="*/ 8 w 412"/>
                  <a:gd name="T25" fmla="*/ 32 h 281"/>
                  <a:gd name="T26" fmla="*/ 3 w 412"/>
                  <a:gd name="T27" fmla="*/ 23 h 281"/>
                  <a:gd name="T28" fmla="*/ 1 w 412"/>
                  <a:gd name="T29" fmla="*/ 16 h 281"/>
                  <a:gd name="T30" fmla="*/ 0 w 412"/>
                  <a:gd name="T31" fmla="*/ 10 h 281"/>
                  <a:gd name="T32" fmla="*/ 2 w 412"/>
                  <a:gd name="T33" fmla="*/ 4 h 281"/>
                  <a:gd name="T34" fmla="*/ 6 w 412"/>
                  <a:gd name="T35" fmla="*/ 1 h 281"/>
                  <a:gd name="T36" fmla="*/ 11 w 412"/>
                  <a:gd name="T37" fmla="*/ 0 h 281"/>
                  <a:gd name="T38" fmla="*/ 17 w 412"/>
                  <a:gd name="T39" fmla="*/ 0 h 281"/>
                  <a:gd name="T40" fmla="*/ 24 w 412"/>
                  <a:gd name="T41" fmla="*/ 2 h 281"/>
                  <a:gd name="T42" fmla="*/ 32 w 412"/>
                  <a:gd name="T43" fmla="*/ 5 h 281"/>
                  <a:gd name="T44" fmla="*/ 42 w 412"/>
                  <a:gd name="T45" fmla="*/ 10 h 281"/>
                  <a:gd name="T46" fmla="*/ 53 w 412"/>
                  <a:gd name="T47" fmla="*/ 16 h 281"/>
                  <a:gd name="T48" fmla="*/ 64 w 412"/>
                  <a:gd name="T49" fmla="*/ 23 h 281"/>
                  <a:gd name="T50" fmla="*/ 89 w 412"/>
                  <a:gd name="T51" fmla="*/ 41 h 281"/>
                  <a:gd name="T52" fmla="*/ 117 w 412"/>
                  <a:gd name="T53" fmla="*/ 61 h 281"/>
                  <a:gd name="T54" fmla="*/ 148 w 412"/>
                  <a:gd name="T55" fmla="*/ 85 h 281"/>
                  <a:gd name="T56" fmla="*/ 178 w 412"/>
                  <a:gd name="T57" fmla="*/ 109 h 281"/>
                  <a:gd name="T58" fmla="*/ 211 w 412"/>
                  <a:gd name="T59" fmla="*/ 134 h 281"/>
                  <a:gd name="T60" fmla="*/ 244 w 412"/>
                  <a:gd name="T61" fmla="*/ 158 h 281"/>
                  <a:gd name="T62" fmla="*/ 277 w 412"/>
                  <a:gd name="T63" fmla="*/ 182 h 281"/>
                  <a:gd name="T64" fmla="*/ 308 w 412"/>
                  <a:gd name="T65" fmla="*/ 203 h 281"/>
                  <a:gd name="T66" fmla="*/ 324 w 412"/>
                  <a:gd name="T67" fmla="*/ 213 h 281"/>
                  <a:gd name="T68" fmla="*/ 338 w 412"/>
                  <a:gd name="T69" fmla="*/ 222 h 281"/>
                  <a:gd name="T70" fmla="*/ 352 w 412"/>
                  <a:gd name="T71" fmla="*/ 229 h 281"/>
                  <a:gd name="T72" fmla="*/ 365 w 412"/>
                  <a:gd name="T73" fmla="*/ 235 h 281"/>
                  <a:gd name="T74" fmla="*/ 379 w 412"/>
                  <a:gd name="T75" fmla="*/ 241 h 281"/>
                  <a:gd name="T76" fmla="*/ 391 w 412"/>
                  <a:gd name="T77" fmla="*/ 244 h 281"/>
                  <a:gd name="T78" fmla="*/ 402 w 412"/>
                  <a:gd name="T79" fmla="*/ 247 h 281"/>
                  <a:gd name="T80" fmla="*/ 412 w 412"/>
                  <a:gd name="T81" fmla="*/ 247 h 281"/>
                  <a:gd name="T82" fmla="*/ 368 w 412"/>
                  <a:gd name="T83" fmla="*/ 281 h 2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2"/>
                  <a:gd name="T127" fmla="*/ 0 h 281"/>
                  <a:gd name="T128" fmla="*/ 412 w 412"/>
                  <a:gd name="T129" fmla="*/ 281 h 2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2" h="281">
                    <a:moveTo>
                      <a:pt x="368" y="281"/>
                    </a:moveTo>
                    <a:lnTo>
                      <a:pt x="351" y="272"/>
                    </a:lnTo>
                    <a:lnTo>
                      <a:pt x="306" y="245"/>
                    </a:lnTo>
                    <a:lnTo>
                      <a:pt x="243" y="207"/>
                    </a:lnTo>
                    <a:lnTo>
                      <a:pt x="172" y="162"/>
                    </a:lnTo>
                    <a:lnTo>
                      <a:pt x="137" y="139"/>
                    </a:lnTo>
                    <a:lnTo>
                      <a:pt x="103" y="114"/>
                    </a:lnTo>
                    <a:lnTo>
                      <a:pt x="71" y="92"/>
                    </a:lnTo>
                    <a:lnTo>
                      <a:pt x="45" y="69"/>
                    </a:lnTo>
                    <a:lnTo>
                      <a:pt x="33" y="59"/>
                    </a:lnTo>
                    <a:lnTo>
                      <a:pt x="23" y="49"/>
                    </a:lnTo>
                    <a:lnTo>
                      <a:pt x="15" y="40"/>
                    </a:lnTo>
                    <a:lnTo>
                      <a:pt x="8" y="32"/>
                    </a:lnTo>
                    <a:lnTo>
                      <a:pt x="3" y="23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3" y="16"/>
                    </a:lnTo>
                    <a:lnTo>
                      <a:pt x="64" y="23"/>
                    </a:lnTo>
                    <a:lnTo>
                      <a:pt x="89" y="41"/>
                    </a:lnTo>
                    <a:lnTo>
                      <a:pt x="117" y="61"/>
                    </a:lnTo>
                    <a:lnTo>
                      <a:pt x="148" y="85"/>
                    </a:lnTo>
                    <a:lnTo>
                      <a:pt x="178" y="109"/>
                    </a:lnTo>
                    <a:lnTo>
                      <a:pt x="211" y="134"/>
                    </a:lnTo>
                    <a:lnTo>
                      <a:pt x="244" y="158"/>
                    </a:lnTo>
                    <a:lnTo>
                      <a:pt x="277" y="182"/>
                    </a:lnTo>
                    <a:lnTo>
                      <a:pt x="308" y="203"/>
                    </a:lnTo>
                    <a:lnTo>
                      <a:pt x="324" y="213"/>
                    </a:lnTo>
                    <a:lnTo>
                      <a:pt x="338" y="222"/>
                    </a:lnTo>
                    <a:lnTo>
                      <a:pt x="352" y="229"/>
                    </a:lnTo>
                    <a:lnTo>
                      <a:pt x="365" y="235"/>
                    </a:lnTo>
                    <a:lnTo>
                      <a:pt x="379" y="241"/>
                    </a:lnTo>
                    <a:lnTo>
                      <a:pt x="391" y="244"/>
                    </a:lnTo>
                    <a:lnTo>
                      <a:pt x="402" y="247"/>
                    </a:lnTo>
                    <a:lnTo>
                      <a:pt x="412" y="247"/>
                    </a:lnTo>
                    <a:lnTo>
                      <a:pt x="368" y="281"/>
                    </a:lnTo>
                    <a:close/>
                  </a:path>
                </a:pathLst>
              </a:custGeom>
              <a:solidFill>
                <a:srgbClr val="262A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" name="Freeform 375"/>
              <p:cNvSpPr>
                <a:spLocks/>
              </p:cNvSpPr>
              <p:nvPr/>
            </p:nvSpPr>
            <p:spPr bwMode="auto">
              <a:xfrm>
                <a:off x="4575" y="2353"/>
                <a:ext cx="13" cy="26"/>
              </a:xfrm>
              <a:custGeom>
                <a:avLst/>
                <a:gdLst>
                  <a:gd name="T0" fmla="*/ 395 w 395"/>
                  <a:gd name="T1" fmla="*/ 0 h 762"/>
                  <a:gd name="T2" fmla="*/ 391 w 395"/>
                  <a:gd name="T3" fmla="*/ 8 h 762"/>
                  <a:gd name="T4" fmla="*/ 381 w 395"/>
                  <a:gd name="T5" fmla="*/ 29 h 762"/>
                  <a:gd name="T6" fmla="*/ 365 w 395"/>
                  <a:gd name="T7" fmla="*/ 61 h 762"/>
                  <a:gd name="T8" fmla="*/ 345 w 395"/>
                  <a:gd name="T9" fmla="*/ 102 h 762"/>
                  <a:gd name="T10" fmla="*/ 320 w 395"/>
                  <a:gd name="T11" fmla="*/ 153 h 762"/>
                  <a:gd name="T12" fmla="*/ 292 w 395"/>
                  <a:gd name="T13" fmla="*/ 210 h 762"/>
                  <a:gd name="T14" fmla="*/ 262 w 395"/>
                  <a:gd name="T15" fmla="*/ 271 h 762"/>
                  <a:gd name="T16" fmla="*/ 232 w 395"/>
                  <a:gd name="T17" fmla="*/ 335 h 762"/>
                  <a:gd name="T18" fmla="*/ 200 w 395"/>
                  <a:gd name="T19" fmla="*/ 402 h 762"/>
                  <a:gd name="T20" fmla="*/ 169 w 395"/>
                  <a:gd name="T21" fmla="*/ 467 h 762"/>
                  <a:gd name="T22" fmla="*/ 140 w 395"/>
                  <a:gd name="T23" fmla="*/ 531 h 762"/>
                  <a:gd name="T24" fmla="*/ 112 w 395"/>
                  <a:gd name="T25" fmla="*/ 591 h 762"/>
                  <a:gd name="T26" fmla="*/ 89 w 395"/>
                  <a:gd name="T27" fmla="*/ 646 h 762"/>
                  <a:gd name="T28" fmla="*/ 69 w 395"/>
                  <a:gd name="T29" fmla="*/ 693 h 762"/>
                  <a:gd name="T30" fmla="*/ 61 w 395"/>
                  <a:gd name="T31" fmla="*/ 715 h 762"/>
                  <a:gd name="T32" fmla="*/ 54 w 395"/>
                  <a:gd name="T33" fmla="*/ 733 h 762"/>
                  <a:gd name="T34" fmla="*/ 49 w 395"/>
                  <a:gd name="T35" fmla="*/ 748 h 762"/>
                  <a:gd name="T36" fmla="*/ 45 w 395"/>
                  <a:gd name="T37" fmla="*/ 762 h 762"/>
                  <a:gd name="T38" fmla="*/ 0 w 395"/>
                  <a:gd name="T39" fmla="*/ 762 h 762"/>
                  <a:gd name="T40" fmla="*/ 3 w 395"/>
                  <a:gd name="T41" fmla="*/ 753 h 762"/>
                  <a:gd name="T42" fmla="*/ 12 w 395"/>
                  <a:gd name="T43" fmla="*/ 732 h 762"/>
                  <a:gd name="T44" fmla="*/ 25 w 395"/>
                  <a:gd name="T45" fmla="*/ 699 h 762"/>
                  <a:gd name="T46" fmla="*/ 45 w 395"/>
                  <a:gd name="T47" fmla="*/ 655 h 762"/>
                  <a:gd name="T48" fmla="*/ 67 w 395"/>
                  <a:gd name="T49" fmla="*/ 603 h 762"/>
                  <a:gd name="T50" fmla="*/ 93 w 395"/>
                  <a:gd name="T51" fmla="*/ 545 h 762"/>
                  <a:gd name="T52" fmla="*/ 121 w 395"/>
                  <a:gd name="T53" fmla="*/ 482 h 762"/>
                  <a:gd name="T54" fmla="*/ 152 w 395"/>
                  <a:gd name="T55" fmla="*/ 415 h 762"/>
                  <a:gd name="T56" fmla="*/ 184 w 395"/>
                  <a:gd name="T57" fmla="*/ 348 h 762"/>
                  <a:gd name="T58" fmla="*/ 216 w 395"/>
                  <a:gd name="T59" fmla="*/ 281 h 762"/>
                  <a:gd name="T60" fmla="*/ 249 w 395"/>
                  <a:gd name="T61" fmla="*/ 218 h 762"/>
                  <a:gd name="T62" fmla="*/ 282 w 395"/>
                  <a:gd name="T63" fmla="*/ 158 h 762"/>
                  <a:gd name="T64" fmla="*/ 298 w 395"/>
                  <a:gd name="T65" fmla="*/ 130 h 762"/>
                  <a:gd name="T66" fmla="*/ 313 w 395"/>
                  <a:gd name="T67" fmla="*/ 105 h 762"/>
                  <a:gd name="T68" fmla="*/ 329 w 395"/>
                  <a:gd name="T69" fmla="*/ 81 h 762"/>
                  <a:gd name="T70" fmla="*/ 343 w 395"/>
                  <a:gd name="T71" fmla="*/ 60 h 762"/>
                  <a:gd name="T72" fmla="*/ 357 w 395"/>
                  <a:gd name="T73" fmla="*/ 40 h 762"/>
                  <a:gd name="T74" fmla="*/ 371 w 395"/>
                  <a:gd name="T75" fmla="*/ 25 h 762"/>
                  <a:gd name="T76" fmla="*/ 383 w 395"/>
                  <a:gd name="T77" fmla="*/ 10 h 762"/>
                  <a:gd name="T78" fmla="*/ 395 w 395"/>
                  <a:gd name="T79" fmla="*/ 0 h 7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5"/>
                  <a:gd name="T121" fmla="*/ 0 h 762"/>
                  <a:gd name="T122" fmla="*/ 395 w 395"/>
                  <a:gd name="T123" fmla="*/ 762 h 7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5" h="762">
                    <a:moveTo>
                      <a:pt x="395" y="0"/>
                    </a:moveTo>
                    <a:lnTo>
                      <a:pt x="391" y="8"/>
                    </a:lnTo>
                    <a:lnTo>
                      <a:pt x="381" y="29"/>
                    </a:lnTo>
                    <a:lnTo>
                      <a:pt x="365" y="61"/>
                    </a:lnTo>
                    <a:lnTo>
                      <a:pt x="345" y="102"/>
                    </a:lnTo>
                    <a:lnTo>
                      <a:pt x="320" y="153"/>
                    </a:lnTo>
                    <a:lnTo>
                      <a:pt x="292" y="210"/>
                    </a:lnTo>
                    <a:lnTo>
                      <a:pt x="262" y="271"/>
                    </a:lnTo>
                    <a:lnTo>
                      <a:pt x="232" y="335"/>
                    </a:lnTo>
                    <a:lnTo>
                      <a:pt x="200" y="402"/>
                    </a:lnTo>
                    <a:lnTo>
                      <a:pt x="169" y="467"/>
                    </a:lnTo>
                    <a:lnTo>
                      <a:pt x="140" y="531"/>
                    </a:lnTo>
                    <a:lnTo>
                      <a:pt x="112" y="591"/>
                    </a:lnTo>
                    <a:lnTo>
                      <a:pt x="89" y="646"/>
                    </a:lnTo>
                    <a:lnTo>
                      <a:pt x="69" y="693"/>
                    </a:lnTo>
                    <a:lnTo>
                      <a:pt x="61" y="715"/>
                    </a:lnTo>
                    <a:lnTo>
                      <a:pt x="54" y="733"/>
                    </a:lnTo>
                    <a:lnTo>
                      <a:pt x="49" y="748"/>
                    </a:lnTo>
                    <a:lnTo>
                      <a:pt x="45" y="762"/>
                    </a:lnTo>
                    <a:lnTo>
                      <a:pt x="0" y="762"/>
                    </a:lnTo>
                    <a:lnTo>
                      <a:pt x="3" y="753"/>
                    </a:lnTo>
                    <a:lnTo>
                      <a:pt x="12" y="732"/>
                    </a:lnTo>
                    <a:lnTo>
                      <a:pt x="25" y="699"/>
                    </a:lnTo>
                    <a:lnTo>
                      <a:pt x="45" y="655"/>
                    </a:lnTo>
                    <a:lnTo>
                      <a:pt x="67" y="603"/>
                    </a:lnTo>
                    <a:lnTo>
                      <a:pt x="93" y="545"/>
                    </a:lnTo>
                    <a:lnTo>
                      <a:pt x="121" y="482"/>
                    </a:lnTo>
                    <a:lnTo>
                      <a:pt x="152" y="415"/>
                    </a:lnTo>
                    <a:lnTo>
                      <a:pt x="184" y="348"/>
                    </a:lnTo>
                    <a:lnTo>
                      <a:pt x="216" y="281"/>
                    </a:lnTo>
                    <a:lnTo>
                      <a:pt x="249" y="218"/>
                    </a:lnTo>
                    <a:lnTo>
                      <a:pt x="282" y="158"/>
                    </a:lnTo>
                    <a:lnTo>
                      <a:pt x="298" y="130"/>
                    </a:lnTo>
                    <a:lnTo>
                      <a:pt x="313" y="105"/>
                    </a:lnTo>
                    <a:lnTo>
                      <a:pt x="329" y="81"/>
                    </a:lnTo>
                    <a:lnTo>
                      <a:pt x="343" y="60"/>
                    </a:lnTo>
                    <a:lnTo>
                      <a:pt x="357" y="40"/>
                    </a:lnTo>
                    <a:lnTo>
                      <a:pt x="371" y="25"/>
                    </a:lnTo>
                    <a:lnTo>
                      <a:pt x="383" y="10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262A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7" name="Freeform 376"/>
              <p:cNvSpPr>
                <a:spLocks/>
              </p:cNvSpPr>
              <p:nvPr/>
            </p:nvSpPr>
            <p:spPr bwMode="auto">
              <a:xfrm>
                <a:off x="4590" y="2407"/>
                <a:ext cx="31" cy="8"/>
              </a:xfrm>
              <a:custGeom>
                <a:avLst/>
                <a:gdLst>
                  <a:gd name="T0" fmla="*/ 0 w 928"/>
                  <a:gd name="T1" fmla="*/ 0 h 243"/>
                  <a:gd name="T2" fmla="*/ 8 w 928"/>
                  <a:gd name="T3" fmla="*/ 2 h 243"/>
                  <a:gd name="T4" fmla="*/ 29 w 928"/>
                  <a:gd name="T5" fmla="*/ 8 h 243"/>
                  <a:gd name="T6" fmla="*/ 62 w 928"/>
                  <a:gd name="T7" fmla="*/ 18 h 243"/>
                  <a:gd name="T8" fmla="*/ 105 w 928"/>
                  <a:gd name="T9" fmla="*/ 31 h 243"/>
                  <a:gd name="T10" fmla="*/ 157 w 928"/>
                  <a:gd name="T11" fmla="*/ 46 h 243"/>
                  <a:gd name="T12" fmla="*/ 216 w 928"/>
                  <a:gd name="T13" fmla="*/ 62 h 243"/>
                  <a:gd name="T14" fmla="*/ 282 w 928"/>
                  <a:gd name="T15" fmla="*/ 81 h 243"/>
                  <a:gd name="T16" fmla="*/ 353 w 928"/>
                  <a:gd name="T17" fmla="*/ 99 h 243"/>
                  <a:gd name="T18" fmla="*/ 426 w 928"/>
                  <a:gd name="T19" fmla="*/ 117 h 243"/>
                  <a:gd name="T20" fmla="*/ 500 w 928"/>
                  <a:gd name="T21" fmla="*/ 135 h 243"/>
                  <a:gd name="T22" fmla="*/ 576 w 928"/>
                  <a:gd name="T23" fmla="*/ 152 h 243"/>
                  <a:gd name="T24" fmla="*/ 649 w 928"/>
                  <a:gd name="T25" fmla="*/ 167 h 243"/>
                  <a:gd name="T26" fmla="*/ 684 w 928"/>
                  <a:gd name="T27" fmla="*/ 174 h 243"/>
                  <a:gd name="T28" fmla="*/ 719 w 928"/>
                  <a:gd name="T29" fmla="*/ 180 h 243"/>
                  <a:gd name="T30" fmla="*/ 753 w 928"/>
                  <a:gd name="T31" fmla="*/ 185 h 243"/>
                  <a:gd name="T32" fmla="*/ 785 w 928"/>
                  <a:gd name="T33" fmla="*/ 189 h 243"/>
                  <a:gd name="T34" fmla="*/ 816 w 928"/>
                  <a:gd name="T35" fmla="*/ 193 h 243"/>
                  <a:gd name="T36" fmla="*/ 846 w 928"/>
                  <a:gd name="T37" fmla="*/ 195 h 243"/>
                  <a:gd name="T38" fmla="*/ 873 w 928"/>
                  <a:gd name="T39" fmla="*/ 197 h 243"/>
                  <a:gd name="T40" fmla="*/ 899 w 928"/>
                  <a:gd name="T41" fmla="*/ 198 h 243"/>
                  <a:gd name="T42" fmla="*/ 928 w 928"/>
                  <a:gd name="T43" fmla="*/ 243 h 243"/>
                  <a:gd name="T44" fmla="*/ 918 w 928"/>
                  <a:gd name="T45" fmla="*/ 242 h 243"/>
                  <a:gd name="T46" fmla="*/ 888 w 928"/>
                  <a:gd name="T47" fmla="*/ 237 h 243"/>
                  <a:gd name="T48" fmla="*/ 842 w 928"/>
                  <a:gd name="T49" fmla="*/ 230 h 243"/>
                  <a:gd name="T50" fmla="*/ 783 w 928"/>
                  <a:gd name="T51" fmla="*/ 221 h 243"/>
                  <a:gd name="T52" fmla="*/ 714 w 928"/>
                  <a:gd name="T53" fmla="*/ 208 h 243"/>
                  <a:gd name="T54" fmla="*/ 635 w 928"/>
                  <a:gd name="T55" fmla="*/ 194 h 243"/>
                  <a:gd name="T56" fmla="*/ 551 w 928"/>
                  <a:gd name="T57" fmla="*/ 179 h 243"/>
                  <a:gd name="T58" fmla="*/ 464 w 928"/>
                  <a:gd name="T59" fmla="*/ 161 h 243"/>
                  <a:gd name="T60" fmla="*/ 379 w 928"/>
                  <a:gd name="T61" fmla="*/ 143 h 243"/>
                  <a:gd name="T62" fmla="*/ 295 w 928"/>
                  <a:gd name="T63" fmla="*/ 124 h 243"/>
                  <a:gd name="T64" fmla="*/ 254 w 928"/>
                  <a:gd name="T65" fmla="*/ 114 h 243"/>
                  <a:gd name="T66" fmla="*/ 216 w 928"/>
                  <a:gd name="T67" fmla="*/ 104 h 243"/>
                  <a:gd name="T68" fmla="*/ 179 w 928"/>
                  <a:gd name="T69" fmla="*/ 93 h 243"/>
                  <a:gd name="T70" fmla="*/ 146 w 928"/>
                  <a:gd name="T71" fmla="*/ 83 h 243"/>
                  <a:gd name="T72" fmla="*/ 115 w 928"/>
                  <a:gd name="T73" fmla="*/ 73 h 243"/>
                  <a:gd name="T74" fmla="*/ 86 w 928"/>
                  <a:gd name="T75" fmla="*/ 62 h 243"/>
                  <a:gd name="T76" fmla="*/ 62 w 928"/>
                  <a:gd name="T77" fmla="*/ 52 h 243"/>
                  <a:gd name="T78" fmla="*/ 40 w 928"/>
                  <a:gd name="T79" fmla="*/ 41 h 243"/>
                  <a:gd name="T80" fmla="*/ 24 w 928"/>
                  <a:gd name="T81" fmla="*/ 31 h 243"/>
                  <a:gd name="T82" fmla="*/ 12 w 928"/>
                  <a:gd name="T83" fmla="*/ 20 h 243"/>
                  <a:gd name="T84" fmla="*/ 3 w 928"/>
                  <a:gd name="T85" fmla="*/ 10 h 243"/>
                  <a:gd name="T86" fmla="*/ 0 w 928"/>
                  <a:gd name="T87" fmla="*/ 0 h 2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28"/>
                  <a:gd name="T133" fmla="*/ 0 h 243"/>
                  <a:gd name="T134" fmla="*/ 928 w 928"/>
                  <a:gd name="T135" fmla="*/ 243 h 2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28" h="243">
                    <a:moveTo>
                      <a:pt x="0" y="0"/>
                    </a:moveTo>
                    <a:lnTo>
                      <a:pt x="8" y="2"/>
                    </a:lnTo>
                    <a:lnTo>
                      <a:pt x="29" y="8"/>
                    </a:lnTo>
                    <a:lnTo>
                      <a:pt x="62" y="18"/>
                    </a:lnTo>
                    <a:lnTo>
                      <a:pt x="105" y="31"/>
                    </a:lnTo>
                    <a:lnTo>
                      <a:pt x="157" y="46"/>
                    </a:lnTo>
                    <a:lnTo>
                      <a:pt x="216" y="62"/>
                    </a:lnTo>
                    <a:lnTo>
                      <a:pt x="282" y="81"/>
                    </a:lnTo>
                    <a:lnTo>
                      <a:pt x="353" y="99"/>
                    </a:lnTo>
                    <a:lnTo>
                      <a:pt x="426" y="117"/>
                    </a:lnTo>
                    <a:lnTo>
                      <a:pt x="500" y="135"/>
                    </a:lnTo>
                    <a:lnTo>
                      <a:pt x="576" y="152"/>
                    </a:lnTo>
                    <a:lnTo>
                      <a:pt x="649" y="167"/>
                    </a:lnTo>
                    <a:lnTo>
                      <a:pt x="684" y="174"/>
                    </a:lnTo>
                    <a:lnTo>
                      <a:pt x="719" y="180"/>
                    </a:lnTo>
                    <a:lnTo>
                      <a:pt x="753" y="185"/>
                    </a:lnTo>
                    <a:lnTo>
                      <a:pt x="785" y="189"/>
                    </a:lnTo>
                    <a:lnTo>
                      <a:pt x="816" y="193"/>
                    </a:lnTo>
                    <a:lnTo>
                      <a:pt x="846" y="195"/>
                    </a:lnTo>
                    <a:lnTo>
                      <a:pt x="873" y="197"/>
                    </a:lnTo>
                    <a:lnTo>
                      <a:pt x="899" y="198"/>
                    </a:lnTo>
                    <a:lnTo>
                      <a:pt x="928" y="243"/>
                    </a:lnTo>
                    <a:lnTo>
                      <a:pt x="918" y="242"/>
                    </a:lnTo>
                    <a:lnTo>
                      <a:pt x="888" y="237"/>
                    </a:lnTo>
                    <a:lnTo>
                      <a:pt x="842" y="230"/>
                    </a:lnTo>
                    <a:lnTo>
                      <a:pt x="783" y="221"/>
                    </a:lnTo>
                    <a:lnTo>
                      <a:pt x="714" y="208"/>
                    </a:lnTo>
                    <a:lnTo>
                      <a:pt x="635" y="194"/>
                    </a:lnTo>
                    <a:lnTo>
                      <a:pt x="551" y="179"/>
                    </a:lnTo>
                    <a:lnTo>
                      <a:pt x="464" y="161"/>
                    </a:lnTo>
                    <a:lnTo>
                      <a:pt x="379" y="143"/>
                    </a:lnTo>
                    <a:lnTo>
                      <a:pt x="295" y="124"/>
                    </a:lnTo>
                    <a:lnTo>
                      <a:pt x="254" y="114"/>
                    </a:lnTo>
                    <a:lnTo>
                      <a:pt x="216" y="104"/>
                    </a:lnTo>
                    <a:lnTo>
                      <a:pt x="179" y="93"/>
                    </a:lnTo>
                    <a:lnTo>
                      <a:pt x="146" y="83"/>
                    </a:lnTo>
                    <a:lnTo>
                      <a:pt x="115" y="73"/>
                    </a:lnTo>
                    <a:lnTo>
                      <a:pt x="86" y="62"/>
                    </a:lnTo>
                    <a:lnTo>
                      <a:pt x="62" y="52"/>
                    </a:lnTo>
                    <a:lnTo>
                      <a:pt x="40" y="41"/>
                    </a:lnTo>
                    <a:lnTo>
                      <a:pt x="24" y="31"/>
                    </a:lnTo>
                    <a:lnTo>
                      <a:pt x="12" y="20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A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8" name="Freeform 377"/>
              <p:cNvSpPr>
                <a:spLocks/>
              </p:cNvSpPr>
              <p:nvPr/>
            </p:nvSpPr>
            <p:spPr bwMode="auto">
              <a:xfrm>
                <a:off x="4710" y="2321"/>
                <a:ext cx="17" cy="9"/>
              </a:xfrm>
              <a:custGeom>
                <a:avLst/>
                <a:gdLst>
                  <a:gd name="T0" fmla="*/ 15 w 507"/>
                  <a:gd name="T1" fmla="*/ 226 h 252"/>
                  <a:gd name="T2" fmla="*/ 461 w 507"/>
                  <a:gd name="T3" fmla="*/ 0 h 252"/>
                  <a:gd name="T4" fmla="*/ 507 w 507"/>
                  <a:gd name="T5" fmla="*/ 29 h 252"/>
                  <a:gd name="T6" fmla="*/ 482 w 507"/>
                  <a:gd name="T7" fmla="*/ 44 h 252"/>
                  <a:gd name="T8" fmla="*/ 414 w 507"/>
                  <a:gd name="T9" fmla="*/ 77 h 252"/>
                  <a:gd name="T10" fmla="*/ 321 w 507"/>
                  <a:gd name="T11" fmla="*/ 123 h 252"/>
                  <a:gd name="T12" fmla="*/ 219 w 507"/>
                  <a:gd name="T13" fmla="*/ 172 h 252"/>
                  <a:gd name="T14" fmla="*/ 168 w 507"/>
                  <a:gd name="T15" fmla="*/ 196 h 252"/>
                  <a:gd name="T16" fmla="*/ 121 w 507"/>
                  <a:gd name="T17" fmla="*/ 216 h 252"/>
                  <a:gd name="T18" fmla="*/ 79 w 507"/>
                  <a:gd name="T19" fmla="*/ 233 h 252"/>
                  <a:gd name="T20" fmla="*/ 44 w 507"/>
                  <a:gd name="T21" fmla="*/ 245 h 252"/>
                  <a:gd name="T22" fmla="*/ 30 w 507"/>
                  <a:gd name="T23" fmla="*/ 249 h 252"/>
                  <a:gd name="T24" fmla="*/ 18 w 507"/>
                  <a:gd name="T25" fmla="*/ 252 h 252"/>
                  <a:gd name="T26" fmla="*/ 10 w 507"/>
                  <a:gd name="T27" fmla="*/ 252 h 252"/>
                  <a:gd name="T28" fmla="*/ 4 w 507"/>
                  <a:gd name="T29" fmla="*/ 251 h 252"/>
                  <a:gd name="T30" fmla="*/ 0 w 507"/>
                  <a:gd name="T31" fmla="*/ 248 h 252"/>
                  <a:gd name="T32" fmla="*/ 1 w 507"/>
                  <a:gd name="T33" fmla="*/ 243 h 252"/>
                  <a:gd name="T34" fmla="*/ 6 w 507"/>
                  <a:gd name="T35" fmla="*/ 236 h 252"/>
                  <a:gd name="T36" fmla="*/ 15 w 507"/>
                  <a:gd name="T37" fmla="*/ 226 h 2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7"/>
                  <a:gd name="T58" fmla="*/ 0 h 252"/>
                  <a:gd name="T59" fmla="*/ 507 w 507"/>
                  <a:gd name="T60" fmla="*/ 252 h 2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7" h="252">
                    <a:moveTo>
                      <a:pt x="15" y="226"/>
                    </a:moveTo>
                    <a:lnTo>
                      <a:pt x="461" y="0"/>
                    </a:lnTo>
                    <a:lnTo>
                      <a:pt x="507" y="29"/>
                    </a:lnTo>
                    <a:lnTo>
                      <a:pt x="482" y="44"/>
                    </a:lnTo>
                    <a:lnTo>
                      <a:pt x="414" y="77"/>
                    </a:lnTo>
                    <a:lnTo>
                      <a:pt x="321" y="123"/>
                    </a:lnTo>
                    <a:lnTo>
                      <a:pt x="219" y="172"/>
                    </a:lnTo>
                    <a:lnTo>
                      <a:pt x="168" y="196"/>
                    </a:lnTo>
                    <a:lnTo>
                      <a:pt x="121" y="216"/>
                    </a:lnTo>
                    <a:lnTo>
                      <a:pt x="79" y="233"/>
                    </a:lnTo>
                    <a:lnTo>
                      <a:pt x="44" y="245"/>
                    </a:lnTo>
                    <a:lnTo>
                      <a:pt x="30" y="249"/>
                    </a:lnTo>
                    <a:lnTo>
                      <a:pt x="18" y="252"/>
                    </a:lnTo>
                    <a:lnTo>
                      <a:pt x="10" y="252"/>
                    </a:lnTo>
                    <a:lnTo>
                      <a:pt x="4" y="251"/>
                    </a:lnTo>
                    <a:lnTo>
                      <a:pt x="0" y="248"/>
                    </a:lnTo>
                    <a:lnTo>
                      <a:pt x="1" y="243"/>
                    </a:lnTo>
                    <a:lnTo>
                      <a:pt x="6" y="236"/>
                    </a:lnTo>
                    <a:lnTo>
                      <a:pt x="15" y="226"/>
                    </a:lnTo>
                    <a:close/>
                  </a:path>
                </a:pathLst>
              </a:custGeom>
              <a:solidFill>
                <a:srgbClr val="262A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" name="Freeform 378"/>
              <p:cNvSpPr>
                <a:spLocks/>
              </p:cNvSpPr>
              <p:nvPr/>
            </p:nvSpPr>
            <p:spPr bwMode="auto">
              <a:xfrm>
                <a:off x="4707" y="2361"/>
                <a:ext cx="12" cy="29"/>
              </a:xfrm>
              <a:custGeom>
                <a:avLst/>
                <a:gdLst>
                  <a:gd name="T0" fmla="*/ 67 w 380"/>
                  <a:gd name="T1" fmla="*/ 13 h 851"/>
                  <a:gd name="T2" fmla="*/ 69 w 380"/>
                  <a:gd name="T3" fmla="*/ 18 h 851"/>
                  <a:gd name="T4" fmla="*/ 76 w 380"/>
                  <a:gd name="T5" fmla="*/ 31 h 851"/>
                  <a:gd name="T6" fmla="*/ 86 w 380"/>
                  <a:gd name="T7" fmla="*/ 52 h 851"/>
                  <a:gd name="T8" fmla="*/ 100 w 380"/>
                  <a:gd name="T9" fmla="*/ 80 h 851"/>
                  <a:gd name="T10" fmla="*/ 118 w 380"/>
                  <a:gd name="T11" fmla="*/ 116 h 851"/>
                  <a:gd name="T12" fmla="*/ 138 w 380"/>
                  <a:gd name="T13" fmla="*/ 157 h 851"/>
                  <a:gd name="T14" fmla="*/ 160 w 380"/>
                  <a:gd name="T15" fmla="*/ 204 h 851"/>
                  <a:gd name="T16" fmla="*/ 183 w 380"/>
                  <a:gd name="T17" fmla="*/ 255 h 851"/>
                  <a:gd name="T18" fmla="*/ 209 w 380"/>
                  <a:gd name="T19" fmla="*/ 311 h 851"/>
                  <a:gd name="T20" fmla="*/ 234 w 380"/>
                  <a:gd name="T21" fmla="*/ 369 h 851"/>
                  <a:gd name="T22" fmla="*/ 260 w 380"/>
                  <a:gd name="T23" fmla="*/ 432 h 851"/>
                  <a:gd name="T24" fmla="*/ 286 w 380"/>
                  <a:gd name="T25" fmla="*/ 495 h 851"/>
                  <a:gd name="T26" fmla="*/ 312 w 380"/>
                  <a:gd name="T27" fmla="*/ 561 h 851"/>
                  <a:gd name="T28" fmla="*/ 337 w 380"/>
                  <a:gd name="T29" fmla="*/ 627 h 851"/>
                  <a:gd name="T30" fmla="*/ 359 w 380"/>
                  <a:gd name="T31" fmla="*/ 693 h 851"/>
                  <a:gd name="T32" fmla="*/ 380 w 380"/>
                  <a:gd name="T33" fmla="*/ 760 h 851"/>
                  <a:gd name="T34" fmla="*/ 350 w 380"/>
                  <a:gd name="T35" fmla="*/ 851 h 851"/>
                  <a:gd name="T36" fmla="*/ 348 w 380"/>
                  <a:gd name="T37" fmla="*/ 844 h 851"/>
                  <a:gd name="T38" fmla="*/ 341 w 380"/>
                  <a:gd name="T39" fmla="*/ 821 h 851"/>
                  <a:gd name="T40" fmla="*/ 330 w 380"/>
                  <a:gd name="T41" fmla="*/ 786 h 851"/>
                  <a:gd name="T42" fmla="*/ 316 w 380"/>
                  <a:gd name="T43" fmla="*/ 741 h 851"/>
                  <a:gd name="T44" fmla="*/ 300 w 380"/>
                  <a:gd name="T45" fmla="*/ 687 h 851"/>
                  <a:gd name="T46" fmla="*/ 279 w 380"/>
                  <a:gd name="T47" fmla="*/ 625 h 851"/>
                  <a:gd name="T48" fmla="*/ 257 w 380"/>
                  <a:gd name="T49" fmla="*/ 559 h 851"/>
                  <a:gd name="T50" fmla="*/ 232 w 380"/>
                  <a:gd name="T51" fmla="*/ 488 h 851"/>
                  <a:gd name="T52" fmla="*/ 206 w 380"/>
                  <a:gd name="T53" fmla="*/ 415 h 851"/>
                  <a:gd name="T54" fmla="*/ 177 w 380"/>
                  <a:gd name="T55" fmla="*/ 342 h 851"/>
                  <a:gd name="T56" fmla="*/ 148 w 380"/>
                  <a:gd name="T57" fmla="*/ 270 h 851"/>
                  <a:gd name="T58" fmla="*/ 119 w 380"/>
                  <a:gd name="T59" fmla="*/ 203 h 851"/>
                  <a:gd name="T60" fmla="*/ 104 w 380"/>
                  <a:gd name="T61" fmla="*/ 170 h 851"/>
                  <a:gd name="T62" fmla="*/ 89 w 380"/>
                  <a:gd name="T63" fmla="*/ 140 h 851"/>
                  <a:gd name="T64" fmla="*/ 74 w 380"/>
                  <a:gd name="T65" fmla="*/ 111 h 851"/>
                  <a:gd name="T66" fmla="*/ 59 w 380"/>
                  <a:gd name="T67" fmla="*/ 83 h 851"/>
                  <a:gd name="T68" fmla="*/ 43 w 380"/>
                  <a:gd name="T69" fmla="*/ 59 h 851"/>
                  <a:gd name="T70" fmla="*/ 29 w 380"/>
                  <a:gd name="T71" fmla="*/ 36 h 851"/>
                  <a:gd name="T72" fmla="*/ 15 w 380"/>
                  <a:gd name="T73" fmla="*/ 16 h 851"/>
                  <a:gd name="T74" fmla="*/ 0 w 380"/>
                  <a:gd name="T75" fmla="*/ 0 h 851"/>
                  <a:gd name="T76" fmla="*/ 67 w 380"/>
                  <a:gd name="T77" fmla="*/ 13 h 8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0"/>
                  <a:gd name="T118" fmla="*/ 0 h 851"/>
                  <a:gd name="T119" fmla="*/ 380 w 380"/>
                  <a:gd name="T120" fmla="*/ 851 h 8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0" h="851">
                    <a:moveTo>
                      <a:pt x="67" y="13"/>
                    </a:moveTo>
                    <a:lnTo>
                      <a:pt x="69" y="18"/>
                    </a:lnTo>
                    <a:lnTo>
                      <a:pt x="76" y="31"/>
                    </a:lnTo>
                    <a:lnTo>
                      <a:pt x="86" y="52"/>
                    </a:lnTo>
                    <a:lnTo>
                      <a:pt x="100" y="80"/>
                    </a:lnTo>
                    <a:lnTo>
                      <a:pt x="118" y="116"/>
                    </a:lnTo>
                    <a:lnTo>
                      <a:pt x="138" y="157"/>
                    </a:lnTo>
                    <a:lnTo>
                      <a:pt x="160" y="204"/>
                    </a:lnTo>
                    <a:lnTo>
                      <a:pt x="183" y="255"/>
                    </a:lnTo>
                    <a:lnTo>
                      <a:pt x="209" y="311"/>
                    </a:lnTo>
                    <a:lnTo>
                      <a:pt x="234" y="369"/>
                    </a:lnTo>
                    <a:lnTo>
                      <a:pt x="260" y="432"/>
                    </a:lnTo>
                    <a:lnTo>
                      <a:pt x="286" y="495"/>
                    </a:lnTo>
                    <a:lnTo>
                      <a:pt x="312" y="561"/>
                    </a:lnTo>
                    <a:lnTo>
                      <a:pt x="337" y="627"/>
                    </a:lnTo>
                    <a:lnTo>
                      <a:pt x="359" y="693"/>
                    </a:lnTo>
                    <a:lnTo>
                      <a:pt x="380" y="760"/>
                    </a:lnTo>
                    <a:lnTo>
                      <a:pt x="350" y="851"/>
                    </a:lnTo>
                    <a:lnTo>
                      <a:pt x="348" y="844"/>
                    </a:lnTo>
                    <a:lnTo>
                      <a:pt x="341" y="821"/>
                    </a:lnTo>
                    <a:lnTo>
                      <a:pt x="330" y="786"/>
                    </a:lnTo>
                    <a:lnTo>
                      <a:pt x="316" y="741"/>
                    </a:lnTo>
                    <a:lnTo>
                      <a:pt x="300" y="687"/>
                    </a:lnTo>
                    <a:lnTo>
                      <a:pt x="279" y="625"/>
                    </a:lnTo>
                    <a:lnTo>
                      <a:pt x="257" y="559"/>
                    </a:lnTo>
                    <a:lnTo>
                      <a:pt x="232" y="488"/>
                    </a:lnTo>
                    <a:lnTo>
                      <a:pt x="206" y="415"/>
                    </a:lnTo>
                    <a:lnTo>
                      <a:pt x="177" y="342"/>
                    </a:lnTo>
                    <a:lnTo>
                      <a:pt x="148" y="270"/>
                    </a:lnTo>
                    <a:lnTo>
                      <a:pt x="119" y="203"/>
                    </a:lnTo>
                    <a:lnTo>
                      <a:pt x="104" y="170"/>
                    </a:lnTo>
                    <a:lnTo>
                      <a:pt x="89" y="140"/>
                    </a:lnTo>
                    <a:lnTo>
                      <a:pt x="74" y="111"/>
                    </a:lnTo>
                    <a:lnTo>
                      <a:pt x="59" y="83"/>
                    </a:lnTo>
                    <a:lnTo>
                      <a:pt x="43" y="59"/>
                    </a:lnTo>
                    <a:lnTo>
                      <a:pt x="29" y="36"/>
                    </a:lnTo>
                    <a:lnTo>
                      <a:pt x="15" y="16"/>
                    </a:lnTo>
                    <a:lnTo>
                      <a:pt x="0" y="0"/>
                    </a:lnTo>
                    <a:lnTo>
                      <a:pt x="67" y="13"/>
                    </a:lnTo>
                    <a:close/>
                  </a:path>
                </a:pathLst>
              </a:custGeom>
              <a:solidFill>
                <a:srgbClr val="262A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0" name="Freeform 379"/>
              <p:cNvSpPr>
                <a:spLocks/>
              </p:cNvSpPr>
              <p:nvPr/>
            </p:nvSpPr>
            <p:spPr bwMode="auto">
              <a:xfrm>
                <a:off x="4672" y="2412"/>
                <a:ext cx="31" cy="7"/>
              </a:xfrm>
              <a:custGeom>
                <a:avLst/>
                <a:gdLst>
                  <a:gd name="T0" fmla="*/ 22 w 937"/>
                  <a:gd name="T1" fmla="*/ 188 h 229"/>
                  <a:gd name="T2" fmla="*/ 30 w 937"/>
                  <a:gd name="T3" fmla="*/ 187 h 229"/>
                  <a:gd name="T4" fmla="*/ 48 w 937"/>
                  <a:gd name="T5" fmla="*/ 186 h 229"/>
                  <a:gd name="T6" fmla="*/ 79 w 937"/>
                  <a:gd name="T7" fmla="*/ 183 h 229"/>
                  <a:gd name="T8" fmla="*/ 119 w 937"/>
                  <a:gd name="T9" fmla="*/ 180 h 229"/>
                  <a:gd name="T10" fmla="*/ 167 w 937"/>
                  <a:gd name="T11" fmla="*/ 175 h 229"/>
                  <a:gd name="T12" fmla="*/ 223 w 937"/>
                  <a:gd name="T13" fmla="*/ 169 h 229"/>
                  <a:gd name="T14" fmla="*/ 285 w 937"/>
                  <a:gd name="T15" fmla="*/ 160 h 229"/>
                  <a:gd name="T16" fmla="*/ 353 w 937"/>
                  <a:gd name="T17" fmla="*/ 151 h 229"/>
                  <a:gd name="T18" fmla="*/ 423 w 937"/>
                  <a:gd name="T19" fmla="*/ 140 h 229"/>
                  <a:gd name="T20" fmla="*/ 497 w 937"/>
                  <a:gd name="T21" fmla="*/ 127 h 229"/>
                  <a:gd name="T22" fmla="*/ 534 w 937"/>
                  <a:gd name="T23" fmla="*/ 118 h 229"/>
                  <a:gd name="T24" fmla="*/ 571 w 937"/>
                  <a:gd name="T25" fmla="*/ 111 h 229"/>
                  <a:gd name="T26" fmla="*/ 609 w 937"/>
                  <a:gd name="T27" fmla="*/ 102 h 229"/>
                  <a:gd name="T28" fmla="*/ 646 w 937"/>
                  <a:gd name="T29" fmla="*/ 94 h 229"/>
                  <a:gd name="T30" fmla="*/ 684 w 937"/>
                  <a:gd name="T31" fmla="*/ 84 h 229"/>
                  <a:gd name="T32" fmla="*/ 719 w 937"/>
                  <a:gd name="T33" fmla="*/ 73 h 229"/>
                  <a:gd name="T34" fmla="*/ 756 w 937"/>
                  <a:gd name="T35" fmla="*/ 63 h 229"/>
                  <a:gd name="T36" fmla="*/ 791 w 937"/>
                  <a:gd name="T37" fmla="*/ 52 h 229"/>
                  <a:gd name="T38" fmla="*/ 826 w 937"/>
                  <a:gd name="T39" fmla="*/ 40 h 229"/>
                  <a:gd name="T40" fmla="*/ 858 w 937"/>
                  <a:gd name="T41" fmla="*/ 27 h 229"/>
                  <a:gd name="T42" fmla="*/ 891 w 937"/>
                  <a:gd name="T43" fmla="*/ 14 h 229"/>
                  <a:gd name="T44" fmla="*/ 922 w 937"/>
                  <a:gd name="T45" fmla="*/ 0 h 229"/>
                  <a:gd name="T46" fmla="*/ 937 w 937"/>
                  <a:gd name="T47" fmla="*/ 61 h 229"/>
                  <a:gd name="T48" fmla="*/ 924 w 937"/>
                  <a:gd name="T49" fmla="*/ 64 h 229"/>
                  <a:gd name="T50" fmla="*/ 889 w 937"/>
                  <a:gd name="T51" fmla="*/ 72 h 229"/>
                  <a:gd name="T52" fmla="*/ 835 w 937"/>
                  <a:gd name="T53" fmla="*/ 85 h 229"/>
                  <a:gd name="T54" fmla="*/ 765 w 937"/>
                  <a:gd name="T55" fmla="*/ 101 h 229"/>
                  <a:gd name="T56" fmla="*/ 685 w 937"/>
                  <a:gd name="T57" fmla="*/ 118 h 229"/>
                  <a:gd name="T58" fmla="*/ 595 w 937"/>
                  <a:gd name="T59" fmla="*/ 138 h 229"/>
                  <a:gd name="T60" fmla="*/ 501 w 937"/>
                  <a:gd name="T61" fmla="*/ 158 h 229"/>
                  <a:gd name="T62" fmla="*/ 405 w 937"/>
                  <a:gd name="T63" fmla="*/ 178 h 229"/>
                  <a:gd name="T64" fmla="*/ 312 w 937"/>
                  <a:gd name="T65" fmla="*/ 195 h 229"/>
                  <a:gd name="T66" fmla="*/ 225 w 937"/>
                  <a:gd name="T67" fmla="*/ 209 h 229"/>
                  <a:gd name="T68" fmla="*/ 184 w 937"/>
                  <a:gd name="T69" fmla="*/ 216 h 229"/>
                  <a:gd name="T70" fmla="*/ 147 w 937"/>
                  <a:gd name="T71" fmla="*/ 221 h 229"/>
                  <a:gd name="T72" fmla="*/ 112 w 937"/>
                  <a:gd name="T73" fmla="*/ 225 h 229"/>
                  <a:gd name="T74" fmla="*/ 82 w 937"/>
                  <a:gd name="T75" fmla="*/ 228 h 229"/>
                  <a:gd name="T76" fmla="*/ 55 w 937"/>
                  <a:gd name="T77" fmla="*/ 229 h 229"/>
                  <a:gd name="T78" fmla="*/ 34 w 937"/>
                  <a:gd name="T79" fmla="*/ 229 h 229"/>
                  <a:gd name="T80" fmla="*/ 16 w 937"/>
                  <a:gd name="T81" fmla="*/ 227 h 229"/>
                  <a:gd name="T82" fmla="*/ 5 w 937"/>
                  <a:gd name="T83" fmla="*/ 223 h 229"/>
                  <a:gd name="T84" fmla="*/ 0 w 937"/>
                  <a:gd name="T85" fmla="*/ 218 h 229"/>
                  <a:gd name="T86" fmla="*/ 0 w 937"/>
                  <a:gd name="T87" fmla="*/ 209 h 229"/>
                  <a:gd name="T88" fmla="*/ 8 w 937"/>
                  <a:gd name="T89" fmla="*/ 200 h 229"/>
                  <a:gd name="T90" fmla="*/ 22 w 937"/>
                  <a:gd name="T91" fmla="*/ 188 h 2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37"/>
                  <a:gd name="T139" fmla="*/ 0 h 229"/>
                  <a:gd name="T140" fmla="*/ 937 w 937"/>
                  <a:gd name="T141" fmla="*/ 229 h 2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37" h="229">
                    <a:moveTo>
                      <a:pt x="22" y="188"/>
                    </a:moveTo>
                    <a:lnTo>
                      <a:pt x="30" y="187"/>
                    </a:lnTo>
                    <a:lnTo>
                      <a:pt x="48" y="186"/>
                    </a:lnTo>
                    <a:lnTo>
                      <a:pt x="79" y="183"/>
                    </a:lnTo>
                    <a:lnTo>
                      <a:pt x="119" y="180"/>
                    </a:lnTo>
                    <a:lnTo>
                      <a:pt x="167" y="175"/>
                    </a:lnTo>
                    <a:lnTo>
                      <a:pt x="223" y="169"/>
                    </a:lnTo>
                    <a:lnTo>
                      <a:pt x="285" y="160"/>
                    </a:lnTo>
                    <a:lnTo>
                      <a:pt x="353" y="151"/>
                    </a:lnTo>
                    <a:lnTo>
                      <a:pt x="423" y="140"/>
                    </a:lnTo>
                    <a:lnTo>
                      <a:pt x="497" y="127"/>
                    </a:lnTo>
                    <a:lnTo>
                      <a:pt x="534" y="118"/>
                    </a:lnTo>
                    <a:lnTo>
                      <a:pt x="571" y="111"/>
                    </a:lnTo>
                    <a:lnTo>
                      <a:pt x="609" y="102"/>
                    </a:lnTo>
                    <a:lnTo>
                      <a:pt x="646" y="94"/>
                    </a:lnTo>
                    <a:lnTo>
                      <a:pt x="684" y="84"/>
                    </a:lnTo>
                    <a:lnTo>
                      <a:pt x="719" y="73"/>
                    </a:lnTo>
                    <a:lnTo>
                      <a:pt x="756" y="63"/>
                    </a:lnTo>
                    <a:lnTo>
                      <a:pt x="791" y="52"/>
                    </a:lnTo>
                    <a:lnTo>
                      <a:pt x="826" y="40"/>
                    </a:lnTo>
                    <a:lnTo>
                      <a:pt x="858" y="27"/>
                    </a:lnTo>
                    <a:lnTo>
                      <a:pt x="891" y="14"/>
                    </a:lnTo>
                    <a:lnTo>
                      <a:pt x="922" y="0"/>
                    </a:lnTo>
                    <a:lnTo>
                      <a:pt x="937" y="61"/>
                    </a:lnTo>
                    <a:lnTo>
                      <a:pt x="924" y="64"/>
                    </a:lnTo>
                    <a:lnTo>
                      <a:pt x="889" y="72"/>
                    </a:lnTo>
                    <a:lnTo>
                      <a:pt x="835" y="85"/>
                    </a:lnTo>
                    <a:lnTo>
                      <a:pt x="765" y="101"/>
                    </a:lnTo>
                    <a:lnTo>
                      <a:pt x="685" y="118"/>
                    </a:lnTo>
                    <a:lnTo>
                      <a:pt x="595" y="138"/>
                    </a:lnTo>
                    <a:lnTo>
                      <a:pt x="501" y="158"/>
                    </a:lnTo>
                    <a:lnTo>
                      <a:pt x="405" y="178"/>
                    </a:lnTo>
                    <a:lnTo>
                      <a:pt x="312" y="195"/>
                    </a:lnTo>
                    <a:lnTo>
                      <a:pt x="225" y="209"/>
                    </a:lnTo>
                    <a:lnTo>
                      <a:pt x="184" y="216"/>
                    </a:lnTo>
                    <a:lnTo>
                      <a:pt x="147" y="221"/>
                    </a:lnTo>
                    <a:lnTo>
                      <a:pt x="112" y="225"/>
                    </a:lnTo>
                    <a:lnTo>
                      <a:pt x="82" y="228"/>
                    </a:lnTo>
                    <a:lnTo>
                      <a:pt x="55" y="229"/>
                    </a:lnTo>
                    <a:lnTo>
                      <a:pt x="34" y="229"/>
                    </a:lnTo>
                    <a:lnTo>
                      <a:pt x="16" y="227"/>
                    </a:lnTo>
                    <a:lnTo>
                      <a:pt x="5" y="223"/>
                    </a:lnTo>
                    <a:lnTo>
                      <a:pt x="0" y="218"/>
                    </a:lnTo>
                    <a:lnTo>
                      <a:pt x="0" y="209"/>
                    </a:lnTo>
                    <a:lnTo>
                      <a:pt x="8" y="200"/>
                    </a:lnTo>
                    <a:lnTo>
                      <a:pt x="22" y="188"/>
                    </a:lnTo>
                    <a:close/>
                  </a:path>
                </a:pathLst>
              </a:custGeom>
              <a:solidFill>
                <a:srgbClr val="262A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" name="Freeform 380"/>
              <p:cNvSpPr>
                <a:spLocks/>
              </p:cNvSpPr>
              <p:nvPr/>
            </p:nvSpPr>
            <p:spPr bwMode="auto">
              <a:xfrm>
                <a:off x="4641" y="2428"/>
                <a:ext cx="4" cy="13"/>
              </a:xfrm>
              <a:custGeom>
                <a:avLst/>
                <a:gdLst>
                  <a:gd name="T0" fmla="*/ 130 w 130"/>
                  <a:gd name="T1" fmla="*/ 43 h 380"/>
                  <a:gd name="T2" fmla="*/ 128 w 130"/>
                  <a:gd name="T3" fmla="*/ 54 h 380"/>
                  <a:gd name="T4" fmla="*/ 123 w 130"/>
                  <a:gd name="T5" fmla="*/ 84 h 380"/>
                  <a:gd name="T6" fmla="*/ 115 w 130"/>
                  <a:gd name="T7" fmla="*/ 128 h 380"/>
                  <a:gd name="T8" fmla="*/ 106 w 130"/>
                  <a:gd name="T9" fmla="*/ 181 h 380"/>
                  <a:gd name="T10" fmla="*/ 96 w 130"/>
                  <a:gd name="T11" fmla="*/ 237 h 380"/>
                  <a:gd name="T12" fmla="*/ 84 w 130"/>
                  <a:gd name="T13" fmla="*/ 289 h 380"/>
                  <a:gd name="T14" fmla="*/ 79 w 130"/>
                  <a:gd name="T15" fmla="*/ 312 h 380"/>
                  <a:gd name="T16" fmla="*/ 73 w 130"/>
                  <a:gd name="T17" fmla="*/ 334 h 380"/>
                  <a:gd name="T18" fmla="*/ 66 w 130"/>
                  <a:gd name="T19" fmla="*/ 351 h 380"/>
                  <a:gd name="T20" fmla="*/ 60 w 130"/>
                  <a:gd name="T21" fmla="*/ 365 h 380"/>
                  <a:gd name="T22" fmla="*/ 0 w 130"/>
                  <a:gd name="T23" fmla="*/ 380 h 380"/>
                  <a:gd name="T24" fmla="*/ 5 w 130"/>
                  <a:gd name="T25" fmla="*/ 373 h 380"/>
                  <a:gd name="T26" fmla="*/ 18 w 130"/>
                  <a:gd name="T27" fmla="*/ 351 h 380"/>
                  <a:gd name="T28" fmla="*/ 27 w 130"/>
                  <a:gd name="T29" fmla="*/ 335 h 380"/>
                  <a:gd name="T30" fmla="*/ 36 w 130"/>
                  <a:gd name="T31" fmla="*/ 316 h 380"/>
                  <a:gd name="T32" fmla="*/ 45 w 130"/>
                  <a:gd name="T33" fmla="*/ 294 h 380"/>
                  <a:gd name="T34" fmla="*/ 55 w 130"/>
                  <a:gd name="T35" fmla="*/ 269 h 380"/>
                  <a:gd name="T36" fmla="*/ 63 w 130"/>
                  <a:gd name="T37" fmla="*/ 243 h 380"/>
                  <a:gd name="T38" fmla="*/ 72 w 130"/>
                  <a:gd name="T39" fmla="*/ 214 h 380"/>
                  <a:gd name="T40" fmla="*/ 79 w 130"/>
                  <a:gd name="T41" fmla="*/ 183 h 380"/>
                  <a:gd name="T42" fmla="*/ 83 w 130"/>
                  <a:gd name="T43" fmla="*/ 149 h 380"/>
                  <a:gd name="T44" fmla="*/ 85 w 130"/>
                  <a:gd name="T45" fmla="*/ 132 h 380"/>
                  <a:gd name="T46" fmla="*/ 86 w 130"/>
                  <a:gd name="T47" fmla="*/ 114 h 380"/>
                  <a:gd name="T48" fmla="*/ 86 w 130"/>
                  <a:gd name="T49" fmla="*/ 96 h 380"/>
                  <a:gd name="T50" fmla="*/ 86 w 130"/>
                  <a:gd name="T51" fmla="*/ 77 h 380"/>
                  <a:gd name="T52" fmla="*/ 85 w 130"/>
                  <a:gd name="T53" fmla="*/ 59 h 380"/>
                  <a:gd name="T54" fmla="*/ 83 w 130"/>
                  <a:gd name="T55" fmla="*/ 40 h 380"/>
                  <a:gd name="T56" fmla="*/ 80 w 130"/>
                  <a:gd name="T57" fmla="*/ 20 h 380"/>
                  <a:gd name="T58" fmla="*/ 76 w 130"/>
                  <a:gd name="T59" fmla="*/ 0 h 380"/>
                  <a:gd name="T60" fmla="*/ 130 w 130"/>
                  <a:gd name="T61" fmla="*/ 43 h 3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0"/>
                  <a:gd name="T94" fmla="*/ 0 h 380"/>
                  <a:gd name="T95" fmla="*/ 130 w 130"/>
                  <a:gd name="T96" fmla="*/ 380 h 38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0" h="380">
                    <a:moveTo>
                      <a:pt x="130" y="43"/>
                    </a:moveTo>
                    <a:lnTo>
                      <a:pt x="128" y="54"/>
                    </a:lnTo>
                    <a:lnTo>
                      <a:pt x="123" y="84"/>
                    </a:lnTo>
                    <a:lnTo>
                      <a:pt x="115" y="128"/>
                    </a:lnTo>
                    <a:lnTo>
                      <a:pt x="106" y="181"/>
                    </a:lnTo>
                    <a:lnTo>
                      <a:pt x="96" y="237"/>
                    </a:lnTo>
                    <a:lnTo>
                      <a:pt x="84" y="289"/>
                    </a:lnTo>
                    <a:lnTo>
                      <a:pt x="79" y="312"/>
                    </a:lnTo>
                    <a:lnTo>
                      <a:pt x="73" y="334"/>
                    </a:lnTo>
                    <a:lnTo>
                      <a:pt x="66" y="351"/>
                    </a:lnTo>
                    <a:lnTo>
                      <a:pt x="60" y="365"/>
                    </a:lnTo>
                    <a:lnTo>
                      <a:pt x="0" y="380"/>
                    </a:lnTo>
                    <a:lnTo>
                      <a:pt x="5" y="373"/>
                    </a:lnTo>
                    <a:lnTo>
                      <a:pt x="18" y="351"/>
                    </a:lnTo>
                    <a:lnTo>
                      <a:pt x="27" y="335"/>
                    </a:lnTo>
                    <a:lnTo>
                      <a:pt x="36" y="316"/>
                    </a:lnTo>
                    <a:lnTo>
                      <a:pt x="45" y="294"/>
                    </a:lnTo>
                    <a:lnTo>
                      <a:pt x="55" y="269"/>
                    </a:lnTo>
                    <a:lnTo>
                      <a:pt x="63" y="243"/>
                    </a:lnTo>
                    <a:lnTo>
                      <a:pt x="72" y="214"/>
                    </a:lnTo>
                    <a:lnTo>
                      <a:pt x="79" y="183"/>
                    </a:lnTo>
                    <a:lnTo>
                      <a:pt x="83" y="149"/>
                    </a:lnTo>
                    <a:lnTo>
                      <a:pt x="85" y="132"/>
                    </a:lnTo>
                    <a:lnTo>
                      <a:pt x="86" y="114"/>
                    </a:lnTo>
                    <a:lnTo>
                      <a:pt x="86" y="96"/>
                    </a:lnTo>
                    <a:lnTo>
                      <a:pt x="86" y="77"/>
                    </a:lnTo>
                    <a:lnTo>
                      <a:pt x="85" y="59"/>
                    </a:lnTo>
                    <a:lnTo>
                      <a:pt x="83" y="40"/>
                    </a:lnTo>
                    <a:lnTo>
                      <a:pt x="80" y="20"/>
                    </a:lnTo>
                    <a:lnTo>
                      <a:pt x="76" y="0"/>
                    </a:lnTo>
                    <a:lnTo>
                      <a:pt x="130" y="43"/>
                    </a:lnTo>
                    <a:close/>
                  </a:path>
                </a:pathLst>
              </a:custGeom>
              <a:solidFill>
                <a:srgbClr val="262A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" name="Freeform 381"/>
              <p:cNvSpPr>
                <a:spLocks/>
              </p:cNvSpPr>
              <p:nvPr/>
            </p:nvSpPr>
            <p:spPr bwMode="auto">
              <a:xfrm>
                <a:off x="4423" y="2402"/>
                <a:ext cx="6" cy="7"/>
              </a:xfrm>
              <a:custGeom>
                <a:avLst/>
                <a:gdLst>
                  <a:gd name="T0" fmla="*/ 8 w 181"/>
                  <a:gd name="T1" fmla="*/ 11 h 204"/>
                  <a:gd name="T2" fmla="*/ 4 w 181"/>
                  <a:gd name="T3" fmla="*/ 17 h 204"/>
                  <a:gd name="T4" fmla="*/ 2 w 181"/>
                  <a:gd name="T5" fmla="*/ 23 h 204"/>
                  <a:gd name="T6" fmla="*/ 0 w 181"/>
                  <a:gd name="T7" fmla="*/ 29 h 204"/>
                  <a:gd name="T8" fmla="*/ 0 w 181"/>
                  <a:gd name="T9" fmla="*/ 35 h 204"/>
                  <a:gd name="T10" fmla="*/ 1 w 181"/>
                  <a:gd name="T11" fmla="*/ 42 h 204"/>
                  <a:gd name="T12" fmla="*/ 3 w 181"/>
                  <a:gd name="T13" fmla="*/ 49 h 204"/>
                  <a:gd name="T14" fmla="*/ 7 w 181"/>
                  <a:gd name="T15" fmla="*/ 54 h 204"/>
                  <a:gd name="T16" fmla="*/ 11 w 181"/>
                  <a:gd name="T17" fmla="*/ 59 h 204"/>
                  <a:gd name="T18" fmla="*/ 26 w 181"/>
                  <a:gd name="T19" fmla="*/ 73 h 204"/>
                  <a:gd name="T20" fmla="*/ 41 w 181"/>
                  <a:gd name="T21" fmla="*/ 88 h 204"/>
                  <a:gd name="T22" fmla="*/ 56 w 181"/>
                  <a:gd name="T23" fmla="*/ 104 h 204"/>
                  <a:gd name="T24" fmla="*/ 70 w 181"/>
                  <a:gd name="T25" fmla="*/ 121 h 204"/>
                  <a:gd name="T26" fmla="*/ 84 w 181"/>
                  <a:gd name="T27" fmla="*/ 137 h 204"/>
                  <a:gd name="T28" fmla="*/ 96 w 181"/>
                  <a:gd name="T29" fmla="*/ 155 h 204"/>
                  <a:gd name="T30" fmla="*/ 108 w 181"/>
                  <a:gd name="T31" fmla="*/ 171 h 204"/>
                  <a:gd name="T32" fmla="*/ 117 w 181"/>
                  <a:gd name="T33" fmla="*/ 187 h 204"/>
                  <a:gd name="T34" fmla="*/ 121 w 181"/>
                  <a:gd name="T35" fmla="*/ 193 h 204"/>
                  <a:gd name="T36" fmla="*/ 127 w 181"/>
                  <a:gd name="T37" fmla="*/ 197 h 204"/>
                  <a:gd name="T38" fmla="*/ 133 w 181"/>
                  <a:gd name="T39" fmla="*/ 201 h 204"/>
                  <a:gd name="T40" fmla="*/ 139 w 181"/>
                  <a:gd name="T41" fmla="*/ 203 h 204"/>
                  <a:gd name="T42" fmla="*/ 145 w 181"/>
                  <a:gd name="T43" fmla="*/ 204 h 204"/>
                  <a:gd name="T44" fmla="*/ 151 w 181"/>
                  <a:gd name="T45" fmla="*/ 204 h 204"/>
                  <a:gd name="T46" fmla="*/ 158 w 181"/>
                  <a:gd name="T47" fmla="*/ 202 h 204"/>
                  <a:gd name="T48" fmla="*/ 164 w 181"/>
                  <a:gd name="T49" fmla="*/ 199 h 204"/>
                  <a:gd name="T50" fmla="*/ 170 w 181"/>
                  <a:gd name="T51" fmla="*/ 195 h 204"/>
                  <a:gd name="T52" fmla="*/ 175 w 181"/>
                  <a:gd name="T53" fmla="*/ 190 h 204"/>
                  <a:gd name="T54" fmla="*/ 178 w 181"/>
                  <a:gd name="T55" fmla="*/ 184 h 204"/>
                  <a:gd name="T56" fmla="*/ 180 w 181"/>
                  <a:gd name="T57" fmla="*/ 178 h 204"/>
                  <a:gd name="T58" fmla="*/ 181 w 181"/>
                  <a:gd name="T59" fmla="*/ 172 h 204"/>
                  <a:gd name="T60" fmla="*/ 181 w 181"/>
                  <a:gd name="T61" fmla="*/ 165 h 204"/>
                  <a:gd name="T62" fmla="*/ 179 w 181"/>
                  <a:gd name="T63" fmla="*/ 159 h 204"/>
                  <a:gd name="T64" fmla="*/ 177 w 181"/>
                  <a:gd name="T65" fmla="*/ 153 h 204"/>
                  <a:gd name="T66" fmla="*/ 165 w 181"/>
                  <a:gd name="T67" fmla="*/ 134 h 204"/>
                  <a:gd name="T68" fmla="*/ 152 w 181"/>
                  <a:gd name="T69" fmla="*/ 116 h 204"/>
                  <a:gd name="T70" fmla="*/ 138 w 181"/>
                  <a:gd name="T71" fmla="*/ 97 h 204"/>
                  <a:gd name="T72" fmla="*/ 123 w 181"/>
                  <a:gd name="T73" fmla="*/ 78 h 204"/>
                  <a:gd name="T74" fmla="*/ 107 w 181"/>
                  <a:gd name="T75" fmla="*/ 59 h 204"/>
                  <a:gd name="T76" fmla="*/ 90 w 181"/>
                  <a:gd name="T77" fmla="*/ 41 h 204"/>
                  <a:gd name="T78" fmla="*/ 73 w 181"/>
                  <a:gd name="T79" fmla="*/ 24 h 204"/>
                  <a:gd name="T80" fmla="*/ 56 w 181"/>
                  <a:gd name="T81" fmla="*/ 9 h 204"/>
                  <a:gd name="T82" fmla="*/ 51 w 181"/>
                  <a:gd name="T83" fmla="*/ 5 h 204"/>
                  <a:gd name="T84" fmla="*/ 45 w 181"/>
                  <a:gd name="T85" fmla="*/ 2 h 204"/>
                  <a:gd name="T86" fmla="*/ 39 w 181"/>
                  <a:gd name="T87" fmla="*/ 1 h 204"/>
                  <a:gd name="T88" fmla="*/ 32 w 181"/>
                  <a:gd name="T89" fmla="*/ 0 h 204"/>
                  <a:gd name="T90" fmla="*/ 25 w 181"/>
                  <a:gd name="T91" fmla="*/ 1 h 204"/>
                  <a:gd name="T92" fmla="*/ 19 w 181"/>
                  <a:gd name="T93" fmla="*/ 4 h 204"/>
                  <a:gd name="T94" fmla="*/ 13 w 181"/>
                  <a:gd name="T95" fmla="*/ 7 h 204"/>
                  <a:gd name="T96" fmla="*/ 8 w 181"/>
                  <a:gd name="T97" fmla="*/ 11 h 2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"/>
                  <a:gd name="T148" fmla="*/ 0 h 204"/>
                  <a:gd name="T149" fmla="*/ 181 w 181"/>
                  <a:gd name="T150" fmla="*/ 204 h 20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" h="204">
                    <a:moveTo>
                      <a:pt x="8" y="11"/>
                    </a:move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" y="42"/>
                    </a:lnTo>
                    <a:lnTo>
                      <a:pt x="3" y="49"/>
                    </a:lnTo>
                    <a:lnTo>
                      <a:pt x="7" y="54"/>
                    </a:lnTo>
                    <a:lnTo>
                      <a:pt x="11" y="59"/>
                    </a:lnTo>
                    <a:lnTo>
                      <a:pt x="26" y="73"/>
                    </a:lnTo>
                    <a:lnTo>
                      <a:pt x="41" y="88"/>
                    </a:lnTo>
                    <a:lnTo>
                      <a:pt x="56" y="104"/>
                    </a:lnTo>
                    <a:lnTo>
                      <a:pt x="70" y="121"/>
                    </a:lnTo>
                    <a:lnTo>
                      <a:pt x="84" y="137"/>
                    </a:lnTo>
                    <a:lnTo>
                      <a:pt x="96" y="155"/>
                    </a:lnTo>
                    <a:lnTo>
                      <a:pt x="108" y="171"/>
                    </a:lnTo>
                    <a:lnTo>
                      <a:pt x="117" y="187"/>
                    </a:lnTo>
                    <a:lnTo>
                      <a:pt x="121" y="193"/>
                    </a:lnTo>
                    <a:lnTo>
                      <a:pt x="127" y="197"/>
                    </a:lnTo>
                    <a:lnTo>
                      <a:pt x="133" y="201"/>
                    </a:lnTo>
                    <a:lnTo>
                      <a:pt x="139" y="203"/>
                    </a:lnTo>
                    <a:lnTo>
                      <a:pt x="145" y="204"/>
                    </a:lnTo>
                    <a:lnTo>
                      <a:pt x="151" y="204"/>
                    </a:lnTo>
                    <a:lnTo>
                      <a:pt x="158" y="202"/>
                    </a:lnTo>
                    <a:lnTo>
                      <a:pt x="164" y="199"/>
                    </a:lnTo>
                    <a:lnTo>
                      <a:pt x="170" y="195"/>
                    </a:lnTo>
                    <a:lnTo>
                      <a:pt x="175" y="190"/>
                    </a:lnTo>
                    <a:lnTo>
                      <a:pt x="178" y="184"/>
                    </a:lnTo>
                    <a:lnTo>
                      <a:pt x="180" y="178"/>
                    </a:lnTo>
                    <a:lnTo>
                      <a:pt x="181" y="172"/>
                    </a:lnTo>
                    <a:lnTo>
                      <a:pt x="181" y="165"/>
                    </a:lnTo>
                    <a:lnTo>
                      <a:pt x="179" y="159"/>
                    </a:lnTo>
                    <a:lnTo>
                      <a:pt x="177" y="153"/>
                    </a:lnTo>
                    <a:lnTo>
                      <a:pt x="165" y="134"/>
                    </a:lnTo>
                    <a:lnTo>
                      <a:pt x="152" y="116"/>
                    </a:lnTo>
                    <a:lnTo>
                      <a:pt x="138" y="97"/>
                    </a:lnTo>
                    <a:lnTo>
                      <a:pt x="123" y="78"/>
                    </a:lnTo>
                    <a:lnTo>
                      <a:pt x="107" y="59"/>
                    </a:lnTo>
                    <a:lnTo>
                      <a:pt x="90" y="41"/>
                    </a:lnTo>
                    <a:lnTo>
                      <a:pt x="73" y="24"/>
                    </a:lnTo>
                    <a:lnTo>
                      <a:pt x="56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4"/>
                    </a:lnTo>
                    <a:lnTo>
                      <a:pt x="13" y="7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3" name="Freeform 382"/>
              <p:cNvSpPr>
                <a:spLocks/>
              </p:cNvSpPr>
              <p:nvPr/>
            </p:nvSpPr>
            <p:spPr bwMode="auto">
              <a:xfrm>
                <a:off x="4432" y="2401"/>
                <a:ext cx="3" cy="6"/>
              </a:xfrm>
              <a:custGeom>
                <a:avLst/>
                <a:gdLst>
                  <a:gd name="T0" fmla="*/ 5 w 94"/>
                  <a:gd name="T1" fmla="*/ 27 h 181"/>
                  <a:gd name="T2" fmla="*/ 1 w 94"/>
                  <a:gd name="T3" fmla="*/ 47 h 181"/>
                  <a:gd name="T4" fmla="*/ 0 w 94"/>
                  <a:gd name="T5" fmla="*/ 65 h 181"/>
                  <a:gd name="T6" fmla="*/ 1 w 94"/>
                  <a:gd name="T7" fmla="*/ 84 h 181"/>
                  <a:gd name="T8" fmla="*/ 3 w 94"/>
                  <a:gd name="T9" fmla="*/ 102 h 181"/>
                  <a:gd name="T10" fmla="*/ 5 w 94"/>
                  <a:gd name="T11" fmla="*/ 111 h 181"/>
                  <a:gd name="T12" fmla="*/ 8 w 94"/>
                  <a:gd name="T13" fmla="*/ 120 h 181"/>
                  <a:gd name="T14" fmla="*/ 11 w 94"/>
                  <a:gd name="T15" fmla="*/ 128 h 181"/>
                  <a:gd name="T16" fmla="*/ 14 w 94"/>
                  <a:gd name="T17" fmla="*/ 136 h 181"/>
                  <a:gd name="T18" fmla="*/ 18 w 94"/>
                  <a:gd name="T19" fmla="*/ 145 h 181"/>
                  <a:gd name="T20" fmla="*/ 23 w 94"/>
                  <a:gd name="T21" fmla="*/ 152 h 181"/>
                  <a:gd name="T22" fmla="*/ 27 w 94"/>
                  <a:gd name="T23" fmla="*/ 160 h 181"/>
                  <a:gd name="T24" fmla="*/ 33 w 94"/>
                  <a:gd name="T25" fmla="*/ 168 h 181"/>
                  <a:gd name="T26" fmla="*/ 37 w 94"/>
                  <a:gd name="T27" fmla="*/ 173 h 181"/>
                  <a:gd name="T28" fmla="*/ 44 w 94"/>
                  <a:gd name="T29" fmla="*/ 177 h 181"/>
                  <a:gd name="T30" fmla="*/ 49 w 94"/>
                  <a:gd name="T31" fmla="*/ 180 h 181"/>
                  <a:gd name="T32" fmla="*/ 56 w 94"/>
                  <a:gd name="T33" fmla="*/ 181 h 181"/>
                  <a:gd name="T34" fmla="*/ 62 w 94"/>
                  <a:gd name="T35" fmla="*/ 181 h 181"/>
                  <a:gd name="T36" fmla="*/ 68 w 94"/>
                  <a:gd name="T37" fmla="*/ 180 h 181"/>
                  <a:gd name="T38" fmla="*/ 74 w 94"/>
                  <a:gd name="T39" fmla="*/ 178 h 181"/>
                  <a:gd name="T40" fmla="*/ 80 w 94"/>
                  <a:gd name="T41" fmla="*/ 175 h 181"/>
                  <a:gd name="T42" fmla="*/ 85 w 94"/>
                  <a:gd name="T43" fmla="*/ 170 h 181"/>
                  <a:gd name="T44" fmla="*/ 90 w 94"/>
                  <a:gd name="T45" fmla="*/ 165 h 181"/>
                  <a:gd name="T46" fmla="*/ 93 w 94"/>
                  <a:gd name="T47" fmla="*/ 158 h 181"/>
                  <a:gd name="T48" fmla="*/ 94 w 94"/>
                  <a:gd name="T49" fmla="*/ 152 h 181"/>
                  <a:gd name="T50" fmla="*/ 94 w 94"/>
                  <a:gd name="T51" fmla="*/ 146 h 181"/>
                  <a:gd name="T52" fmla="*/ 93 w 94"/>
                  <a:gd name="T53" fmla="*/ 139 h 181"/>
                  <a:gd name="T54" fmla="*/ 91 w 94"/>
                  <a:gd name="T55" fmla="*/ 133 h 181"/>
                  <a:gd name="T56" fmla="*/ 88 w 94"/>
                  <a:gd name="T57" fmla="*/ 127 h 181"/>
                  <a:gd name="T58" fmla="*/ 81 w 94"/>
                  <a:gd name="T59" fmla="*/ 118 h 181"/>
                  <a:gd name="T60" fmla="*/ 76 w 94"/>
                  <a:gd name="T61" fmla="*/ 108 h 181"/>
                  <a:gd name="T62" fmla="*/ 72 w 94"/>
                  <a:gd name="T63" fmla="*/ 98 h 181"/>
                  <a:gd name="T64" fmla="*/ 69 w 94"/>
                  <a:gd name="T65" fmla="*/ 88 h 181"/>
                  <a:gd name="T66" fmla="*/ 68 w 94"/>
                  <a:gd name="T67" fmla="*/ 77 h 181"/>
                  <a:gd name="T68" fmla="*/ 68 w 94"/>
                  <a:gd name="T69" fmla="*/ 65 h 181"/>
                  <a:gd name="T70" fmla="*/ 69 w 94"/>
                  <a:gd name="T71" fmla="*/ 53 h 181"/>
                  <a:gd name="T72" fmla="*/ 71 w 94"/>
                  <a:gd name="T73" fmla="*/ 41 h 181"/>
                  <a:gd name="T74" fmla="*/ 71 w 94"/>
                  <a:gd name="T75" fmla="*/ 35 h 181"/>
                  <a:gd name="T76" fmla="*/ 71 w 94"/>
                  <a:gd name="T77" fmla="*/ 28 h 181"/>
                  <a:gd name="T78" fmla="*/ 69 w 94"/>
                  <a:gd name="T79" fmla="*/ 21 h 181"/>
                  <a:gd name="T80" fmla="*/ 66 w 94"/>
                  <a:gd name="T81" fmla="*/ 15 h 181"/>
                  <a:gd name="T82" fmla="*/ 62 w 94"/>
                  <a:gd name="T83" fmla="*/ 10 h 181"/>
                  <a:gd name="T84" fmla="*/ 57 w 94"/>
                  <a:gd name="T85" fmla="*/ 6 h 181"/>
                  <a:gd name="T86" fmla="*/ 51 w 94"/>
                  <a:gd name="T87" fmla="*/ 3 h 181"/>
                  <a:gd name="T88" fmla="*/ 45 w 94"/>
                  <a:gd name="T89" fmla="*/ 1 h 181"/>
                  <a:gd name="T90" fmla="*/ 37 w 94"/>
                  <a:gd name="T91" fmla="*/ 0 h 181"/>
                  <a:gd name="T92" fmla="*/ 31 w 94"/>
                  <a:gd name="T93" fmla="*/ 1 h 181"/>
                  <a:gd name="T94" fmla="*/ 25 w 94"/>
                  <a:gd name="T95" fmla="*/ 3 h 181"/>
                  <a:gd name="T96" fmla="*/ 19 w 94"/>
                  <a:gd name="T97" fmla="*/ 6 h 181"/>
                  <a:gd name="T98" fmla="*/ 14 w 94"/>
                  <a:gd name="T99" fmla="*/ 10 h 181"/>
                  <a:gd name="T100" fmla="*/ 10 w 94"/>
                  <a:gd name="T101" fmla="*/ 14 h 181"/>
                  <a:gd name="T102" fmla="*/ 7 w 94"/>
                  <a:gd name="T103" fmla="*/ 20 h 181"/>
                  <a:gd name="T104" fmla="*/ 5 w 94"/>
                  <a:gd name="T105" fmla="*/ 27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4"/>
                  <a:gd name="T160" fmla="*/ 0 h 181"/>
                  <a:gd name="T161" fmla="*/ 94 w 94"/>
                  <a:gd name="T162" fmla="*/ 181 h 1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4" h="181">
                    <a:moveTo>
                      <a:pt x="5" y="27"/>
                    </a:moveTo>
                    <a:lnTo>
                      <a:pt x="1" y="47"/>
                    </a:lnTo>
                    <a:lnTo>
                      <a:pt x="0" y="65"/>
                    </a:lnTo>
                    <a:lnTo>
                      <a:pt x="1" y="84"/>
                    </a:lnTo>
                    <a:lnTo>
                      <a:pt x="3" y="102"/>
                    </a:lnTo>
                    <a:lnTo>
                      <a:pt x="5" y="111"/>
                    </a:lnTo>
                    <a:lnTo>
                      <a:pt x="8" y="120"/>
                    </a:lnTo>
                    <a:lnTo>
                      <a:pt x="11" y="128"/>
                    </a:lnTo>
                    <a:lnTo>
                      <a:pt x="14" y="136"/>
                    </a:lnTo>
                    <a:lnTo>
                      <a:pt x="18" y="145"/>
                    </a:lnTo>
                    <a:lnTo>
                      <a:pt x="23" y="152"/>
                    </a:lnTo>
                    <a:lnTo>
                      <a:pt x="27" y="160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7"/>
                    </a:lnTo>
                    <a:lnTo>
                      <a:pt x="49" y="180"/>
                    </a:lnTo>
                    <a:lnTo>
                      <a:pt x="56" y="181"/>
                    </a:lnTo>
                    <a:lnTo>
                      <a:pt x="62" y="181"/>
                    </a:lnTo>
                    <a:lnTo>
                      <a:pt x="68" y="180"/>
                    </a:lnTo>
                    <a:lnTo>
                      <a:pt x="74" y="178"/>
                    </a:lnTo>
                    <a:lnTo>
                      <a:pt x="80" y="175"/>
                    </a:lnTo>
                    <a:lnTo>
                      <a:pt x="85" y="170"/>
                    </a:lnTo>
                    <a:lnTo>
                      <a:pt x="90" y="165"/>
                    </a:lnTo>
                    <a:lnTo>
                      <a:pt x="93" y="158"/>
                    </a:lnTo>
                    <a:lnTo>
                      <a:pt x="94" y="152"/>
                    </a:lnTo>
                    <a:lnTo>
                      <a:pt x="94" y="146"/>
                    </a:lnTo>
                    <a:lnTo>
                      <a:pt x="93" y="139"/>
                    </a:lnTo>
                    <a:lnTo>
                      <a:pt x="91" y="133"/>
                    </a:lnTo>
                    <a:lnTo>
                      <a:pt x="88" y="127"/>
                    </a:lnTo>
                    <a:lnTo>
                      <a:pt x="81" y="118"/>
                    </a:lnTo>
                    <a:lnTo>
                      <a:pt x="76" y="108"/>
                    </a:lnTo>
                    <a:lnTo>
                      <a:pt x="72" y="98"/>
                    </a:lnTo>
                    <a:lnTo>
                      <a:pt x="69" y="88"/>
                    </a:lnTo>
                    <a:lnTo>
                      <a:pt x="68" y="77"/>
                    </a:lnTo>
                    <a:lnTo>
                      <a:pt x="68" y="65"/>
                    </a:lnTo>
                    <a:lnTo>
                      <a:pt x="69" y="53"/>
                    </a:lnTo>
                    <a:lnTo>
                      <a:pt x="71" y="41"/>
                    </a:lnTo>
                    <a:lnTo>
                      <a:pt x="71" y="35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7" y="6"/>
                    </a:lnTo>
                    <a:lnTo>
                      <a:pt x="51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25" y="3"/>
                    </a:lnTo>
                    <a:lnTo>
                      <a:pt x="19" y="6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7" y="20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" name="Freeform 383"/>
              <p:cNvSpPr>
                <a:spLocks/>
              </p:cNvSpPr>
              <p:nvPr/>
            </p:nvSpPr>
            <p:spPr bwMode="auto">
              <a:xfrm>
                <a:off x="4438" y="2401"/>
                <a:ext cx="4" cy="5"/>
              </a:xfrm>
              <a:custGeom>
                <a:avLst/>
                <a:gdLst>
                  <a:gd name="T0" fmla="*/ 44 w 110"/>
                  <a:gd name="T1" fmla="*/ 23 h 162"/>
                  <a:gd name="T2" fmla="*/ 0 w 110"/>
                  <a:gd name="T3" fmla="*/ 132 h 162"/>
                  <a:gd name="T4" fmla="*/ 3 w 110"/>
                  <a:gd name="T5" fmla="*/ 126 h 162"/>
                  <a:gd name="T6" fmla="*/ 7 w 110"/>
                  <a:gd name="T7" fmla="*/ 121 h 162"/>
                  <a:gd name="T8" fmla="*/ 12 w 110"/>
                  <a:gd name="T9" fmla="*/ 117 h 162"/>
                  <a:gd name="T10" fmla="*/ 18 w 110"/>
                  <a:gd name="T11" fmla="*/ 115 h 162"/>
                  <a:gd name="T12" fmla="*/ 24 w 110"/>
                  <a:gd name="T13" fmla="*/ 112 h 162"/>
                  <a:gd name="T14" fmla="*/ 30 w 110"/>
                  <a:gd name="T15" fmla="*/ 112 h 162"/>
                  <a:gd name="T16" fmla="*/ 36 w 110"/>
                  <a:gd name="T17" fmla="*/ 112 h 162"/>
                  <a:gd name="T18" fmla="*/ 44 w 110"/>
                  <a:gd name="T19" fmla="*/ 115 h 162"/>
                  <a:gd name="T20" fmla="*/ 50 w 110"/>
                  <a:gd name="T21" fmla="*/ 119 h 162"/>
                  <a:gd name="T22" fmla="*/ 54 w 110"/>
                  <a:gd name="T23" fmla="*/ 123 h 162"/>
                  <a:gd name="T24" fmla="*/ 58 w 110"/>
                  <a:gd name="T25" fmla="*/ 128 h 162"/>
                  <a:gd name="T26" fmla="*/ 61 w 110"/>
                  <a:gd name="T27" fmla="*/ 134 h 162"/>
                  <a:gd name="T28" fmla="*/ 63 w 110"/>
                  <a:gd name="T29" fmla="*/ 141 h 162"/>
                  <a:gd name="T30" fmla="*/ 64 w 110"/>
                  <a:gd name="T31" fmla="*/ 147 h 162"/>
                  <a:gd name="T32" fmla="*/ 63 w 110"/>
                  <a:gd name="T33" fmla="*/ 154 h 162"/>
                  <a:gd name="T34" fmla="*/ 61 w 110"/>
                  <a:gd name="T35" fmla="*/ 162 h 162"/>
                  <a:gd name="T36" fmla="*/ 108 w 110"/>
                  <a:gd name="T37" fmla="*/ 44 h 162"/>
                  <a:gd name="T38" fmla="*/ 110 w 110"/>
                  <a:gd name="T39" fmla="*/ 37 h 162"/>
                  <a:gd name="T40" fmla="*/ 110 w 110"/>
                  <a:gd name="T41" fmla="*/ 31 h 162"/>
                  <a:gd name="T42" fmla="*/ 110 w 110"/>
                  <a:gd name="T43" fmla="*/ 25 h 162"/>
                  <a:gd name="T44" fmla="*/ 107 w 110"/>
                  <a:gd name="T45" fmla="*/ 18 h 162"/>
                  <a:gd name="T46" fmla="*/ 104 w 110"/>
                  <a:gd name="T47" fmla="*/ 13 h 162"/>
                  <a:gd name="T48" fmla="*/ 100 w 110"/>
                  <a:gd name="T49" fmla="*/ 9 h 162"/>
                  <a:gd name="T50" fmla="*/ 95 w 110"/>
                  <a:gd name="T51" fmla="*/ 5 h 162"/>
                  <a:gd name="T52" fmla="*/ 89 w 110"/>
                  <a:gd name="T53" fmla="*/ 2 h 162"/>
                  <a:gd name="T54" fmla="*/ 81 w 110"/>
                  <a:gd name="T55" fmla="*/ 0 h 162"/>
                  <a:gd name="T56" fmla="*/ 75 w 110"/>
                  <a:gd name="T57" fmla="*/ 0 h 162"/>
                  <a:gd name="T58" fmla="*/ 68 w 110"/>
                  <a:gd name="T59" fmla="*/ 1 h 162"/>
                  <a:gd name="T60" fmla="*/ 62 w 110"/>
                  <a:gd name="T61" fmla="*/ 3 h 162"/>
                  <a:gd name="T62" fmla="*/ 56 w 110"/>
                  <a:gd name="T63" fmla="*/ 6 h 162"/>
                  <a:gd name="T64" fmla="*/ 51 w 110"/>
                  <a:gd name="T65" fmla="*/ 11 h 162"/>
                  <a:gd name="T66" fmla="*/ 47 w 110"/>
                  <a:gd name="T67" fmla="*/ 16 h 162"/>
                  <a:gd name="T68" fmla="*/ 44 w 110"/>
                  <a:gd name="T69" fmla="*/ 23 h 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0"/>
                  <a:gd name="T106" fmla="*/ 0 h 162"/>
                  <a:gd name="T107" fmla="*/ 110 w 110"/>
                  <a:gd name="T108" fmla="*/ 162 h 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0" h="162">
                    <a:moveTo>
                      <a:pt x="44" y="23"/>
                    </a:moveTo>
                    <a:lnTo>
                      <a:pt x="0" y="132"/>
                    </a:lnTo>
                    <a:lnTo>
                      <a:pt x="3" y="126"/>
                    </a:lnTo>
                    <a:lnTo>
                      <a:pt x="7" y="121"/>
                    </a:lnTo>
                    <a:lnTo>
                      <a:pt x="12" y="117"/>
                    </a:lnTo>
                    <a:lnTo>
                      <a:pt x="18" y="115"/>
                    </a:lnTo>
                    <a:lnTo>
                      <a:pt x="24" y="112"/>
                    </a:lnTo>
                    <a:lnTo>
                      <a:pt x="30" y="112"/>
                    </a:lnTo>
                    <a:lnTo>
                      <a:pt x="36" y="112"/>
                    </a:lnTo>
                    <a:lnTo>
                      <a:pt x="44" y="115"/>
                    </a:lnTo>
                    <a:lnTo>
                      <a:pt x="50" y="119"/>
                    </a:lnTo>
                    <a:lnTo>
                      <a:pt x="54" y="123"/>
                    </a:lnTo>
                    <a:lnTo>
                      <a:pt x="58" y="128"/>
                    </a:lnTo>
                    <a:lnTo>
                      <a:pt x="61" y="134"/>
                    </a:lnTo>
                    <a:lnTo>
                      <a:pt x="63" y="141"/>
                    </a:lnTo>
                    <a:lnTo>
                      <a:pt x="64" y="147"/>
                    </a:lnTo>
                    <a:lnTo>
                      <a:pt x="63" y="154"/>
                    </a:lnTo>
                    <a:lnTo>
                      <a:pt x="61" y="162"/>
                    </a:lnTo>
                    <a:lnTo>
                      <a:pt x="108" y="44"/>
                    </a:lnTo>
                    <a:lnTo>
                      <a:pt x="110" y="37"/>
                    </a:lnTo>
                    <a:lnTo>
                      <a:pt x="110" y="31"/>
                    </a:lnTo>
                    <a:lnTo>
                      <a:pt x="110" y="25"/>
                    </a:lnTo>
                    <a:lnTo>
                      <a:pt x="107" y="18"/>
                    </a:lnTo>
                    <a:lnTo>
                      <a:pt x="104" y="13"/>
                    </a:lnTo>
                    <a:lnTo>
                      <a:pt x="100" y="9"/>
                    </a:lnTo>
                    <a:lnTo>
                      <a:pt x="95" y="5"/>
                    </a:lnTo>
                    <a:lnTo>
                      <a:pt x="89" y="2"/>
                    </a:lnTo>
                    <a:lnTo>
                      <a:pt x="81" y="0"/>
                    </a:lnTo>
                    <a:lnTo>
                      <a:pt x="75" y="0"/>
                    </a:lnTo>
                    <a:lnTo>
                      <a:pt x="68" y="1"/>
                    </a:lnTo>
                    <a:lnTo>
                      <a:pt x="62" y="3"/>
                    </a:lnTo>
                    <a:lnTo>
                      <a:pt x="56" y="6"/>
                    </a:lnTo>
                    <a:lnTo>
                      <a:pt x="51" y="11"/>
                    </a:lnTo>
                    <a:lnTo>
                      <a:pt x="47" y="16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5" name="Freeform 384"/>
              <p:cNvSpPr>
                <a:spLocks/>
              </p:cNvSpPr>
              <p:nvPr/>
            </p:nvSpPr>
            <p:spPr bwMode="auto">
              <a:xfrm>
                <a:off x="4521" y="2434"/>
                <a:ext cx="6" cy="7"/>
              </a:xfrm>
              <a:custGeom>
                <a:avLst/>
                <a:gdLst>
                  <a:gd name="T0" fmla="*/ 9 w 181"/>
                  <a:gd name="T1" fmla="*/ 12 h 205"/>
                  <a:gd name="T2" fmla="*/ 5 w 181"/>
                  <a:gd name="T3" fmla="*/ 18 h 205"/>
                  <a:gd name="T4" fmla="*/ 2 w 181"/>
                  <a:gd name="T5" fmla="*/ 24 h 205"/>
                  <a:gd name="T6" fmla="*/ 0 w 181"/>
                  <a:gd name="T7" fmla="*/ 30 h 205"/>
                  <a:gd name="T8" fmla="*/ 0 w 181"/>
                  <a:gd name="T9" fmla="*/ 36 h 205"/>
                  <a:gd name="T10" fmla="*/ 1 w 181"/>
                  <a:gd name="T11" fmla="*/ 43 h 205"/>
                  <a:gd name="T12" fmla="*/ 3 w 181"/>
                  <a:gd name="T13" fmla="*/ 50 h 205"/>
                  <a:gd name="T14" fmla="*/ 7 w 181"/>
                  <a:gd name="T15" fmla="*/ 55 h 205"/>
                  <a:gd name="T16" fmla="*/ 12 w 181"/>
                  <a:gd name="T17" fmla="*/ 60 h 205"/>
                  <a:gd name="T18" fmla="*/ 27 w 181"/>
                  <a:gd name="T19" fmla="*/ 74 h 205"/>
                  <a:gd name="T20" fmla="*/ 41 w 181"/>
                  <a:gd name="T21" fmla="*/ 89 h 205"/>
                  <a:gd name="T22" fmla="*/ 56 w 181"/>
                  <a:gd name="T23" fmla="*/ 105 h 205"/>
                  <a:gd name="T24" fmla="*/ 71 w 181"/>
                  <a:gd name="T25" fmla="*/ 121 h 205"/>
                  <a:gd name="T26" fmla="*/ 84 w 181"/>
                  <a:gd name="T27" fmla="*/ 138 h 205"/>
                  <a:gd name="T28" fmla="*/ 97 w 181"/>
                  <a:gd name="T29" fmla="*/ 155 h 205"/>
                  <a:gd name="T30" fmla="*/ 109 w 181"/>
                  <a:gd name="T31" fmla="*/ 172 h 205"/>
                  <a:gd name="T32" fmla="*/ 119 w 181"/>
                  <a:gd name="T33" fmla="*/ 188 h 205"/>
                  <a:gd name="T34" fmla="*/ 122 w 181"/>
                  <a:gd name="T35" fmla="*/ 194 h 205"/>
                  <a:gd name="T36" fmla="*/ 127 w 181"/>
                  <a:gd name="T37" fmla="*/ 198 h 205"/>
                  <a:gd name="T38" fmla="*/ 133 w 181"/>
                  <a:gd name="T39" fmla="*/ 201 h 205"/>
                  <a:gd name="T40" fmla="*/ 139 w 181"/>
                  <a:gd name="T41" fmla="*/ 203 h 205"/>
                  <a:gd name="T42" fmla="*/ 145 w 181"/>
                  <a:gd name="T43" fmla="*/ 205 h 205"/>
                  <a:gd name="T44" fmla="*/ 152 w 181"/>
                  <a:gd name="T45" fmla="*/ 204 h 205"/>
                  <a:gd name="T46" fmla="*/ 159 w 181"/>
                  <a:gd name="T47" fmla="*/ 203 h 205"/>
                  <a:gd name="T48" fmla="*/ 165 w 181"/>
                  <a:gd name="T49" fmla="*/ 200 h 205"/>
                  <a:gd name="T50" fmla="*/ 170 w 181"/>
                  <a:gd name="T51" fmla="*/ 196 h 205"/>
                  <a:gd name="T52" fmla="*/ 175 w 181"/>
                  <a:gd name="T53" fmla="*/ 191 h 205"/>
                  <a:gd name="T54" fmla="*/ 178 w 181"/>
                  <a:gd name="T55" fmla="*/ 185 h 205"/>
                  <a:gd name="T56" fmla="*/ 180 w 181"/>
                  <a:gd name="T57" fmla="*/ 179 h 205"/>
                  <a:gd name="T58" fmla="*/ 181 w 181"/>
                  <a:gd name="T59" fmla="*/ 172 h 205"/>
                  <a:gd name="T60" fmla="*/ 181 w 181"/>
                  <a:gd name="T61" fmla="*/ 166 h 205"/>
                  <a:gd name="T62" fmla="*/ 179 w 181"/>
                  <a:gd name="T63" fmla="*/ 160 h 205"/>
                  <a:gd name="T64" fmla="*/ 177 w 181"/>
                  <a:gd name="T65" fmla="*/ 153 h 205"/>
                  <a:gd name="T66" fmla="*/ 166 w 181"/>
                  <a:gd name="T67" fmla="*/ 135 h 205"/>
                  <a:gd name="T68" fmla="*/ 153 w 181"/>
                  <a:gd name="T69" fmla="*/ 116 h 205"/>
                  <a:gd name="T70" fmla="*/ 138 w 181"/>
                  <a:gd name="T71" fmla="*/ 98 h 205"/>
                  <a:gd name="T72" fmla="*/ 123 w 181"/>
                  <a:gd name="T73" fmla="*/ 78 h 205"/>
                  <a:gd name="T74" fmla="*/ 108 w 181"/>
                  <a:gd name="T75" fmla="*/ 60 h 205"/>
                  <a:gd name="T76" fmla="*/ 91 w 181"/>
                  <a:gd name="T77" fmla="*/ 42 h 205"/>
                  <a:gd name="T78" fmla="*/ 74 w 181"/>
                  <a:gd name="T79" fmla="*/ 25 h 205"/>
                  <a:gd name="T80" fmla="*/ 57 w 181"/>
                  <a:gd name="T81" fmla="*/ 10 h 205"/>
                  <a:gd name="T82" fmla="*/ 51 w 181"/>
                  <a:gd name="T83" fmla="*/ 6 h 205"/>
                  <a:gd name="T84" fmla="*/ 45 w 181"/>
                  <a:gd name="T85" fmla="*/ 3 h 205"/>
                  <a:gd name="T86" fmla="*/ 39 w 181"/>
                  <a:gd name="T87" fmla="*/ 0 h 205"/>
                  <a:gd name="T88" fmla="*/ 32 w 181"/>
                  <a:gd name="T89" fmla="*/ 0 h 205"/>
                  <a:gd name="T90" fmla="*/ 26 w 181"/>
                  <a:gd name="T91" fmla="*/ 2 h 205"/>
                  <a:gd name="T92" fmla="*/ 20 w 181"/>
                  <a:gd name="T93" fmla="*/ 4 h 205"/>
                  <a:gd name="T94" fmla="*/ 15 w 181"/>
                  <a:gd name="T95" fmla="*/ 8 h 205"/>
                  <a:gd name="T96" fmla="*/ 9 w 181"/>
                  <a:gd name="T97" fmla="*/ 12 h 2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"/>
                  <a:gd name="T148" fmla="*/ 0 h 205"/>
                  <a:gd name="T149" fmla="*/ 181 w 181"/>
                  <a:gd name="T150" fmla="*/ 205 h 2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" h="205">
                    <a:moveTo>
                      <a:pt x="9" y="12"/>
                    </a:moveTo>
                    <a:lnTo>
                      <a:pt x="5" y="18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50"/>
                    </a:lnTo>
                    <a:lnTo>
                      <a:pt x="7" y="55"/>
                    </a:lnTo>
                    <a:lnTo>
                      <a:pt x="12" y="60"/>
                    </a:lnTo>
                    <a:lnTo>
                      <a:pt x="27" y="74"/>
                    </a:lnTo>
                    <a:lnTo>
                      <a:pt x="41" y="89"/>
                    </a:lnTo>
                    <a:lnTo>
                      <a:pt x="56" y="105"/>
                    </a:lnTo>
                    <a:lnTo>
                      <a:pt x="71" y="121"/>
                    </a:lnTo>
                    <a:lnTo>
                      <a:pt x="84" y="138"/>
                    </a:lnTo>
                    <a:lnTo>
                      <a:pt x="97" y="155"/>
                    </a:lnTo>
                    <a:lnTo>
                      <a:pt x="109" y="172"/>
                    </a:lnTo>
                    <a:lnTo>
                      <a:pt x="119" y="188"/>
                    </a:lnTo>
                    <a:lnTo>
                      <a:pt x="122" y="194"/>
                    </a:lnTo>
                    <a:lnTo>
                      <a:pt x="127" y="198"/>
                    </a:lnTo>
                    <a:lnTo>
                      <a:pt x="133" y="201"/>
                    </a:lnTo>
                    <a:lnTo>
                      <a:pt x="139" y="203"/>
                    </a:lnTo>
                    <a:lnTo>
                      <a:pt x="145" y="205"/>
                    </a:lnTo>
                    <a:lnTo>
                      <a:pt x="152" y="204"/>
                    </a:lnTo>
                    <a:lnTo>
                      <a:pt x="159" y="203"/>
                    </a:lnTo>
                    <a:lnTo>
                      <a:pt x="165" y="200"/>
                    </a:lnTo>
                    <a:lnTo>
                      <a:pt x="170" y="196"/>
                    </a:lnTo>
                    <a:lnTo>
                      <a:pt x="175" y="191"/>
                    </a:lnTo>
                    <a:lnTo>
                      <a:pt x="178" y="185"/>
                    </a:lnTo>
                    <a:lnTo>
                      <a:pt x="180" y="179"/>
                    </a:lnTo>
                    <a:lnTo>
                      <a:pt x="181" y="172"/>
                    </a:lnTo>
                    <a:lnTo>
                      <a:pt x="181" y="166"/>
                    </a:lnTo>
                    <a:lnTo>
                      <a:pt x="179" y="160"/>
                    </a:lnTo>
                    <a:lnTo>
                      <a:pt x="177" y="153"/>
                    </a:lnTo>
                    <a:lnTo>
                      <a:pt x="166" y="135"/>
                    </a:lnTo>
                    <a:lnTo>
                      <a:pt x="153" y="116"/>
                    </a:lnTo>
                    <a:lnTo>
                      <a:pt x="138" y="98"/>
                    </a:lnTo>
                    <a:lnTo>
                      <a:pt x="123" y="78"/>
                    </a:lnTo>
                    <a:lnTo>
                      <a:pt x="108" y="60"/>
                    </a:lnTo>
                    <a:lnTo>
                      <a:pt x="91" y="42"/>
                    </a:lnTo>
                    <a:lnTo>
                      <a:pt x="74" y="2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5" y="3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6" name="Freeform 385"/>
              <p:cNvSpPr>
                <a:spLocks/>
              </p:cNvSpPr>
              <p:nvPr/>
            </p:nvSpPr>
            <p:spPr bwMode="auto">
              <a:xfrm>
                <a:off x="4530" y="2434"/>
                <a:ext cx="4" cy="6"/>
              </a:xfrm>
              <a:custGeom>
                <a:avLst/>
                <a:gdLst>
                  <a:gd name="T0" fmla="*/ 5 w 94"/>
                  <a:gd name="T1" fmla="*/ 27 h 181"/>
                  <a:gd name="T2" fmla="*/ 1 w 94"/>
                  <a:gd name="T3" fmla="*/ 46 h 181"/>
                  <a:gd name="T4" fmla="*/ 0 w 94"/>
                  <a:gd name="T5" fmla="*/ 65 h 181"/>
                  <a:gd name="T6" fmla="*/ 1 w 94"/>
                  <a:gd name="T7" fmla="*/ 84 h 181"/>
                  <a:gd name="T8" fmla="*/ 4 w 94"/>
                  <a:gd name="T9" fmla="*/ 102 h 181"/>
                  <a:gd name="T10" fmla="*/ 6 w 94"/>
                  <a:gd name="T11" fmla="*/ 110 h 181"/>
                  <a:gd name="T12" fmla="*/ 8 w 94"/>
                  <a:gd name="T13" fmla="*/ 120 h 181"/>
                  <a:gd name="T14" fmla="*/ 11 w 94"/>
                  <a:gd name="T15" fmla="*/ 128 h 181"/>
                  <a:gd name="T16" fmla="*/ 14 w 94"/>
                  <a:gd name="T17" fmla="*/ 136 h 181"/>
                  <a:gd name="T18" fmla="*/ 18 w 94"/>
                  <a:gd name="T19" fmla="*/ 144 h 181"/>
                  <a:gd name="T20" fmla="*/ 24 w 94"/>
                  <a:gd name="T21" fmla="*/ 152 h 181"/>
                  <a:gd name="T22" fmla="*/ 29 w 94"/>
                  <a:gd name="T23" fmla="*/ 160 h 181"/>
                  <a:gd name="T24" fmla="*/ 34 w 94"/>
                  <a:gd name="T25" fmla="*/ 168 h 181"/>
                  <a:gd name="T26" fmla="*/ 38 w 94"/>
                  <a:gd name="T27" fmla="*/ 173 h 181"/>
                  <a:gd name="T28" fmla="*/ 44 w 94"/>
                  <a:gd name="T29" fmla="*/ 177 h 181"/>
                  <a:gd name="T30" fmla="*/ 50 w 94"/>
                  <a:gd name="T31" fmla="*/ 179 h 181"/>
                  <a:gd name="T32" fmla="*/ 56 w 94"/>
                  <a:gd name="T33" fmla="*/ 181 h 181"/>
                  <a:gd name="T34" fmla="*/ 62 w 94"/>
                  <a:gd name="T35" fmla="*/ 181 h 181"/>
                  <a:gd name="T36" fmla="*/ 68 w 94"/>
                  <a:gd name="T37" fmla="*/ 180 h 181"/>
                  <a:gd name="T38" fmla="*/ 76 w 94"/>
                  <a:gd name="T39" fmla="*/ 178 h 181"/>
                  <a:gd name="T40" fmla="*/ 81 w 94"/>
                  <a:gd name="T41" fmla="*/ 174 h 181"/>
                  <a:gd name="T42" fmla="*/ 86 w 94"/>
                  <a:gd name="T43" fmla="*/ 170 h 181"/>
                  <a:gd name="T44" fmla="*/ 90 w 94"/>
                  <a:gd name="T45" fmla="*/ 165 h 181"/>
                  <a:gd name="T46" fmla="*/ 93 w 94"/>
                  <a:gd name="T47" fmla="*/ 158 h 181"/>
                  <a:gd name="T48" fmla="*/ 94 w 94"/>
                  <a:gd name="T49" fmla="*/ 152 h 181"/>
                  <a:gd name="T50" fmla="*/ 94 w 94"/>
                  <a:gd name="T51" fmla="*/ 145 h 181"/>
                  <a:gd name="T52" fmla="*/ 94 w 94"/>
                  <a:gd name="T53" fmla="*/ 139 h 181"/>
                  <a:gd name="T54" fmla="*/ 91 w 94"/>
                  <a:gd name="T55" fmla="*/ 133 h 181"/>
                  <a:gd name="T56" fmla="*/ 88 w 94"/>
                  <a:gd name="T57" fmla="*/ 127 h 181"/>
                  <a:gd name="T58" fmla="*/ 82 w 94"/>
                  <a:gd name="T59" fmla="*/ 118 h 181"/>
                  <a:gd name="T60" fmla="*/ 77 w 94"/>
                  <a:gd name="T61" fmla="*/ 108 h 181"/>
                  <a:gd name="T62" fmla="*/ 73 w 94"/>
                  <a:gd name="T63" fmla="*/ 98 h 181"/>
                  <a:gd name="T64" fmla="*/ 71 w 94"/>
                  <a:gd name="T65" fmla="*/ 87 h 181"/>
                  <a:gd name="T66" fmla="*/ 68 w 94"/>
                  <a:gd name="T67" fmla="*/ 77 h 181"/>
                  <a:gd name="T68" fmla="*/ 68 w 94"/>
                  <a:gd name="T69" fmla="*/ 65 h 181"/>
                  <a:gd name="T70" fmla="*/ 69 w 94"/>
                  <a:gd name="T71" fmla="*/ 53 h 181"/>
                  <a:gd name="T72" fmla="*/ 72 w 94"/>
                  <a:gd name="T73" fmla="*/ 41 h 181"/>
                  <a:gd name="T74" fmla="*/ 72 w 94"/>
                  <a:gd name="T75" fmla="*/ 35 h 181"/>
                  <a:gd name="T76" fmla="*/ 72 w 94"/>
                  <a:gd name="T77" fmla="*/ 28 h 181"/>
                  <a:gd name="T78" fmla="*/ 69 w 94"/>
                  <a:gd name="T79" fmla="*/ 21 h 181"/>
                  <a:gd name="T80" fmla="*/ 66 w 94"/>
                  <a:gd name="T81" fmla="*/ 15 h 181"/>
                  <a:gd name="T82" fmla="*/ 62 w 94"/>
                  <a:gd name="T83" fmla="*/ 10 h 181"/>
                  <a:gd name="T84" fmla="*/ 57 w 94"/>
                  <a:gd name="T85" fmla="*/ 6 h 181"/>
                  <a:gd name="T86" fmla="*/ 52 w 94"/>
                  <a:gd name="T87" fmla="*/ 3 h 181"/>
                  <a:gd name="T88" fmla="*/ 45 w 94"/>
                  <a:gd name="T89" fmla="*/ 1 h 181"/>
                  <a:gd name="T90" fmla="*/ 39 w 94"/>
                  <a:gd name="T91" fmla="*/ 0 h 181"/>
                  <a:gd name="T92" fmla="*/ 32 w 94"/>
                  <a:gd name="T93" fmla="*/ 1 h 181"/>
                  <a:gd name="T94" fmla="*/ 26 w 94"/>
                  <a:gd name="T95" fmla="*/ 2 h 181"/>
                  <a:gd name="T96" fmla="*/ 19 w 94"/>
                  <a:gd name="T97" fmla="*/ 5 h 181"/>
                  <a:gd name="T98" fmla="*/ 14 w 94"/>
                  <a:gd name="T99" fmla="*/ 9 h 181"/>
                  <a:gd name="T100" fmla="*/ 10 w 94"/>
                  <a:gd name="T101" fmla="*/ 14 h 181"/>
                  <a:gd name="T102" fmla="*/ 7 w 94"/>
                  <a:gd name="T103" fmla="*/ 20 h 181"/>
                  <a:gd name="T104" fmla="*/ 5 w 94"/>
                  <a:gd name="T105" fmla="*/ 27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4"/>
                  <a:gd name="T160" fmla="*/ 0 h 181"/>
                  <a:gd name="T161" fmla="*/ 94 w 94"/>
                  <a:gd name="T162" fmla="*/ 181 h 1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4" h="181">
                    <a:moveTo>
                      <a:pt x="5" y="27"/>
                    </a:moveTo>
                    <a:lnTo>
                      <a:pt x="1" y="46"/>
                    </a:lnTo>
                    <a:lnTo>
                      <a:pt x="0" y="65"/>
                    </a:lnTo>
                    <a:lnTo>
                      <a:pt x="1" y="84"/>
                    </a:lnTo>
                    <a:lnTo>
                      <a:pt x="4" y="102"/>
                    </a:lnTo>
                    <a:lnTo>
                      <a:pt x="6" y="110"/>
                    </a:lnTo>
                    <a:lnTo>
                      <a:pt x="8" y="120"/>
                    </a:lnTo>
                    <a:lnTo>
                      <a:pt x="11" y="128"/>
                    </a:lnTo>
                    <a:lnTo>
                      <a:pt x="14" y="136"/>
                    </a:lnTo>
                    <a:lnTo>
                      <a:pt x="18" y="144"/>
                    </a:lnTo>
                    <a:lnTo>
                      <a:pt x="24" y="152"/>
                    </a:lnTo>
                    <a:lnTo>
                      <a:pt x="29" y="160"/>
                    </a:lnTo>
                    <a:lnTo>
                      <a:pt x="34" y="168"/>
                    </a:lnTo>
                    <a:lnTo>
                      <a:pt x="38" y="173"/>
                    </a:lnTo>
                    <a:lnTo>
                      <a:pt x="44" y="177"/>
                    </a:lnTo>
                    <a:lnTo>
                      <a:pt x="50" y="179"/>
                    </a:lnTo>
                    <a:lnTo>
                      <a:pt x="56" y="181"/>
                    </a:lnTo>
                    <a:lnTo>
                      <a:pt x="62" y="181"/>
                    </a:lnTo>
                    <a:lnTo>
                      <a:pt x="68" y="180"/>
                    </a:lnTo>
                    <a:lnTo>
                      <a:pt x="76" y="178"/>
                    </a:lnTo>
                    <a:lnTo>
                      <a:pt x="81" y="174"/>
                    </a:lnTo>
                    <a:lnTo>
                      <a:pt x="86" y="170"/>
                    </a:lnTo>
                    <a:lnTo>
                      <a:pt x="90" y="165"/>
                    </a:lnTo>
                    <a:lnTo>
                      <a:pt x="93" y="158"/>
                    </a:lnTo>
                    <a:lnTo>
                      <a:pt x="94" y="152"/>
                    </a:lnTo>
                    <a:lnTo>
                      <a:pt x="94" y="145"/>
                    </a:lnTo>
                    <a:lnTo>
                      <a:pt x="94" y="139"/>
                    </a:lnTo>
                    <a:lnTo>
                      <a:pt x="91" y="133"/>
                    </a:lnTo>
                    <a:lnTo>
                      <a:pt x="88" y="127"/>
                    </a:lnTo>
                    <a:lnTo>
                      <a:pt x="82" y="118"/>
                    </a:lnTo>
                    <a:lnTo>
                      <a:pt x="77" y="108"/>
                    </a:lnTo>
                    <a:lnTo>
                      <a:pt x="73" y="98"/>
                    </a:lnTo>
                    <a:lnTo>
                      <a:pt x="71" y="87"/>
                    </a:lnTo>
                    <a:lnTo>
                      <a:pt x="68" y="77"/>
                    </a:lnTo>
                    <a:lnTo>
                      <a:pt x="68" y="65"/>
                    </a:lnTo>
                    <a:lnTo>
                      <a:pt x="69" y="53"/>
                    </a:lnTo>
                    <a:lnTo>
                      <a:pt x="72" y="41"/>
                    </a:lnTo>
                    <a:lnTo>
                      <a:pt x="72" y="35"/>
                    </a:lnTo>
                    <a:lnTo>
                      <a:pt x="72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7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6" y="2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4"/>
                    </a:lnTo>
                    <a:lnTo>
                      <a:pt x="7" y="20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7" name="Freeform 386"/>
              <p:cNvSpPr>
                <a:spLocks/>
              </p:cNvSpPr>
              <p:nvPr/>
            </p:nvSpPr>
            <p:spPr bwMode="auto">
              <a:xfrm>
                <a:off x="4537" y="2434"/>
                <a:ext cx="3" cy="5"/>
              </a:xfrm>
              <a:custGeom>
                <a:avLst/>
                <a:gdLst>
                  <a:gd name="T0" fmla="*/ 43 w 110"/>
                  <a:gd name="T1" fmla="*/ 24 h 161"/>
                  <a:gd name="T2" fmla="*/ 0 w 110"/>
                  <a:gd name="T3" fmla="*/ 133 h 161"/>
                  <a:gd name="T4" fmla="*/ 3 w 110"/>
                  <a:gd name="T5" fmla="*/ 127 h 161"/>
                  <a:gd name="T6" fmla="*/ 7 w 110"/>
                  <a:gd name="T7" fmla="*/ 122 h 161"/>
                  <a:gd name="T8" fmla="*/ 11 w 110"/>
                  <a:gd name="T9" fmla="*/ 118 h 161"/>
                  <a:gd name="T10" fmla="*/ 17 w 110"/>
                  <a:gd name="T11" fmla="*/ 114 h 161"/>
                  <a:gd name="T12" fmla="*/ 24 w 110"/>
                  <a:gd name="T13" fmla="*/ 113 h 161"/>
                  <a:gd name="T14" fmla="*/ 30 w 110"/>
                  <a:gd name="T15" fmla="*/ 112 h 161"/>
                  <a:gd name="T16" fmla="*/ 36 w 110"/>
                  <a:gd name="T17" fmla="*/ 113 h 161"/>
                  <a:gd name="T18" fmla="*/ 43 w 110"/>
                  <a:gd name="T19" fmla="*/ 115 h 161"/>
                  <a:gd name="T20" fmla="*/ 49 w 110"/>
                  <a:gd name="T21" fmla="*/ 119 h 161"/>
                  <a:gd name="T22" fmla="*/ 54 w 110"/>
                  <a:gd name="T23" fmla="*/ 124 h 161"/>
                  <a:gd name="T24" fmla="*/ 58 w 110"/>
                  <a:gd name="T25" fmla="*/ 129 h 161"/>
                  <a:gd name="T26" fmla="*/ 60 w 110"/>
                  <a:gd name="T27" fmla="*/ 135 h 161"/>
                  <a:gd name="T28" fmla="*/ 62 w 110"/>
                  <a:gd name="T29" fmla="*/ 141 h 161"/>
                  <a:gd name="T30" fmla="*/ 63 w 110"/>
                  <a:gd name="T31" fmla="*/ 148 h 161"/>
                  <a:gd name="T32" fmla="*/ 62 w 110"/>
                  <a:gd name="T33" fmla="*/ 155 h 161"/>
                  <a:gd name="T34" fmla="*/ 60 w 110"/>
                  <a:gd name="T35" fmla="*/ 161 h 161"/>
                  <a:gd name="T36" fmla="*/ 107 w 110"/>
                  <a:gd name="T37" fmla="*/ 44 h 161"/>
                  <a:gd name="T38" fmla="*/ 109 w 110"/>
                  <a:gd name="T39" fmla="*/ 38 h 161"/>
                  <a:gd name="T40" fmla="*/ 110 w 110"/>
                  <a:gd name="T41" fmla="*/ 32 h 161"/>
                  <a:gd name="T42" fmla="*/ 109 w 110"/>
                  <a:gd name="T43" fmla="*/ 26 h 161"/>
                  <a:gd name="T44" fmla="*/ 107 w 110"/>
                  <a:gd name="T45" fmla="*/ 19 h 161"/>
                  <a:gd name="T46" fmla="*/ 103 w 110"/>
                  <a:gd name="T47" fmla="*/ 14 h 161"/>
                  <a:gd name="T48" fmla="*/ 99 w 110"/>
                  <a:gd name="T49" fmla="*/ 9 h 161"/>
                  <a:gd name="T50" fmla="*/ 94 w 110"/>
                  <a:gd name="T51" fmla="*/ 5 h 161"/>
                  <a:gd name="T52" fmla="*/ 88 w 110"/>
                  <a:gd name="T53" fmla="*/ 2 h 161"/>
                  <a:gd name="T54" fmla="*/ 82 w 110"/>
                  <a:gd name="T55" fmla="*/ 1 h 161"/>
                  <a:gd name="T56" fmla="*/ 75 w 110"/>
                  <a:gd name="T57" fmla="*/ 0 h 161"/>
                  <a:gd name="T58" fmla="*/ 67 w 110"/>
                  <a:gd name="T59" fmla="*/ 1 h 161"/>
                  <a:gd name="T60" fmla="*/ 61 w 110"/>
                  <a:gd name="T61" fmla="*/ 4 h 161"/>
                  <a:gd name="T62" fmla="*/ 55 w 110"/>
                  <a:gd name="T63" fmla="*/ 7 h 161"/>
                  <a:gd name="T64" fmla="*/ 50 w 110"/>
                  <a:gd name="T65" fmla="*/ 12 h 161"/>
                  <a:gd name="T66" fmla="*/ 46 w 110"/>
                  <a:gd name="T67" fmla="*/ 17 h 161"/>
                  <a:gd name="T68" fmla="*/ 43 w 110"/>
                  <a:gd name="T69" fmla="*/ 24 h 1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0"/>
                  <a:gd name="T106" fmla="*/ 0 h 161"/>
                  <a:gd name="T107" fmla="*/ 110 w 110"/>
                  <a:gd name="T108" fmla="*/ 161 h 1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0" h="161">
                    <a:moveTo>
                      <a:pt x="43" y="24"/>
                    </a:moveTo>
                    <a:lnTo>
                      <a:pt x="0" y="133"/>
                    </a:lnTo>
                    <a:lnTo>
                      <a:pt x="3" y="127"/>
                    </a:lnTo>
                    <a:lnTo>
                      <a:pt x="7" y="122"/>
                    </a:lnTo>
                    <a:lnTo>
                      <a:pt x="11" y="118"/>
                    </a:lnTo>
                    <a:lnTo>
                      <a:pt x="17" y="114"/>
                    </a:lnTo>
                    <a:lnTo>
                      <a:pt x="24" y="113"/>
                    </a:lnTo>
                    <a:lnTo>
                      <a:pt x="30" y="112"/>
                    </a:lnTo>
                    <a:lnTo>
                      <a:pt x="36" y="113"/>
                    </a:lnTo>
                    <a:lnTo>
                      <a:pt x="43" y="115"/>
                    </a:lnTo>
                    <a:lnTo>
                      <a:pt x="49" y="119"/>
                    </a:lnTo>
                    <a:lnTo>
                      <a:pt x="54" y="124"/>
                    </a:lnTo>
                    <a:lnTo>
                      <a:pt x="58" y="129"/>
                    </a:lnTo>
                    <a:lnTo>
                      <a:pt x="60" y="135"/>
                    </a:lnTo>
                    <a:lnTo>
                      <a:pt x="62" y="141"/>
                    </a:lnTo>
                    <a:lnTo>
                      <a:pt x="63" y="148"/>
                    </a:lnTo>
                    <a:lnTo>
                      <a:pt x="62" y="155"/>
                    </a:lnTo>
                    <a:lnTo>
                      <a:pt x="60" y="161"/>
                    </a:lnTo>
                    <a:lnTo>
                      <a:pt x="107" y="44"/>
                    </a:lnTo>
                    <a:lnTo>
                      <a:pt x="109" y="38"/>
                    </a:lnTo>
                    <a:lnTo>
                      <a:pt x="110" y="32"/>
                    </a:lnTo>
                    <a:lnTo>
                      <a:pt x="109" y="26"/>
                    </a:lnTo>
                    <a:lnTo>
                      <a:pt x="107" y="19"/>
                    </a:lnTo>
                    <a:lnTo>
                      <a:pt x="103" y="14"/>
                    </a:lnTo>
                    <a:lnTo>
                      <a:pt x="99" y="9"/>
                    </a:lnTo>
                    <a:lnTo>
                      <a:pt x="94" y="5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5" y="0"/>
                    </a:lnTo>
                    <a:lnTo>
                      <a:pt x="67" y="1"/>
                    </a:lnTo>
                    <a:lnTo>
                      <a:pt x="61" y="4"/>
                    </a:lnTo>
                    <a:lnTo>
                      <a:pt x="55" y="7"/>
                    </a:lnTo>
                    <a:lnTo>
                      <a:pt x="50" y="12"/>
                    </a:lnTo>
                    <a:lnTo>
                      <a:pt x="46" y="17"/>
                    </a:lnTo>
                    <a:lnTo>
                      <a:pt x="43" y="24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8" name="Freeform 387"/>
              <p:cNvSpPr>
                <a:spLocks/>
              </p:cNvSpPr>
              <p:nvPr/>
            </p:nvSpPr>
            <p:spPr bwMode="auto">
              <a:xfrm>
                <a:off x="4519" y="2357"/>
                <a:ext cx="6" cy="7"/>
              </a:xfrm>
              <a:custGeom>
                <a:avLst/>
                <a:gdLst>
                  <a:gd name="T0" fmla="*/ 9 w 181"/>
                  <a:gd name="T1" fmla="*/ 11 h 203"/>
                  <a:gd name="T2" fmla="*/ 5 w 181"/>
                  <a:gd name="T3" fmla="*/ 16 h 203"/>
                  <a:gd name="T4" fmla="*/ 2 w 181"/>
                  <a:gd name="T5" fmla="*/ 22 h 203"/>
                  <a:gd name="T6" fmla="*/ 1 w 181"/>
                  <a:gd name="T7" fmla="*/ 28 h 203"/>
                  <a:gd name="T8" fmla="*/ 0 w 181"/>
                  <a:gd name="T9" fmla="*/ 35 h 203"/>
                  <a:gd name="T10" fmla="*/ 1 w 181"/>
                  <a:gd name="T11" fmla="*/ 41 h 203"/>
                  <a:gd name="T12" fmla="*/ 3 w 181"/>
                  <a:gd name="T13" fmla="*/ 48 h 203"/>
                  <a:gd name="T14" fmla="*/ 7 w 181"/>
                  <a:gd name="T15" fmla="*/ 54 h 203"/>
                  <a:gd name="T16" fmla="*/ 11 w 181"/>
                  <a:gd name="T17" fmla="*/ 59 h 203"/>
                  <a:gd name="T18" fmla="*/ 26 w 181"/>
                  <a:gd name="T19" fmla="*/ 72 h 203"/>
                  <a:gd name="T20" fmla="*/ 42 w 181"/>
                  <a:gd name="T21" fmla="*/ 87 h 203"/>
                  <a:gd name="T22" fmla="*/ 56 w 181"/>
                  <a:gd name="T23" fmla="*/ 104 h 203"/>
                  <a:gd name="T24" fmla="*/ 70 w 181"/>
                  <a:gd name="T25" fmla="*/ 120 h 203"/>
                  <a:gd name="T26" fmla="*/ 84 w 181"/>
                  <a:gd name="T27" fmla="*/ 137 h 203"/>
                  <a:gd name="T28" fmla="*/ 97 w 181"/>
                  <a:gd name="T29" fmla="*/ 154 h 203"/>
                  <a:gd name="T30" fmla="*/ 108 w 181"/>
                  <a:gd name="T31" fmla="*/ 170 h 203"/>
                  <a:gd name="T32" fmla="*/ 118 w 181"/>
                  <a:gd name="T33" fmla="*/ 186 h 203"/>
                  <a:gd name="T34" fmla="*/ 122 w 181"/>
                  <a:gd name="T35" fmla="*/ 192 h 203"/>
                  <a:gd name="T36" fmla="*/ 127 w 181"/>
                  <a:gd name="T37" fmla="*/ 196 h 203"/>
                  <a:gd name="T38" fmla="*/ 133 w 181"/>
                  <a:gd name="T39" fmla="*/ 200 h 203"/>
                  <a:gd name="T40" fmla="*/ 139 w 181"/>
                  <a:gd name="T41" fmla="*/ 202 h 203"/>
                  <a:gd name="T42" fmla="*/ 145 w 181"/>
                  <a:gd name="T43" fmla="*/ 203 h 203"/>
                  <a:gd name="T44" fmla="*/ 152 w 181"/>
                  <a:gd name="T45" fmla="*/ 203 h 203"/>
                  <a:gd name="T46" fmla="*/ 158 w 181"/>
                  <a:gd name="T47" fmla="*/ 201 h 203"/>
                  <a:gd name="T48" fmla="*/ 164 w 181"/>
                  <a:gd name="T49" fmla="*/ 198 h 203"/>
                  <a:gd name="T50" fmla="*/ 169 w 181"/>
                  <a:gd name="T51" fmla="*/ 194 h 203"/>
                  <a:gd name="T52" fmla="*/ 175 w 181"/>
                  <a:gd name="T53" fmla="*/ 189 h 203"/>
                  <a:gd name="T54" fmla="*/ 178 w 181"/>
                  <a:gd name="T55" fmla="*/ 184 h 203"/>
                  <a:gd name="T56" fmla="*/ 180 w 181"/>
                  <a:gd name="T57" fmla="*/ 177 h 203"/>
                  <a:gd name="T58" fmla="*/ 181 w 181"/>
                  <a:gd name="T59" fmla="*/ 171 h 203"/>
                  <a:gd name="T60" fmla="*/ 181 w 181"/>
                  <a:gd name="T61" fmla="*/ 164 h 203"/>
                  <a:gd name="T62" fmla="*/ 180 w 181"/>
                  <a:gd name="T63" fmla="*/ 158 h 203"/>
                  <a:gd name="T64" fmla="*/ 177 w 181"/>
                  <a:gd name="T65" fmla="*/ 152 h 203"/>
                  <a:gd name="T66" fmla="*/ 165 w 181"/>
                  <a:gd name="T67" fmla="*/ 133 h 203"/>
                  <a:gd name="T68" fmla="*/ 152 w 181"/>
                  <a:gd name="T69" fmla="*/ 115 h 203"/>
                  <a:gd name="T70" fmla="*/ 138 w 181"/>
                  <a:gd name="T71" fmla="*/ 96 h 203"/>
                  <a:gd name="T72" fmla="*/ 123 w 181"/>
                  <a:gd name="T73" fmla="*/ 77 h 203"/>
                  <a:gd name="T74" fmla="*/ 107 w 181"/>
                  <a:gd name="T75" fmla="*/ 59 h 203"/>
                  <a:gd name="T76" fmla="*/ 91 w 181"/>
                  <a:gd name="T77" fmla="*/ 40 h 203"/>
                  <a:gd name="T78" fmla="*/ 73 w 181"/>
                  <a:gd name="T79" fmla="*/ 23 h 203"/>
                  <a:gd name="T80" fmla="*/ 57 w 181"/>
                  <a:gd name="T81" fmla="*/ 8 h 203"/>
                  <a:gd name="T82" fmla="*/ 51 w 181"/>
                  <a:gd name="T83" fmla="*/ 4 h 203"/>
                  <a:gd name="T84" fmla="*/ 45 w 181"/>
                  <a:gd name="T85" fmla="*/ 1 h 203"/>
                  <a:gd name="T86" fmla="*/ 39 w 181"/>
                  <a:gd name="T87" fmla="*/ 0 h 203"/>
                  <a:gd name="T88" fmla="*/ 33 w 181"/>
                  <a:gd name="T89" fmla="*/ 0 h 203"/>
                  <a:gd name="T90" fmla="*/ 25 w 181"/>
                  <a:gd name="T91" fmla="*/ 1 h 203"/>
                  <a:gd name="T92" fmla="*/ 19 w 181"/>
                  <a:gd name="T93" fmla="*/ 3 h 203"/>
                  <a:gd name="T94" fmla="*/ 14 w 181"/>
                  <a:gd name="T95" fmla="*/ 6 h 203"/>
                  <a:gd name="T96" fmla="*/ 9 w 181"/>
                  <a:gd name="T97" fmla="*/ 1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"/>
                  <a:gd name="T148" fmla="*/ 0 h 203"/>
                  <a:gd name="T149" fmla="*/ 181 w 181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" h="203">
                    <a:moveTo>
                      <a:pt x="9" y="11"/>
                    </a:moveTo>
                    <a:lnTo>
                      <a:pt x="5" y="16"/>
                    </a:lnTo>
                    <a:lnTo>
                      <a:pt x="2" y="22"/>
                    </a:lnTo>
                    <a:lnTo>
                      <a:pt x="1" y="28"/>
                    </a:lnTo>
                    <a:lnTo>
                      <a:pt x="0" y="35"/>
                    </a:lnTo>
                    <a:lnTo>
                      <a:pt x="1" y="41"/>
                    </a:lnTo>
                    <a:lnTo>
                      <a:pt x="3" y="48"/>
                    </a:lnTo>
                    <a:lnTo>
                      <a:pt x="7" y="54"/>
                    </a:lnTo>
                    <a:lnTo>
                      <a:pt x="11" y="59"/>
                    </a:lnTo>
                    <a:lnTo>
                      <a:pt x="26" y="72"/>
                    </a:lnTo>
                    <a:lnTo>
                      <a:pt x="42" y="87"/>
                    </a:lnTo>
                    <a:lnTo>
                      <a:pt x="56" y="104"/>
                    </a:lnTo>
                    <a:lnTo>
                      <a:pt x="70" y="120"/>
                    </a:lnTo>
                    <a:lnTo>
                      <a:pt x="84" y="137"/>
                    </a:lnTo>
                    <a:lnTo>
                      <a:pt x="97" y="154"/>
                    </a:lnTo>
                    <a:lnTo>
                      <a:pt x="108" y="170"/>
                    </a:lnTo>
                    <a:lnTo>
                      <a:pt x="118" y="186"/>
                    </a:lnTo>
                    <a:lnTo>
                      <a:pt x="122" y="192"/>
                    </a:lnTo>
                    <a:lnTo>
                      <a:pt x="127" y="196"/>
                    </a:lnTo>
                    <a:lnTo>
                      <a:pt x="133" y="200"/>
                    </a:lnTo>
                    <a:lnTo>
                      <a:pt x="139" y="202"/>
                    </a:lnTo>
                    <a:lnTo>
                      <a:pt x="145" y="203"/>
                    </a:lnTo>
                    <a:lnTo>
                      <a:pt x="152" y="203"/>
                    </a:lnTo>
                    <a:lnTo>
                      <a:pt x="158" y="201"/>
                    </a:lnTo>
                    <a:lnTo>
                      <a:pt x="164" y="198"/>
                    </a:lnTo>
                    <a:lnTo>
                      <a:pt x="169" y="194"/>
                    </a:lnTo>
                    <a:lnTo>
                      <a:pt x="175" y="189"/>
                    </a:lnTo>
                    <a:lnTo>
                      <a:pt x="178" y="184"/>
                    </a:lnTo>
                    <a:lnTo>
                      <a:pt x="180" y="177"/>
                    </a:lnTo>
                    <a:lnTo>
                      <a:pt x="181" y="171"/>
                    </a:lnTo>
                    <a:lnTo>
                      <a:pt x="181" y="164"/>
                    </a:lnTo>
                    <a:lnTo>
                      <a:pt x="180" y="158"/>
                    </a:lnTo>
                    <a:lnTo>
                      <a:pt x="177" y="152"/>
                    </a:lnTo>
                    <a:lnTo>
                      <a:pt x="165" y="133"/>
                    </a:lnTo>
                    <a:lnTo>
                      <a:pt x="152" y="115"/>
                    </a:lnTo>
                    <a:lnTo>
                      <a:pt x="138" y="96"/>
                    </a:lnTo>
                    <a:lnTo>
                      <a:pt x="123" y="77"/>
                    </a:lnTo>
                    <a:lnTo>
                      <a:pt x="107" y="59"/>
                    </a:lnTo>
                    <a:lnTo>
                      <a:pt x="91" y="40"/>
                    </a:lnTo>
                    <a:lnTo>
                      <a:pt x="73" y="23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" name="Freeform 388"/>
              <p:cNvSpPr>
                <a:spLocks/>
              </p:cNvSpPr>
              <p:nvPr/>
            </p:nvSpPr>
            <p:spPr bwMode="auto">
              <a:xfrm>
                <a:off x="4528" y="2356"/>
                <a:ext cx="3" cy="6"/>
              </a:xfrm>
              <a:custGeom>
                <a:avLst/>
                <a:gdLst>
                  <a:gd name="T0" fmla="*/ 5 w 95"/>
                  <a:gd name="T1" fmla="*/ 28 h 182"/>
                  <a:gd name="T2" fmla="*/ 2 w 95"/>
                  <a:gd name="T3" fmla="*/ 47 h 182"/>
                  <a:gd name="T4" fmla="*/ 0 w 95"/>
                  <a:gd name="T5" fmla="*/ 65 h 182"/>
                  <a:gd name="T6" fmla="*/ 1 w 95"/>
                  <a:gd name="T7" fmla="*/ 85 h 182"/>
                  <a:gd name="T8" fmla="*/ 4 w 95"/>
                  <a:gd name="T9" fmla="*/ 102 h 182"/>
                  <a:gd name="T10" fmla="*/ 6 w 95"/>
                  <a:gd name="T11" fmla="*/ 111 h 182"/>
                  <a:gd name="T12" fmla="*/ 8 w 95"/>
                  <a:gd name="T13" fmla="*/ 120 h 182"/>
                  <a:gd name="T14" fmla="*/ 11 w 95"/>
                  <a:gd name="T15" fmla="*/ 129 h 182"/>
                  <a:gd name="T16" fmla="*/ 15 w 95"/>
                  <a:gd name="T17" fmla="*/ 137 h 182"/>
                  <a:gd name="T18" fmla="*/ 18 w 95"/>
                  <a:gd name="T19" fmla="*/ 145 h 182"/>
                  <a:gd name="T20" fmla="*/ 23 w 95"/>
                  <a:gd name="T21" fmla="*/ 152 h 182"/>
                  <a:gd name="T22" fmla="*/ 28 w 95"/>
                  <a:gd name="T23" fmla="*/ 161 h 182"/>
                  <a:gd name="T24" fmla="*/ 33 w 95"/>
                  <a:gd name="T25" fmla="*/ 168 h 182"/>
                  <a:gd name="T26" fmla="*/ 37 w 95"/>
                  <a:gd name="T27" fmla="*/ 173 h 182"/>
                  <a:gd name="T28" fmla="*/ 43 w 95"/>
                  <a:gd name="T29" fmla="*/ 177 h 182"/>
                  <a:gd name="T30" fmla="*/ 50 w 95"/>
                  <a:gd name="T31" fmla="*/ 180 h 182"/>
                  <a:gd name="T32" fmla="*/ 56 w 95"/>
                  <a:gd name="T33" fmla="*/ 181 h 182"/>
                  <a:gd name="T34" fmla="*/ 62 w 95"/>
                  <a:gd name="T35" fmla="*/ 182 h 182"/>
                  <a:gd name="T36" fmla="*/ 69 w 95"/>
                  <a:gd name="T37" fmla="*/ 181 h 182"/>
                  <a:gd name="T38" fmla="*/ 75 w 95"/>
                  <a:gd name="T39" fmla="*/ 178 h 182"/>
                  <a:gd name="T40" fmla="*/ 80 w 95"/>
                  <a:gd name="T41" fmla="*/ 175 h 182"/>
                  <a:gd name="T42" fmla="*/ 85 w 95"/>
                  <a:gd name="T43" fmla="*/ 170 h 182"/>
                  <a:gd name="T44" fmla="*/ 89 w 95"/>
                  <a:gd name="T45" fmla="*/ 165 h 182"/>
                  <a:gd name="T46" fmla="*/ 93 w 95"/>
                  <a:gd name="T47" fmla="*/ 158 h 182"/>
                  <a:gd name="T48" fmla="*/ 94 w 95"/>
                  <a:gd name="T49" fmla="*/ 152 h 182"/>
                  <a:gd name="T50" fmla="*/ 95 w 95"/>
                  <a:gd name="T51" fmla="*/ 146 h 182"/>
                  <a:gd name="T52" fmla="*/ 94 w 95"/>
                  <a:gd name="T53" fmla="*/ 139 h 182"/>
                  <a:gd name="T54" fmla="*/ 92 w 95"/>
                  <a:gd name="T55" fmla="*/ 133 h 182"/>
                  <a:gd name="T56" fmla="*/ 87 w 95"/>
                  <a:gd name="T57" fmla="*/ 127 h 182"/>
                  <a:gd name="T58" fmla="*/ 81 w 95"/>
                  <a:gd name="T59" fmla="*/ 118 h 182"/>
                  <a:gd name="T60" fmla="*/ 76 w 95"/>
                  <a:gd name="T61" fmla="*/ 108 h 182"/>
                  <a:gd name="T62" fmla="*/ 72 w 95"/>
                  <a:gd name="T63" fmla="*/ 98 h 182"/>
                  <a:gd name="T64" fmla="*/ 70 w 95"/>
                  <a:gd name="T65" fmla="*/ 88 h 182"/>
                  <a:gd name="T66" fmla="*/ 68 w 95"/>
                  <a:gd name="T67" fmla="*/ 77 h 182"/>
                  <a:gd name="T68" fmla="*/ 68 w 95"/>
                  <a:gd name="T69" fmla="*/ 65 h 182"/>
                  <a:gd name="T70" fmla="*/ 69 w 95"/>
                  <a:gd name="T71" fmla="*/ 53 h 182"/>
                  <a:gd name="T72" fmla="*/ 71 w 95"/>
                  <a:gd name="T73" fmla="*/ 42 h 182"/>
                  <a:gd name="T74" fmla="*/ 72 w 95"/>
                  <a:gd name="T75" fmla="*/ 35 h 182"/>
                  <a:gd name="T76" fmla="*/ 71 w 95"/>
                  <a:gd name="T77" fmla="*/ 28 h 182"/>
                  <a:gd name="T78" fmla="*/ 69 w 95"/>
                  <a:gd name="T79" fmla="*/ 22 h 182"/>
                  <a:gd name="T80" fmla="*/ 66 w 95"/>
                  <a:gd name="T81" fmla="*/ 16 h 182"/>
                  <a:gd name="T82" fmla="*/ 62 w 95"/>
                  <a:gd name="T83" fmla="*/ 11 h 182"/>
                  <a:gd name="T84" fmla="*/ 57 w 95"/>
                  <a:gd name="T85" fmla="*/ 6 h 182"/>
                  <a:gd name="T86" fmla="*/ 52 w 95"/>
                  <a:gd name="T87" fmla="*/ 3 h 182"/>
                  <a:gd name="T88" fmla="*/ 45 w 95"/>
                  <a:gd name="T89" fmla="*/ 1 h 182"/>
                  <a:gd name="T90" fmla="*/ 38 w 95"/>
                  <a:gd name="T91" fmla="*/ 0 h 182"/>
                  <a:gd name="T92" fmla="*/ 31 w 95"/>
                  <a:gd name="T93" fmla="*/ 1 h 182"/>
                  <a:gd name="T94" fmla="*/ 25 w 95"/>
                  <a:gd name="T95" fmla="*/ 3 h 182"/>
                  <a:gd name="T96" fmla="*/ 19 w 95"/>
                  <a:gd name="T97" fmla="*/ 6 h 182"/>
                  <a:gd name="T98" fmla="*/ 14 w 95"/>
                  <a:gd name="T99" fmla="*/ 10 h 182"/>
                  <a:gd name="T100" fmla="*/ 10 w 95"/>
                  <a:gd name="T101" fmla="*/ 15 h 182"/>
                  <a:gd name="T102" fmla="*/ 7 w 95"/>
                  <a:gd name="T103" fmla="*/ 21 h 182"/>
                  <a:gd name="T104" fmla="*/ 5 w 95"/>
                  <a:gd name="T105" fmla="*/ 28 h 18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182"/>
                  <a:gd name="T161" fmla="*/ 95 w 95"/>
                  <a:gd name="T162" fmla="*/ 182 h 18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182">
                    <a:moveTo>
                      <a:pt x="5" y="28"/>
                    </a:moveTo>
                    <a:lnTo>
                      <a:pt x="2" y="47"/>
                    </a:lnTo>
                    <a:lnTo>
                      <a:pt x="0" y="65"/>
                    </a:lnTo>
                    <a:lnTo>
                      <a:pt x="1" y="85"/>
                    </a:lnTo>
                    <a:lnTo>
                      <a:pt x="4" y="102"/>
                    </a:lnTo>
                    <a:lnTo>
                      <a:pt x="6" y="111"/>
                    </a:lnTo>
                    <a:lnTo>
                      <a:pt x="8" y="120"/>
                    </a:lnTo>
                    <a:lnTo>
                      <a:pt x="11" y="129"/>
                    </a:lnTo>
                    <a:lnTo>
                      <a:pt x="15" y="137"/>
                    </a:lnTo>
                    <a:lnTo>
                      <a:pt x="18" y="145"/>
                    </a:lnTo>
                    <a:lnTo>
                      <a:pt x="23" y="152"/>
                    </a:lnTo>
                    <a:lnTo>
                      <a:pt x="28" y="161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3" y="177"/>
                    </a:lnTo>
                    <a:lnTo>
                      <a:pt x="50" y="180"/>
                    </a:lnTo>
                    <a:lnTo>
                      <a:pt x="56" y="181"/>
                    </a:lnTo>
                    <a:lnTo>
                      <a:pt x="62" y="182"/>
                    </a:lnTo>
                    <a:lnTo>
                      <a:pt x="69" y="181"/>
                    </a:lnTo>
                    <a:lnTo>
                      <a:pt x="75" y="178"/>
                    </a:lnTo>
                    <a:lnTo>
                      <a:pt x="80" y="175"/>
                    </a:lnTo>
                    <a:lnTo>
                      <a:pt x="85" y="170"/>
                    </a:lnTo>
                    <a:lnTo>
                      <a:pt x="89" y="165"/>
                    </a:lnTo>
                    <a:lnTo>
                      <a:pt x="93" y="158"/>
                    </a:lnTo>
                    <a:lnTo>
                      <a:pt x="94" y="152"/>
                    </a:lnTo>
                    <a:lnTo>
                      <a:pt x="95" y="146"/>
                    </a:lnTo>
                    <a:lnTo>
                      <a:pt x="94" y="139"/>
                    </a:lnTo>
                    <a:lnTo>
                      <a:pt x="92" y="133"/>
                    </a:lnTo>
                    <a:lnTo>
                      <a:pt x="87" y="127"/>
                    </a:lnTo>
                    <a:lnTo>
                      <a:pt x="81" y="118"/>
                    </a:lnTo>
                    <a:lnTo>
                      <a:pt x="76" y="108"/>
                    </a:lnTo>
                    <a:lnTo>
                      <a:pt x="72" y="98"/>
                    </a:lnTo>
                    <a:lnTo>
                      <a:pt x="70" y="88"/>
                    </a:lnTo>
                    <a:lnTo>
                      <a:pt x="68" y="77"/>
                    </a:lnTo>
                    <a:lnTo>
                      <a:pt x="68" y="65"/>
                    </a:lnTo>
                    <a:lnTo>
                      <a:pt x="69" y="53"/>
                    </a:lnTo>
                    <a:lnTo>
                      <a:pt x="71" y="42"/>
                    </a:ln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3"/>
                    </a:lnTo>
                    <a:lnTo>
                      <a:pt x="19" y="6"/>
                    </a:lnTo>
                    <a:lnTo>
                      <a:pt x="14" y="10"/>
                    </a:lnTo>
                    <a:lnTo>
                      <a:pt x="10" y="15"/>
                    </a:lnTo>
                    <a:lnTo>
                      <a:pt x="7" y="21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" name="Freeform 389"/>
              <p:cNvSpPr>
                <a:spLocks/>
              </p:cNvSpPr>
              <p:nvPr/>
            </p:nvSpPr>
            <p:spPr bwMode="auto">
              <a:xfrm>
                <a:off x="4534" y="2356"/>
                <a:ext cx="4" cy="6"/>
              </a:xfrm>
              <a:custGeom>
                <a:avLst/>
                <a:gdLst>
                  <a:gd name="T0" fmla="*/ 43 w 110"/>
                  <a:gd name="T1" fmla="*/ 23 h 162"/>
                  <a:gd name="T2" fmla="*/ 0 w 110"/>
                  <a:gd name="T3" fmla="*/ 132 h 162"/>
                  <a:gd name="T4" fmla="*/ 3 w 110"/>
                  <a:gd name="T5" fmla="*/ 126 h 162"/>
                  <a:gd name="T6" fmla="*/ 7 w 110"/>
                  <a:gd name="T7" fmla="*/ 121 h 162"/>
                  <a:gd name="T8" fmla="*/ 11 w 110"/>
                  <a:gd name="T9" fmla="*/ 118 h 162"/>
                  <a:gd name="T10" fmla="*/ 17 w 110"/>
                  <a:gd name="T11" fmla="*/ 115 h 162"/>
                  <a:gd name="T12" fmla="*/ 23 w 110"/>
                  <a:gd name="T13" fmla="*/ 113 h 162"/>
                  <a:gd name="T14" fmla="*/ 29 w 110"/>
                  <a:gd name="T15" fmla="*/ 113 h 162"/>
                  <a:gd name="T16" fmla="*/ 35 w 110"/>
                  <a:gd name="T17" fmla="*/ 114 h 162"/>
                  <a:gd name="T18" fmla="*/ 43 w 110"/>
                  <a:gd name="T19" fmla="*/ 116 h 162"/>
                  <a:gd name="T20" fmla="*/ 49 w 110"/>
                  <a:gd name="T21" fmla="*/ 119 h 162"/>
                  <a:gd name="T22" fmla="*/ 54 w 110"/>
                  <a:gd name="T23" fmla="*/ 123 h 162"/>
                  <a:gd name="T24" fmla="*/ 58 w 110"/>
                  <a:gd name="T25" fmla="*/ 128 h 162"/>
                  <a:gd name="T26" fmla="*/ 61 w 110"/>
                  <a:gd name="T27" fmla="*/ 134 h 162"/>
                  <a:gd name="T28" fmla="*/ 62 w 110"/>
                  <a:gd name="T29" fmla="*/ 141 h 162"/>
                  <a:gd name="T30" fmla="*/ 63 w 110"/>
                  <a:gd name="T31" fmla="*/ 147 h 162"/>
                  <a:gd name="T32" fmla="*/ 62 w 110"/>
                  <a:gd name="T33" fmla="*/ 154 h 162"/>
                  <a:gd name="T34" fmla="*/ 61 w 110"/>
                  <a:gd name="T35" fmla="*/ 162 h 162"/>
                  <a:gd name="T36" fmla="*/ 108 w 110"/>
                  <a:gd name="T37" fmla="*/ 44 h 162"/>
                  <a:gd name="T38" fmla="*/ 109 w 110"/>
                  <a:gd name="T39" fmla="*/ 37 h 162"/>
                  <a:gd name="T40" fmla="*/ 110 w 110"/>
                  <a:gd name="T41" fmla="*/ 31 h 162"/>
                  <a:gd name="T42" fmla="*/ 109 w 110"/>
                  <a:gd name="T43" fmla="*/ 25 h 162"/>
                  <a:gd name="T44" fmla="*/ 107 w 110"/>
                  <a:gd name="T45" fmla="*/ 19 h 162"/>
                  <a:gd name="T46" fmla="*/ 104 w 110"/>
                  <a:gd name="T47" fmla="*/ 13 h 162"/>
                  <a:gd name="T48" fmla="*/ 99 w 110"/>
                  <a:gd name="T49" fmla="*/ 9 h 162"/>
                  <a:gd name="T50" fmla="*/ 94 w 110"/>
                  <a:gd name="T51" fmla="*/ 5 h 162"/>
                  <a:gd name="T52" fmla="*/ 87 w 110"/>
                  <a:gd name="T53" fmla="*/ 2 h 162"/>
                  <a:gd name="T54" fmla="*/ 81 w 110"/>
                  <a:gd name="T55" fmla="*/ 0 h 162"/>
                  <a:gd name="T56" fmla="*/ 74 w 110"/>
                  <a:gd name="T57" fmla="*/ 0 h 162"/>
                  <a:gd name="T58" fmla="*/ 68 w 110"/>
                  <a:gd name="T59" fmla="*/ 1 h 162"/>
                  <a:gd name="T60" fmla="*/ 61 w 110"/>
                  <a:gd name="T61" fmla="*/ 3 h 162"/>
                  <a:gd name="T62" fmla="*/ 56 w 110"/>
                  <a:gd name="T63" fmla="*/ 7 h 162"/>
                  <a:gd name="T64" fmla="*/ 51 w 110"/>
                  <a:gd name="T65" fmla="*/ 11 h 162"/>
                  <a:gd name="T66" fmla="*/ 46 w 110"/>
                  <a:gd name="T67" fmla="*/ 16 h 162"/>
                  <a:gd name="T68" fmla="*/ 43 w 110"/>
                  <a:gd name="T69" fmla="*/ 23 h 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0"/>
                  <a:gd name="T106" fmla="*/ 0 h 162"/>
                  <a:gd name="T107" fmla="*/ 110 w 110"/>
                  <a:gd name="T108" fmla="*/ 162 h 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0" h="162">
                    <a:moveTo>
                      <a:pt x="43" y="23"/>
                    </a:moveTo>
                    <a:lnTo>
                      <a:pt x="0" y="132"/>
                    </a:lnTo>
                    <a:lnTo>
                      <a:pt x="3" y="126"/>
                    </a:lnTo>
                    <a:lnTo>
                      <a:pt x="7" y="121"/>
                    </a:lnTo>
                    <a:lnTo>
                      <a:pt x="11" y="118"/>
                    </a:lnTo>
                    <a:lnTo>
                      <a:pt x="17" y="115"/>
                    </a:lnTo>
                    <a:lnTo>
                      <a:pt x="23" y="113"/>
                    </a:lnTo>
                    <a:lnTo>
                      <a:pt x="29" y="113"/>
                    </a:lnTo>
                    <a:lnTo>
                      <a:pt x="35" y="114"/>
                    </a:lnTo>
                    <a:lnTo>
                      <a:pt x="43" y="116"/>
                    </a:lnTo>
                    <a:lnTo>
                      <a:pt x="49" y="119"/>
                    </a:lnTo>
                    <a:lnTo>
                      <a:pt x="54" y="123"/>
                    </a:lnTo>
                    <a:lnTo>
                      <a:pt x="58" y="128"/>
                    </a:lnTo>
                    <a:lnTo>
                      <a:pt x="61" y="134"/>
                    </a:lnTo>
                    <a:lnTo>
                      <a:pt x="62" y="141"/>
                    </a:lnTo>
                    <a:lnTo>
                      <a:pt x="63" y="147"/>
                    </a:lnTo>
                    <a:lnTo>
                      <a:pt x="62" y="154"/>
                    </a:lnTo>
                    <a:lnTo>
                      <a:pt x="61" y="162"/>
                    </a:lnTo>
                    <a:lnTo>
                      <a:pt x="108" y="44"/>
                    </a:lnTo>
                    <a:lnTo>
                      <a:pt x="109" y="37"/>
                    </a:lnTo>
                    <a:lnTo>
                      <a:pt x="110" y="31"/>
                    </a:lnTo>
                    <a:lnTo>
                      <a:pt x="109" y="25"/>
                    </a:lnTo>
                    <a:lnTo>
                      <a:pt x="107" y="19"/>
                    </a:lnTo>
                    <a:lnTo>
                      <a:pt x="104" y="13"/>
                    </a:lnTo>
                    <a:lnTo>
                      <a:pt x="99" y="9"/>
                    </a:lnTo>
                    <a:lnTo>
                      <a:pt x="94" y="5"/>
                    </a:lnTo>
                    <a:lnTo>
                      <a:pt x="87" y="2"/>
                    </a:lnTo>
                    <a:lnTo>
                      <a:pt x="81" y="0"/>
                    </a:lnTo>
                    <a:lnTo>
                      <a:pt x="74" y="0"/>
                    </a:lnTo>
                    <a:lnTo>
                      <a:pt x="68" y="1"/>
                    </a:lnTo>
                    <a:lnTo>
                      <a:pt x="61" y="3"/>
                    </a:lnTo>
                    <a:lnTo>
                      <a:pt x="56" y="7"/>
                    </a:lnTo>
                    <a:lnTo>
                      <a:pt x="51" y="11"/>
                    </a:lnTo>
                    <a:lnTo>
                      <a:pt x="46" y="16"/>
                    </a:lnTo>
                    <a:lnTo>
                      <a:pt x="43" y="23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1" name="Freeform 390"/>
              <p:cNvSpPr>
                <a:spLocks/>
              </p:cNvSpPr>
              <p:nvPr/>
            </p:nvSpPr>
            <p:spPr bwMode="auto">
              <a:xfrm>
                <a:off x="4751" y="2356"/>
                <a:ext cx="6" cy="7"/>
              </a:xfrm>
              <a:custGeom>
                <a:avLst/>
                <a:gdLst>
                  <a:gd name="T0" fmla="*/ 9 w 181"/>
                  <a:gd name="T1" fmla="*/ 11 h 203"/>
                  <a:gd name="T2" fmla="*/ 5 w 181"/>
                  <a:gd name="T3" fmla="*/ 16 h 203"/>
                  <a:gd name="T4" fmla="*/ 2 w 181"/>
                  <a:gd name="T5" fmla="*/ 22 h 203"/>
                  <a:gd name="T6" fmla="*/ 0 w 181"/>
                  <a:gd name="T7" fmla="*/ 28 h 203"/>
                  <a:gd name="T8" fmla="*/ 0 w 181"/>
                  <a:gd name="T9" fmla="*/ 36 h 203"/>
                  <a:gd name="T10" fmla="*/ 1 w 181"/>
                  <a:gd name="T11" fmla="*/ 42 h 203"/>
                  <a:gd name="T12" fmla="*/ 3 w 181"/>
                  <a:gd name="T13" fmla="*/ 48 h 203"/>
                  <a:gd name="T14" fmla="*/ 7 w 181"/>
                  <a:gd name="T15" fmla="*/ 54 h 203"/>
                  <a:gd name="T16" fmla="*/ 11 w 181"/>
                  <a:gd name="T17" fmla="*/ 59 h 203"/>
                  <a:gd name="T18" fmla="*/ 26 w 181"/>
                  <a:gd name="T19" fmla="*/ 72 h 203"/>
                  <a:gd name="T20" fmla="*/ 41 w 181"/>
                  <a:gd name="T21" fmla="*/ 88 h 203"/>
                  <a:gd name="T22" fmla="*/ 56 w 181"/>
                  <a:gd name="T23" fmla="*/ 104 h 203"/>
                  <a:gd name="T24" fmla="*/ 70 w 181"/>
                  <a:gd name="T25" fmla="*/ 120 h 203"/>
                  <a:gd name="T26" fmla="*/ 84 w 181"/>
                  <a:gd name="T27" fmla="*/ 137 h 203"/>
                  <a:gd name="T28" fmla="*/ 97 w 181"/>
                  <a:gd name="T29" fmla="*/ 154 h 203"/>
                  <a:gd name="T30" fmla="*/ 108 w 181"/>
                  <a:gd name="T31" fmla="*/ 171 h 203"/>
                  <a:gd name="T32" fmla="*/ 117 w 181"/>
                  <a:gd name="T33" fmla="*/ 187 h 203"/>
                  <a:gd name="T34" fmla="*/ 122 w 181"/>
                  <a:gd name="T35" fmla="*/ 192 h 203"/>
                  <a:gd name="T36" fmla="*/ 127 w 181"/>
                  <a:gd name="T37" fmla="*/ 196 h 203"/>
                  <a:gd name="T38" fmla="*/ 133 w 181"/>
                  <a:gd name="T39" fmla="*/ 200 h 203"/>
                  <a:gd name="T40" fmla="*/ 139 w 181"/>
                  <a:gd name="T41" fmla="*/ 202 h 203"/>
                  <a:gd name="T42" fmla="*/ 145 w 181"/>
                  <a:gd name="T43" fmla="*/ 203 h 203"/>
                  <a:gd name="T44" fmla="*/ 151 w 181"/>
                  <a:gd name="T45" fmla="*/ 203 h 203"/>
                  <a:gd name="T46" fmla="*/ 158 w 181"/>
                  <a:gd name="T47" fmla="*/ 201 h 203"/>
                  <a:gd name="T48" fmla="*/ 164 w 181"/>
                  <a:gd name="T49" fmla="*/ 198 h 203"/>
                  <a:gd name="T50" fmla="*/ 170 w 181"/>
                  <a:gd name="T51" fmla="*/ 194 h 203"/>
                  <a:gd name="T52" fmla="*/ 175 w 181"/>
                  <a:gd name="T53" fmla="*/ 190 h 203"/>
                  <a:gd name="T54" fmla="*/ 178 w 181"/>
                  <a:gd name="T55" fmla="*/ 184 h 203"/>
                  <a:gd name="T56" fmla="*/ 180 w 181"/>
                  <a:gd name="T57" fmla="*/ 178 h 203"/>
                  <a:gd name="T58" fmla="*/ 181 w 181"/>
                  <a:gd name="T59" fmla="*/ 172 h 203"/>
                  <a:gd name="T60" fmla="*/ 181 w 181"/>
                  <a:gd name="T61" fmla="*/ 164 h 203"/>
                  <a:gd name="T62" fmla="*/ 179 w 181"/>
                  <a:gd name="T63" fmla="*/ 158 h 203"/>
                  <a:gd name="T64" fmla="*/ 177 w 181"/>
                  <a:gd name="T65" fmla="*/ 152 h 203"/>
                  <a:gd name="T66" fmla="*/ 165 w 181"/>
                  <a:gd name="T67" fmla="*/ 134 h 203"/>
                  <a:gd name="T68" fmla="*/ 152 w 181"/>
                  <a:gd name="T69" fmla="*/ 115 h 203"/>
                  <a:gd name="T70" fmla="*/ 138 w 181"/>
                  <a:gd name="T71" fmla="*/ 96 h 203"/>
                  <a:gd name="T72" fmla="*/ 123 w 181"/>
                  <a:gd name="T73" fmla="*/ 78 h 203"/>
                  <a:gd name="T74" fmla="*/ 107 w 181"/>
                  <a:gd name="T75" fmla="*/ 59 h 203"/>
                  <a:gd name="T76" fmla="*/ 90 w 181"/>
                  <a:gd name="T77" fmla="*/ 41 h 203"/>
                  <a:gd name="T78" fmla="*/ 73 w 181"/>
                  <a:gd name="T79" fmla="*/ 23 h 203"/>
                  <a:gd name="T80" fmla="*/ 56 w 181"/>
                  <a:gd name="T81" fmla="*/ 8 h 203"/>
                  <a:gd name="T82" fmla="*/ 51 w 181"/>
                  <a:gd name="T83" fmla="*/ 4 h 203"/>
                  <a:gd name="T84" fmla="*/ 45 w 181"/>
                  <a:gd name="T85" fmla="*/ 1 h 203"/>
                  <a:gd name="T86" fmla="*/ 39 w 181"/>
                  <a:gd name="T87" fmla="*/ 0 h 203"/>
                  <a:gd name="T88" fmla="*/ 32 w 181"/>
                  <a:gd name="T89" fmla="*/ 0 h 203"/>
                  <a:gd name="T90" fmla="*/ 25 w 181"/>
                  <a:gd name="T91" fmla="*/ 1 h 203"/>
                  <a:gd name="T92" fmla="*/ 19 w 181"/>
                  <a:gd name="T93" fmla="*/ 3 h 203"/>
                  <a:gd name="T94" fmla="*/ 13 w 181"/>
                  <a:gd name="T95" fmla="*/ 6 h 203"/>
                  <a:gd name="T96" fmla="*/ 9 w 181"/>
                  <a:gd name="T97" fmla="*/ 1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"/>
                  <a:gd name="T148" fmla="*/ 0 h 203"/>
                  <a:gd name="T149" fmla="*/ 181 w 181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" h="203">
                    <a:moveTo>
                      <a:pt x="9" y="11"/>
                    </a:moveTo>
                    <a:lnTo>
                      <a:pt x="5" y="16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3" y="48"/>
                    </a:lnTo>
                    <a:lnTo>
                      <a:pt x="7" y="54"/>
                    </a:lnTo>
                    <a:lnTo>
                      <a:pt x="11" y="59"/>
                    </a:lnTo>
                    <a:lnTo>
                      <a:pt x="26" y="72"/>
                    </a:lnTo>
                    <a:lnTo>
                      <a:pt x="41" y="88"/>
                    </a:lnTo>
                    <a:lnTo>
                      <a:pt x="56" y="104"/>
                    </a:lnTo>
                    <a:lnTo>
                      <a:pt x="70" y="120"/>
                    </a:lnTo>
                    <a:lnTo>
                      <a:pt x="84" y="137"/>
                    </a:lnTo>
                    <a:lnTo>
                      <a:pt x="97" y="154"/>
                    </a:lnTo>
                    <a:lnTo>
                      <a:pt x="108" y="171"/>
                    </a:lnTo>
                    <a:lnTo>
                      <a:pt x="117" y="187"/>
                    </a:lnTo>
                    <a:lnTo>
                      <a:pt x="122" y="192"/>
                    </a:lnTo>
                    <a:lnTo>
                      <a:pt x="127" y="196"/>
                    </a:lnTo>
                    <a:lnTo>
                      <a:pt x="133" y="200"/>
                    </a:lnTo>
                    <a:lnTo>
                      <a:pt x="139" y="202"/>
                    </a:lnTo>
                    <a:lnTo>
                      <a:pt x="145" y="203"/>
                    </a:lnTo>
                    <a:lnTo>
                      <a:pt x="151" y="203"/>
                    </a:lnTo>
                    <a:lnTo>
                      <a:pt x="158" y="201"/>
                    </a:lnTo>
                    <a:lnTo>
                      <a:pt x="164" y="198"/>
                    </a:lnTo>
                    <a:lnTo>
                      <a:pt x="170" y="194"/>
                    </a:lnTo>
                    <a:lnTo>
                      <a:pt x="175" y="190"/>
                    </a:lnTo>
                    <a:lnTo>
                      <a:pt x="178" y="184"/>
                    </a:lnTo>
                    <a:lnTo>
                      <a:pt x="180" y="178"/>
                    </a:lnTo>
                    <a:lnTo>
                      <a:pt x="181" y="172"/>
                    </a:lnTo>
                    <a:lnTo>
                      <a:pt x="181" y="164"/>
                    </a:lnTo>
                    <a:lnTo>
                      <a:pt x="179" y="158"/>
                    </a:lnTo>
                    <a:lnTo>
                      <a:pt x="177" y="152"/>
                    </a:lnTo>
                    <a:lnTo>
                      <a:pt x="165" y="134"/>
                    </a:lnTo>
                    <a:lnTo>
                      <a:pt x="152" y="115"/>
                    </a:lnTo>
                    <a:lnTo>
                      <a:pt x="138" y="96"/>
                    </a:lnTo>
                    <a:lnTo>
                      <a:pt x="123" y="78"/>
                    </a:lnTo>
                    <a:lnTo>
                      <a:pt x="107" y="59"/>
                    </a:lnTo>
                    <a:lnTo>
                      <a:pt x="90" y="41"/>
                    </a:lnTo>
                    <a:lnTo>
                      <a:pt x="73" y="23"/>
                    </a:lnTo>
                    <a:lnTo>
                      <a:pt x="56" y="8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3" y="6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2" name="Freeform 391"/>
              <p:cNvSpPr>
                <a:spLocks/>
              </p:cNvSpPr>
              <p:nvPr/>
            </p:nvSpPr>
            <p:spPr bwMode="auto">
              <a:xfrm>
                <a:off x="4760" y="2355"/>
                <a:ext cx="3" cy="6"/>
              </a:xfrm>
              <a:custGeom>
                <a:avLst/>
                <a:gdLst>
                  <a:gd name="T0" fmla="*/ 5 w 94"/>
                  <a:gd name="T1" fmla="*/ 27 h 181"/>
                  <a:gd name="T2" fmla="*/ 1 w 94"/>
                  <a:gd name="T3" fmla="*/ 46 h 181"/>
                  <a:gd name="T4" fmla="*/ 0 w 94"/>
                  <a:gd name="T5" fmla="*/ 65 h 181"/>
                  <a:gd name="T6" fmla="*/ 1 w 94"/>
                  <a:gd name="T7" fmla="*/ 84 h 181"/>
                  <a:gd name="T8" fmla="*/ 4 w 94"/>
                  <a:gd name="T9" fmla="*/ 102 h 181"/>
                  <a:gd name="T10" fmla="*/ 6 w 94"/>
                  <a:gd name="T11" fmla="*/ 111 h 181"/>
                  <a:gd name="T12" fmla="*/ 8 w 94"/>
                  <a:gd name="T13" fmla="*/ 119 h 181"/>
                  <a:gd name="T14" fmla="*/ 11 w 94"/>
                  <a:gd name="T15" fmla="*/ 128 h 181"/>
                  <a:gd name="T16" fmla="*/ 14 w 94"/>
                  <a:gd name="T17" fmla="*/ 136 h 181"/>
                  <a:gd name="T18" fmla="*/ 18 w 94"/>
                  <a:gd name="T19" fmla="*/ 144 h 181"/>
                  <a:gd name="T20" fmla="*/ 23 w 94"/>
                  <a:gd name="T21" fmla="*/ 153 h 181"/>
                  <a:gd name="T22" fmla="*/ 27 w 94"/>
                  <a:gd name="T23" fmla="*/ 160 h 181"/>
                  <a:gd name="T24" fmla="*/ 33 w 94"/>
                  <a:gd name="T25" fmla="*/ 167 h 181"/>
                  <a:gd name="T26" fmla="*/ 37 w 94"/>
                  <a:gd name="T27" fmla="*/ 172 h 181"/>
                  <a:gd name="T28" fmla="*/ 44 w 94"/>
                  <a:gd name="T29" fmla="*/ 176 h 181"/>
                  <a:gd name="T30" fmla="*/ 49 w 94"/>
                  <a:gd name="T31" fmla="*/ 179 h 181"/>
                  <a:gd name="T32" fmla="*/ 56 w 94"/>
                  <a:gd name="T33" fmla="*/ 180 h 181"/>
                  <a:gd name="T34" fmla="*/ 62 w 94"/>
                  <a:gd name="T35" fmla="*/ 181 h 181"/>
                  <a:gd name="T36" fmla="*/ 68 w 94"/>
                  <a:gd name="T37" fmla="*/ 180 h 181"/>
                  <a:gd name="T38" fmla="*/ 74 w 94"/>
                  <a:gd name="T39" fmla="*/ 178 h 181"/>
                  <a:gd name="T40" fmla="*/ 80 w 94"/>
                  <a:gd name="T41" fmla="*/ 174 h 181"/>
                  <a:gd name="T42" fmla="*/ 85 w 94"/>
                  <a:gd name="T43" fmla="*/ 169 h 181"/>
                  <a:gd name="T44" fmla="*/ 90 w 94"/>
                  <a:gd name="T45" fmla="*/ 164 h 181"/>
                  <a:gd name="T46" fmla="*/ 93 w 94"/>
                  <a:gd name="T47" fmla="*/ 158 h 181"/>
                  <a:gd name="T48" fmla="*/ 94 w 94"/>
                  <a:gd name="T49" fmla="*/ 152 h 181"/>
                  <a:gd name="T50" fmla="*/ 94 w 94"/>
                  <a:gd name="T51" fmla="*/ 146 h 181"/>
                  <a:gd name="T52" fmla="*/ 93 w 94"/>
                  <a:gd name="T53" fmla="*/ 138 h 181"/>
                  <a:gd name="T54" fmla="*/ 91 w 94"/>
                  <a:gd name="T55" fmla="*/ 132 h 181"/>
                  <a:gd name="T56" fmla="*/ 88 w 94"/>
                  <a:gd name="T57" fmla="*/ 126 h 181"/>
                  <a:gd name="T58" fmla="*/ 81 w 94"/>
                  <a:gd name="T59" fmla="*/ 117 h 181"/>
                  <a:gd name="T60" fmla="*/ 76 w 94"/>
                  <a:gd name="T61" fmla="*/ 108 h 181"/>
                  <a:gd name="T62" fmla="*/ 72 w 94"/>
                  <a:gd name="T63" fmla="*/ 97 h 181"/>
                  <a:gd name="T64" fmla="*/ 70 w 94"/>
                  <a:gd name="T65" fmla="*/ 87 h 181"/>
                  <a:gd name="T66" fmla="*/ 68 w 94"/>
                  <a:gd name="T67" fmla="*/ 76 h 181"/>
                  <a:gd name="T68" fmla="*/ 68 w 94"/>
                  <a:gd name="T69" fmla="*/ 65 h 181"/>
                  <a:gd name="T70" fmla="*/ 69 w 94"/>
                  <a:gd name="T71" fmla="*/ 54 h 181"/>
                  <a:gd name="T72" fmla="*/ 71 w 94"/>
                  <a:gd name="T73" fmla="*/ 41 h 181"/>
                  <a:gd name="T74" fmla="*/ 71 w 94"/>
                  <a:gd name="T75" fmla="*/ 34 h 181"/>
                  <a:gd name="T76" fmla="*/ 71 w 94"/>
                  <a:gd name="T77" fmla="*/ 28 h 181"/>
                  <a:gd name="T78" fmla="*/ 69 w 94"/>
                  <a:gd name="T79" fmla="*/ 21 h 181"/>
                  <a:gd name="T80" fmla="*/ 66 w 94"/>
                  <a:gd name="T81" fmla="*/ 16 h 181"/>
                  <a:gd name="T82" fmla="*/ 62 w 94"/>
                  <a:gd name="T83" fmla="*/ 11 h 181"/>
                  <a:gd name="T84" fmla="*/ 57 w 94"/>
                  <a:gd name="T85" fmla="*/ 7 h 181"/>
                  <a:gd name="T86" fmla="*/ 52 w 94"/>
                  <a:gd name="T87" fmla="*/ 2 h 181"/>
                  <a:gd name="T88" fmla="*/ 45 w 94"/>
                  <a:gd name="T89" fmla="*/ 0 h 181"/>
                  <a:gd name="T90" fmla="*/ 37 w 94"/>
                  <a:gd name="T91" fmla="*/ 0 h 181"/>
                  <a:gd name="T92" fmla="*/ 31 w 94"/>
                  <a:gd name="T93" fmla="*/ 0 h 181"/>
                  <a:gd name="T94" fmla="*/ 25 w 94"/>
                  <a:gd name="T95" fmla="*/ 2 h 181"/>
                  <a:gd name="T96" fmla="*/ 19 w 94"/>
                  <a:gd name="T97" fmla="*/ 5 h 181"/>
                  <a:gd name="T98" fmla="*/ 14 w 94"/>
                  <a:gd name="T99" fmla="*/ 10 h 181"/>
                  <a:gd name="T100" fmla="*/ 10 w 94"/>
                  <a:gd name="T101" fmla="*/ 15 h 181"/>
                  <a:gd name="T102" fmla="*/ 7 w 94"/>
                  <a:gd name="T103" fmla="*/ 20 h 181"/>
                  <a:gd name="T104" fmla="*/ 5 w 94"/>
                  <a:gd name="T105" fmla="*/ 27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4"/>
                  <a:gd name="T160" fmla="*/ 0 h 181"/>
                  <a:gd name="T161" fmla="*/ 94 w 94"/>
                  <a:gd name="T162" fmla="*/ 181 h 1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4" h="181">
                    <a:moveTo>
                      <a:pt x="5" y="27"/>
                    </a:moveTo>
                    <a:lnTo>
                      <a:pt x="1" y="46"/>
                    </a:lnTo>
                    <a:lnTo>
                      <a:pt x="0" y="65"/>
                    </a:lnTo>
                    <a:lnTo>
                      <a:pt x="1" y="84"/>
                    </a:lnTo>
                    <a:lnTo>
                      <a:pt x="4" y="102"/>
                    </a:lnTo>
                    <a:lnTo>
                      <a:pt x="6" y="111"/>
                    </a:lnTo>
                    <a:lnTo>
                      <a:pt x="8" y="119"/>
                    </a:lnTo>
                    <a:lnTo>
                      <a:pt x="11" y="128"/>
                    </a:lnTo>
                    <a:lnTo>
                      <a:pt x="14" y="136"/>
                    </a:lnTo>
                    <a:lnTo>
                      <a:pt x="18" y="144"/>
                    </a:lnTo>
                    <a:lnTo>
                      <a:pt x="23" y="153"/>
                    </a:lnTo>
                    <a:lnTo>
                      <a:pt x="27" y="160"/>
                    </a:lnTo>
                    <a:lnTo>
                      <a:pt x="33" y="167"/>
                    </a:lnTo>
                    <a:lnTo>
                      <a:pt x="37" y="172"/>
                    </a:lnTo>
                    <a:lnTo>
                      <a:pt x="44" y="176"/>
                    </a:lnTo>
                    <a:lnTo>
                      <a:pt x="49" y="179"/>
                    </a:lnTo>
                    <a:lnTo>
                      <a:pt x="56" y="180"/>
                    </a:lnTo>
                    <a:lnTo>
                      <a:pt x="62" y="181"/>
                    </a:lnTo>
                    <a:lnTo>
                      <a:pt x="68" y="180"/>
                    </a:lnTo>
                    <a:lnTo>
                      <a:pt x="74" y="178"/>
                    </a:lnTo>
                    <a:lnTo>
                      <a:pt x="80" y="174"/>
                    </a:lnTo>
                    <a:lnTo>
                      <a:pt x="85" y="169"/>
                    </a:lnTo>
                    <a:lnTo>
                      <a:pt x="90" y="164"/>
                    </a:lnTo>
                    <a:lnTo>
                      <a:pt x="93" y="158"/>
                    </a:lnTo>
                    <a:lnTo>
                      <a:pt x="94" y="152"/>
                    </a:lnTo>
                    <a:lnTo>
                      <a:pt x="94" y="146"/>
                    </a:lnTo>
                    <a:lnTo>
                      <a:pt x="93" y="138"/>
                    </a:lnTo>
                    <a:lnTo>
                      <a:pt x="91" y="132"/>
                    </a:lnTo>
                    <a:lnTo>
                      <a:pt x="88" y="126"/>
                    </a:lnTo>
                    <a:lnTo>
                      <a:pt x="81" y="117"/>
                    </a:lnTo>
                    <a:lnTo>
                      <a:pt x="76" y="108"/>
                    </a:lnTo>
                    <a:lnTo>
                      <a:pt x="72" y="97"/>
                    </a:lnTo>
                    <a:lnTo>
                      <a:pt x="70" y="87"/>
                    </a:lnTo>
                    <a:lnTo>
                      <a:pt x="68" y="76"/>
                    </a:lnTo>
                    <a:lnTo>
                      <a:pt x="68" y="65"/>
                    </a:lnTo>
                    <a:lnTo>
                      <a:pt x="69" y="54"/>
                    </a:lnTo>
                    <a:lnTo>
                      <a:pt x="71" y="41"/>
                    </a:lnTo>
                    <a:lnTo>
                      <a:pt x="71" y="34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6"/>
                    </a:lnTo>
                    <a:lnTo>
                      <a:pt x="62" y="11"/>
                    </a:lnTo>
                    <a:lnTo>
                      <a:pt x="57" y="7"/>
                    </a:lnTo>
                    <a:lnTo>
                      <a:pt x="52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19" y="5"/>
                    </a:lnTo>
                    <a:lnTo>
                      <a:pt x="14" y="10"/>
                    </a:lnTo>
                    <a:lnTo>
                      <a:pt x="10" y="15"/>
                    </a:lnTo>
                    <a:lnTo>
                      <a:pt x="7" y="20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3" name="Freeform 392"/>
              <p:cNvSpPr>
                <a:spLocks/>
              </p:cNvSpPr>
              <p:nvPr/>
            </p:nvSpPr>
            <p:spPr bwMode="auto">
              <a:xfrm>
                <a:off x="4767" y="2355"/>
                <a:ext cx="3" cy="5"/>
              </a:xfrm>
              <a:custGeom>
                <a:avLst/>
                <a:gdLst>
                  <a:gd name="T0" fmla="*/ 44 w 111"/>
                  <a:gd name="T1" fmla="*/ 23 h 162"/>
                  <a:gd name="T2" fmla="*/ 0 w 111"/>
                  <a:gd name="T3" fmla="*/ 132 h 162"/>
                  <a:gd name="T4" fmla="*/ 3 w 111"/>
                  <a:gd name="T5" fmla="*/ 126 h 162"/>
                  <a:gd name="T6" fmla="*/ 7 w 111"/>
                  <a:gd name="T7" fmla="*/ 121 h 162"/>
                  <a:gd name="T8" fmla="*/ 12 w 111"/>
                  <a:gd name="T9" fmla="*/ 118 h 162"/>
                  <a:gd name="T10" fmla="*/ 18 w 111"/>
                  <a:gd name="T11" fmla="*/ 115 h 162"/>
                  <a:gd name="T12" fmla="*/ 24 w 111"/>
                  <a:gd name="T13" fmla="*/ 113 h 162"/>
                  <a:gd name="T14" fmla="*/ 30 w 111"/>
                  <a:gd name="T15" fmla="*/ 113 h 162"/>
                  <a:gd name="T16" fmla="*/ 36 w 111"/>
                  <a:gd name="T17" fmla="*/ 114 h 162"/>
                  <a:gd name="T18" fmla="*/ 44 w 111"/>
                  <a:gd name="T19" fmla="*/ 116 h 162"/>
                  <a:gd name="T20" fmla="*/ 50 w 111"/>
                  <a:gd name="T21" fmla="*/ 119 h 162"/>
                  <a:gd name="T22" fmla="*/ 55 w 111"/>
                  <a:gd name="T23" fmla="*/ 123 h 162"/>
                  <a:gd name="T24" fmla="*/ 59 w 111"/>
                  <a:gd name="T25" fmla="*/ 128 h 162"/>
                  <a:gd name="T26" fmla="*/ 61 w 111"/>
                  <a:gd name="T27" fmla="*/ 134 h 162"/>
                  <a:gd name="T28" fmla="*/ 63 w 111"/>
                  <a:gd name="T29" fmla="*/ 141 h 162"/>
                  <a:gd name="T30" fmla="*/ 64 w 111"/>
                  <a:gd name="T31" fmla="*/ 149 h 162"/>
                  <a:gd name="T32" fmla="*/ 63 w 111"/>
                  <a:gd name="T33" fmla="*/ 155 h 162"/>
                  <a:gd name="T34" fmla="*/ 61 w 111"/>
                  <a:gd name="T35" fmla="*/ 162 h 162"/>
                  <a:gd name="T36" fmla="*/ 108 w 111"/>
                  <a:gd name="T37" fmla="*/ 44 h 162"/>
                  <a:gd name="T38" fmla="*/ 110 w 111"/>
                  <a:gd name="T39" fmla="*/ 38 h 162"/>
                  <a:gd name="T40" fmla="*/ 111 w 111"/>
                  <a:gd name="T41" fmla="*/ 31 h 162"/>
                  <a:gd name="T42" fmla="*/ 110 w 111"/>
                  <a:gd name="T43" fmla="*/ 25 h 162"/>
                  <a:gd name="T44" fmla="*/ 108 w 111"/>
                  <a:gd name="T45" fmla="*/ 20 h 162"/>
                  <a:gd name="T46" fmla="*/ 104 w 111"/>
                  <a:gd name="T47" fmla="*/ 14 h 162"/>
                  <a:gd name="T48" fmla="*/ 100 w 111"/>
                  <a:gd name="T49" fmla="*/ 10 h 162"/>
                  <a:gd name="T50" fmla="*/ 95 w 111"/>
                  <a:gd name="T51" fmla="*/ 5 h 162"/>
                  <a:gd name="T52" fmla="*/ 89 w 111"/>
                  <a:gd name="T53" fmla="*/ 2 h 162"/>
                  <a:gd name="T54" fmla="*/ 81 w 111"/>
                  <a:gd name="T55" fmla="*/ 0 h 162"/>
                  <a:gd name="T56" fmla="*/ 75 w 111"/>
                  <a:gd name="T57" fmla="*/ 0 h 162"/>
                  <a:gd name="T58" fmla="*/ 68 w 111"/>
                  <a:gd name="T59" fmla="*/ 1 h 162"/>
                  <a:gd name="T60" fmla="*/ 62 w 111"/>
                  <a:gd name="T61" fmla="*/ 3 h 162"/>
                  <a:gd name="T62" fmla="*/ 56 w 111"/>
                  <a:gd name="T63" fmla="*/ 8 h 162"/>
                  <a:gd name="T64" fmla="*/ 51 w 111"/>
                  <a:gd name="T65" fmla="*/ 12 h 162"/>
                  <a:gd name="T66" fmla="*/ 47 w 111"/>
                  <a:gd name="T67" fmla="*/ 17 h 162"/>
                  <a:gd name="T68" fmla="*/ 44 w 111"/>
                  <a:gd name="T69" fmla="*/ 23 h 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1"/>
                  <a:gd name="T106" fmla="*/ 0 h 162"/>
                  <a:gd name="T107" fmla="*/ 111 w 111"/>
                  <a:gd name="T108" fmla="*/ 162 h 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1" h="162">
                    <a:moveTo>
                      <a:pt x="44" y="23"/>
                    </a:moveTo>
                    <a:lnTo>
                      <a:pt x="0" y="132"/>
                    </a:lnTo>
                    <a:lnTo>
                      <a:pt x="3" y="126"/>
                    </a:lnTo>
                    <a:lnTo>
                      <a:pt x="7" y="121"/>
                    </a:lnTo>
                    <a:lnTo>
                      <a:pt x="12" y="118"/>
                    </a:lnTo>
                    <a:lnTo>
                      <a:pt x="18" y="115"/>
                    </a:lnTo>
                    <a:lnTo>
                      <a:pt x="24" y="113"/>
                    </a:lnTo>
                    <a:lnTo>
                      <a:pt x="30" y="113"/>
                    </a:lnTo>
                    <a:lnTo>
                      <a:pt x="36" y="114"/>
                    </a:lnTo>
                    <a:lnTo>
                      <a:pt x="44" y="116"/>
                    </a:lnTo>
                    <a:lnTo>
                      <a:pt x="50" y="119"/>
                    </a:lnTo>
                    <a:lnTo>
                      <a:pt x="55" y="123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63" y="141"/>
                    </a:lnTo>
                    <a:lnTo>
                      <a:pt x="64" y="149"/>
                    </a:lnTo>
                    <a:lnTo>
                      <a:pt x="63" y="155"/>
                    </a:lnTo>
                    <a:lnTo>
                      <a:pt x="61" y="162"/>
                    </a:lnTo>
                    <a:lnTo>
                      <a:pt x="108" y="44"/>
                    </a:lnTo>
                    <a:lnTo>
                      <a:pt x="110" y="38"/>
                    </a:lnTo>
                    <a:lnTo>
                      <a:pt x="111" y="31"/>
                    </a:lnTo>
                    <a:lnTo>
                      <a:pt x="110" y="25"/>
                    </a:lnTo>
                    <a:lnTo>
                      <a:pt x="108" y="20"/>
                    </a:lnTo>
                    <a:lnTo>
                      <a:pt x="104" y="14"/>
                    </a:lnTo>
                    <a:lnTo>
                      <a:pt x="100" y="10"/>
                    </a:lnTo>
                    <a:lnTo>
                      <a:pt x="95" y="5"/>
                    </a:lnTo>
                    <a:lnTo>
                      <a:pt x="89" y="2"/>
                    </a:lnTo>
                    <a:lnTo>
                      <a:pt x="81" y="0"/>
                    </a:lnTo>
                    <a:lnTo>
                      <a:pt x="75" y="0"/>
                    </a:lnTo>
                    <a:lnTo>
                      <a:pt x="68" y="1"/>
                    </a:lnTo>
                    <a:lnTo>
                      <a:pt x="62" y="3"/>
                    </a:lnTo>
                    <a:lnTo>
                      <a:pt x="56" y="8"/>
                    </a:lnTo>
                    <a:lnTo>
                      <a:pt x="51" y="12"/>
                    </a:lnTo>
                    <a:lnTo>
                      <a:pt x="47" y="17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" name="Freeform 393"/>
              <p:cNvSpPr>
                <a:spLocks/>
              </p:cNvSpPr>
              <p:nvPr/>
            </p:nvSpPr>
            <p:spPr bwMode="auto">
              <a:xfrm>
                <a:off x="4838" y="2360"/>
                <a:ext cx="6" cy="7"/>
              </a:xfrm>
              <a:custGeom>
                <a:avLst/>
                <a:gdLst>
                  <a:gd name="T0" fmla="*/ 9 w 181"/>
                  <a:gd name="T1" fmla="*/ 11 h 204"/>
                  <a:gd name="T2" fmla="*/ 5 w 181"/>
                  <a:gd name="T3" fmla="*/ 17 h 204"/>
                  <a:gd name="T4" fmla="*/ 2 w 181"/>
                  <a:gd name="T5" fmla="*/ 23 h 204"/>
                  <a:gd name="T6" fmla="*/ 0 w 181"/>
                  <a:gd name="T7" fmla="*/ 29 h 204"/>
                  <a:gd name="T8" fmla="*/ 0 w 181"/>
                  <a:gd name="T9" fmla="*/ 36 h 204"/>
                  <a:gd name="T10" fmla="*/ 1 w 181"/>
                  <a:gd name="T11" fmla="*/ 43 h 204"/>
                  <a:gd name="T12" fmla="*/ 3 w 181"/>
                  <a:gd name="T13" fmla="*/ 49 h 204"/>
                  <a:gd name="T14" fmla="*/ 8 w 181"/>
                  <a:gd name="T15" fmla="*/ 54 h 204"/>
                  <a:gd name="T16" fmla="*/ 12 w 181"/>
                  <a:gd name="T17" fmla="*/ 59 h 204"/>
                  <a:gd name="T18" fmla="*/ 27 w 181"/>
                  <a:gd name="T19" fmla="*/ 73 h 204"/>
                  <a:gd name="T20" fmla="*/ 41 w 181"/>
                  <a:gd name="T21" fmla="*/ 89 h 204"/>
                  <a:gd name="T22" fmla="*/ 57 w 181"/>
                  <a:gd name="T23" fmla="*/ 104 h 204"/>
                  <a:gd name="T24" fmla="*/ 71 w 181"/>
                  <a:gd name="T25" fmla="*/ 121 h 204"/>
                  <a:gd name="T26" fmla="*/ 84 w 181"/>
                  <a:gd name="T27" fmla="*/ 138 h 204"/>
                  <a:gd name="T28" fmla="*/ 97 w 181"/>
                  <a:gd name="T29" fmla="*/ 155 h 204"/>
                  <a:gd name="T30" fmla="*/ 109 w 181"/>
                  <a:gd name="T31" fmla="*/ 171 h 204"/>
                  <a:gd name="T32" fmla="*/ 118 w 181"/>
                  <a:gd name="T33" fmla="*/ 187 h 204"/>
                  <a:gd name="T34" fmla="*/ 122 w 181"/>
                  <a:gd name="T35" fmla="*/ 193 h 204"/>
                  <a:gd name="T36" fmla="*/ 127 w 181"/>
                  <a:gd name="T37" fmla="*/ 197 h 204"/>
                  <a:gd name="T38" fmla="*/ 133 w 181"/>
                  <a:gd name="T39" fmla="*/ 200 h 204"/>
                  <a:gd name="T40" fmla="*/ 139 w 181"/>
                  <a:gd name="T41" fmla="*/ 203 h 204"/>
                  <a:gd name="T42" fmla="*/ 145 w 181"/>
                  <a:gd name="T43" fmla="*/ 204 h 204"/>
                  <a:gd name="T44" fmla="*/ 152 w 181"/>
                  <a:gd name="T45" fmla="*/ 203 h 204"/>
                  <a:gd name="T46" fmla="*/ 159 w 181"/>
                  <a:gd name="T47" fmla="*/ 202 h 204"/>
                  <a:gd name="T48" fmla="*/ 165 w 181"/>
                  <a:gd name="T49" fmla="*/ 199 h 204"/>
                  <a:gd name="T50" fmla="*/ 170 w 181"/>
                  <a:gd name="T51" fmla="*/ 195 h 204"/>
                  <a:gd name="T52" fmla="*/ 175 w 181"/>
                  <a:gd name="T53" fmla="*/ 190 h 204"/>
                  <a:gd name="T54" fmla="*/ 178 w 181"/>
                  <a:gd name="T55" fmla="*/ 185 h 204"/>
                  <a:gd name="T56" fmla="*/ 180 w 181"/>
                  <a:gd name="T57" fmla="*/ 179 h 204"/>
                  <a:gd name="T58" fmla="*/ 181 w 181"/>
                  <a:gd name="T59" fmla="*/ 172 h 204"/>
                  <a:gd name="T60" fmla="*/ 181 w 181"/>
                  <a:gd name="T61" fmla="*/ 165 h 204"/>
                  <a:gd name="T62" fmla="*/ 180 w 181"/>
                  <a:gd name="T63" fmla="*/ 159 h 204"/>
                  <a:gd name="T64" fmla="*/ 177 w 181"/>
                  <a:gd name="T65" fmla="*/ 153 h 204"/>
                  <a:gd name="T66" fmla="*/ 166 w 181"/>
                  <a:gd name="T67" fmla="*/ 135 h 204"/>
                  <a:gd name="T68" fmla="*/ 153 w 181"/>
                  <a:gd name="T69" fmla="*/ 116 h 204"/>
                  <a:gd name="T70" fmla="*/ 138 w 181"/>
                  <a:gd name="T71" fmla="*/ 97 h 204"/>
                  <a:gd name="T72" fmla="*/ 123 w 181"/>
                  <a:gd name="T73" fmla="*/ 78 h 204"/>
                  <a:gd name="T74" fmla="*/ 108 w 181"/>
                  <a:gd name="T75" fmla="*/ 59 h 204"/>
                  <a:gd name="T76" fmla="*/ 90 w 181"/>
                  <a:gd name="T77" fmla="*/ 42 h 204"/>
                  <a:gd name="T78" fmla="*/ 74 w 181"/>
                  <a:gd name="T79" fmla="*/ 24 h 204"/>
                  <a:gd name="T80" fmla="*/ 57 w 181"/>
                  <a:gd name="T81" fmla="*/ 9 h 204"/>
                  <a:gd name="T82" fmla="*/ 51 w 181"/>
                  <a:gd name="T83" fmla="*/ 5 h 204"/>
                  <a:gd name="T84" fmla="*/ 45 w 181"/>
                  <a:gd name="T85" fmla="*/ 2 h 204"/>
                  <a:gd name="T86" fmla="*/ 39 w 181"/>
                  <a:gd name="T87" fmla="*/ 1 h 204"/>
                  <a:gd name="T88" fmla="*/ 32 w 181"/>
                  <a:gd name="T89" fmla="*/ 0 h 204"/>
                  <a:gd name="T90" fmla="*/ 26 w 181"/>
                  <a:gd name="T91" fmla="*/ 1 h 204"/>
                  <a:gd name="T92" fmla="*/ 20 w 181"/>
                  <a:gd name="T93" fmla="*/ 4 h 204"/>
                  <a:gd name="T94" fmla="*/ 14 w 181"/>
                  <a:gd name="T95" fmla="*/ 7 h 204"/>
                  <a:gd name="T96" fmla="*/ 9 w 181"/>
                  <a:gd name="T97" fmla="*/ 11 h 2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"/>
                  <a:gd name="T148" fmla="*/ 0 h 204"/>
                  <a:gd name="T149" fmla="*/ 181 w 181"/>
                  <a:gd name="T150" fmla="*/ 204 h 20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" h="204">
                    <a:moveTo>
                      <a:pt x="9" y="11"/>
                    </a:moveTo>
                    <a:lnTo>
                      <a:pt x="5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8" y="54"/>
                    </a:lnTo>
                    <a:lnTo>
                      <a:pt x="12" y="59"/>
                    </a:lnTo>
                    <a:lnTo>
                      <a:pt x="27" y="73"/>
                    </a:lnTo>
                    <a:lnTo>
                      <a:pt x="41" y="89"/>
                    </a:lnTo>
                    <a:lnTo>
                      <a:pt x="57" y="104"/>
                    </a:lnTo>
                    <a:lnTo>
                      <a:pt x="71" y="121"/>
                    </a:lnTo>
                    <a:lnTo>
                      <a:pt x="84" y="138"/>
                    </a:lnTo>
                    <a:lnTo>
                      <a:pt x="97" y="155"/>
                    </a:lnTo>
                    <a:lnTo>
                      <a:pt x="109" y="171"/>
                    </a:lnTo>
                    <a:lnTo>
                      <a:pt x="118" y="187"/>
                    </a:lnTo>
                    <a:lnTo>
                      <a:pt x="122" y="193"/>
                    </a:lnTo>
                    <a:lnTo>
                      <a:pt x="127" y="197"/>
                    </a:lnTo>
                    <a:lnTo>
                      <a:pt x="133" y="200"/>
                    </a:lnTo>
                    <a:lnTo>
                      <a:pt x="139" y="203"/>
                    </a:lnTo>
                    <a:lnTo>
                      <a:pt x="145" y="204"/>
                    </a:lnTo>
                    <a:lnTo>
                      <a:pt x="152" y="203"/>
                    </a:lnTo>
                    <a:lnTo>
                      <a:pt x="159" y="202"/>
                    </a:lnTo>
                    <a:lnTo>
                      <a:pt x="165" y="199"/>
                    </a:lnTo>
                    <a:lnTo>
                      <a:pt x="170" y="195"/>
                    </a:lnTo>
                    <a:lnTo>
                      <a:pt x="175" y="190"/>
                    </a:lnTo>
                    <a:lnTo>
                      <a:pt x="178" y="185"/>
                    </a:lnTo>
                    <a:lnTo>
                      <a:pt x="180" y="179"/>
                    </a:lnTo>
                    <a:lnTo>
                      <a:pt x="181" y="172"/>
                    </a:lnTo>
                    <a:lnTo>
                      <a:pt x="181" y="165"/>
                    </a:lnTo>
                    <a:lnTo>
                      <a:pt x="180" y="159"/>
                    </a:lnTo>
                    <a:lnTo>
                      <a:pt x="177" y="153"/>
                    </a:lnTo>
                    <a:lnTo>
                      <a:pt x="166" y="135"/>
                    </a:lnTo>
                    <a:lnTo>
                      <a:pt x="153" y="116"/>
                    </a:lnTo>
                    <a:lnTo>
                      <a:pt x="138" y="97"/>
                    </a:lnTo>
                    <a:lnTo>
                      <a:pt x="123" y="78"/>
                    </a:lnTo>
                    <a:lnTo>
                      <a:pt x="108" y="59"/>
                    </a:lnTo>
                    <a:lnTo>
                      <a:pt x="90" y="42"/>
                    </a:lnTo>
                    <a:lnTo>
                      <a:pt x="74" y="24"/>
                    </a:lnTo>
                    <a:lnTo>
                      <a:pt x="57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20" y="4"/>
                    </a:lnTo>
                    <a:lnTo>
                      <a:pt x="14" y="7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" name="Freeform 394"/>
              <p:cNvSpPr>
                <a:spLocks/>
              </p:cNvSpPr>
              <p:nvPr/>
            </p:nvSpPr>
            <p:spPr bwMode="auto">
              <a:xfrm>
                <a:off x="4847" y="2360"/>
                <a:ext cx="3" cy="6"/>
              </a:xfrm>
              <a:custGeom>
                <a:avLst/>
                <a:gdLst>
                  <a:gd name="T0" fmla="*/ 5 w 94"/>
                  <a:gd name="T1" fmla="*/ 27 h 181"/>
                  <a:gd name="T2" fmla="*/ 1 w 94"/>
                  <a:gd name="T3" fmla="*/ 46 h 181"/>
                  <a:gd name="T4" fmla="*/ 0 w 94"/>
                  <a:gd name="T5" fmla="*/ 66 h 181"/>
                  <a:gd name="T6" fmla="*/ 1 w 94"/>
                  <a:gd name="T7" fmla="*/ 84 h 181"/>
                  <a:gd name="T8" fmla="*/ 4 w 94"/>
                  <a:gd name="T9" fmla="*/ 102 h 181"/>
                  <a:gd name="T10" fmla="*/ 5 w 94"/>
                  <a:gd name="T11" fmla="*/ 112 h 181"/>
                  <a:gd name="T12" fmla="*/ 8 w 94"/>
                  <a:gd name="T13" fmla="*/ 120 h 181"/>
                  <a:gd name="T14" fmla="*/ 11 w 94"/>
                  <a:gd name="T15" fmla="*/ 128 h 181"/>
                  <a:gd name="T16" fmla="*/ 14 w 94"/>
                  <a:gd name="T17" fmla="*/ 136 h 181"/>
                  <a:gd name="T18" fmla="*/ 18 w 94"/>
                  <a:gd name="T19" fmla="*/ 144 h 181"/>
                  <a:gd name="T20" fmla="*/ 24 w 94"/>
                  <a:gd name="T21" fmla="*/ 153 h 181"/>
                  <a:gd name="T22" fmla="*/ 28 w 94"/>
                  <a:gd name="T23" fmla="*/ 161 h 181"/>
                  <a:gd name="T24" fmla="*/ 34 w 94"/>
                  <a:gd name="T25" fmla="*/ 168 h 181"/>
                  <a:gd name="T26" fmla="*/ 38 w 94"/>
                  <a:gd name="T27" fmla="*/ 173 h 181"/>
                  <a:gd name="T28" fmla="*/ 44 w 94"/>
                  <a:gd name="T29" fmla="*/ 177 h 181"/>
                  <a:gd name="T30" fmla="*/ 49 w 94"/>
                  <a:gd name="T31" fmla="*/ 180 h 181"/>
                  <a:gd name="T32" fmla="*/ 56 w 94"/>
                  <a:gd name="T33" fmla="*/ 181 h 181"/>
                  <a:gd name="T34" fmla="*/ 62 w 94"/>
                  <a:gd name="T35" fmla="*/ 181 h 181"/>
                  <a:gd name="T36" fmla="*/ 69 w 94"/>
                  <a:gd name="T37" fmla="*/ 180 h 181"/>
                  <a:gd name="T38" fmla="*/ 75 w 94"/>
                  <a:gd name="T39" fmla="*/ 178 h 181"/>
                  <a:gd name="T40" fmla="*/ 81 w 94"/>
                  <a:gd name="T41" fmla="*/ 175 h 181"/>
                  <a:gd name="T42" fmla="*/ 86 w 94"/>
                  <a:gd name="T43" fmla="*/ 170 h 181"/>
                  <a:gd name="T44" fmla="*/ 90 w 94"/>
                  <a:gd name="T45" fmla="*/ 165 h 181"/>
                  <a:gd name="T46" fmla="*/ 93 w 94"/>
                  <a:gd name="T47" fmla="*/ 159 h 181"/>
                  <a:gd name="T48" fmla="*/ 94 w 94"/>
                  <a:gd name="T49" fmla="*/ 153 h 181"/>
                  <a:gd name="T50" fmla="*/ 94 w 94"/>
                  <a:gd name="T51" fmla="*/ 145 h 181"/>
                  <a:gd name="T52" fmla="*/ 93 w 94"/>
                  <a:gd name="T53" fmla="*/ 139 h 181"/>
                  <a:gd name="T54" fmla="*/ 91 w 94"/>
                  <a:gd name="T55" fmla="*/ 133 h 181"/>
                  <a:gd name="T56" fmla="*/ 88 w 94"/>
                  <a:gd name="T57" fmla="*/ 127 h 181"/>
                  <a:gd name="T58" fmla="*/ 82 w 94"/>
                  <a:gd name="T59" fmla="*/ 118 h 181"/>
                  <a:gd name="T60" fmla="*/ 77 w 94"/>
                  <a:gd name="T61" fmla="*/ 109 h 181"/>
                  <a:gd name="T62" fmla="*/ 73 w 94"/>
                  <a:gd name="T63" fmla="*/ 98 h 181"/>
                  <a:gd name="T64" fmla="*/ 70 w 94"/>
                  <a:gd name="T65" fmla="*/ 88 h 181"/>
                  <a:gd name="T66" fmla="*/ 69 w 94"/>
                  <a:gd name="T67" fmla="*/ 77 h 181"/>
                  <a:gd name="T68" fmla="*/ 69 w 94"/>
                  <a:gd name="T69" fmla="*/ 66 h 181"/>
                  <a:gd name="T70" fmla="*/ 70 w 94"/>
                  <a:gd name="T71" fmla="*/ 53 h 181"/>
                  <a:gd name="T72" fmla="*/ 72 w 94"/>
                  <a:gd name="T73" fmla="*/ 41 h 181"/>
                  <a:gd name="T74" fmla="*/ 72 w 94"/>
                  <a:gd name="T75" fmla="*/ 35 h 181"/>
                  <a:gd name="T76" fmla="*/ 72 w 94"/>
                  <a:gd name="T77" fmla="*/ 28 h 181"/>
                  <a:gd name="T78" fmla="*/ 70 w 94"/>
                  <a:gd name="T79" fmla="*/ 22 h 181"/>
                  <a:gd name="T80" fmla="*/ 67 w 94"/>
                  <a:gd name="T81" fmla="*/ 16 h 181"/>
                  <a:gd name="T82" fmla="*/ 62 w 94"/>
                  <a:gd name="T83" fmla="*/ 10 h 181"/>
                  <a:gd name="T84" fmla="*/ 57 w 94"/>
                  <a:gd name="T85" fmla="*/ 6 h 181"/>
                  <a:gd name="T86" fmla="*/ 51 w 94"/>
                  <a:gd name="T87" fmla="*/ 3 h 181"/>
                  <a:gd name="T88" fmla="*/ 45 w 94"/>
                  <a:gd name="T89" fmla="*/ 1 h 181"/>
                  <a:gd name="T90" fmla="*/ 38 w 94"/>
                  <a:gd name="T91" fmla="*/ 0 h 181"/>
                  <a:gd name="T92" fmla="*/ 32 w 94"/>
                  <a:gd name="T93" fmla="*/ 1 h 181"/>
                  <a:gd name="T94" fmla="*/ 26 w 94"/>
                  <a:gd name="T95" fmla="*/ 3 h 181"/>
                  <a:gd name="T96" fmla="*/ 20 w 94"/>
                  <a:gd name="T97" fmla="*/ 5 h 181"/>
                  <a:gd name="T98" fmla="*/ 14 w 94"/>
                  <a:gd name="T99" fmla="*/ 9 h 181"/>
                  <a:gd name="T100" fmla="*/ 10 w 94"/>
                  <a:gd name="T101" fmla="*/ 15 h 181"/>
                  <a:gd name="T102" fmla="*/ 7 w 94"/>
                  <a:gd name="T103" fmla="*/ 21 h 181"/>
                  <a:gd name="T104" fmla="*/ 5 w 94"/>
                  <a:gd name="T105" fmla="*/ 27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4"/>
                  <a:gd name="T160" fmla="*/ 0 h 181"/>
                  <a:gd name="T161" fmla="*/ 94 w 94"/>
                  <a:gd name="T162" fmla="*/ 181 h 1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4" h="181">
                    <a:moveTo>
                      <a:pt x="5" y="27"/>
                    </a:moveTo>
                    <a:lnTo>
                      <a:pt x="1" y="46"/>
                    </a:lnTo>
                    <a:lnTo>
                      <a:pt x="0" y="66"/>
                    </a:lnTo>
                    <a:lnTo>
                      <a:pt x="1" y="84"/>
                    </a:lnTo>
                    <a:lnTo>
                      <a:pt x="4" y="102"/>
                    </a:lnTo>
                    <a:lnTo>
                      <a:pt x="5" y="112"/>
                    </a:lnTo>
                    <a:lnTo>
                      <a:pt x="8" y="120"/>
                    </a:lnTo>
                    <a:lnTo>
                      <a:pt x="11" y="128"/>
                    </a:lnTo>
                    <a:lnTo>
                      <a:pt x="14" y="136"/>
                    </a:lnTo>
                    <a:lnTo>
                      <a:pt x="18" y="144"/>
                    </a:lnTo>
                    <a:lnTo>
                      <a:pt x="24" y="153"/>
                    </a:lnTo>
                    <a:lnTo>
                      <a:pt x="28" y="161"/>
                    </a:lnTo>
                    <a:lnTo>
                      <a:pt x="34" y="168"/>
                    </a:lnTo>
                    <a:lnTo>
                      <a:pt x="38" y="173"/>
                    </a:lnTo>
                    <a:lnTo>
                      <a:pt x="44" y="177"/>
                    </a:lnTo>
                    <a:lnTo>
                      <a:pt x="49" y="180"/>
                    </a:lnTo>
                    <a:lnTo>
                      <a:pt x="56" y="181"/>
                    </a:lnTo>
                    <a:lnTo>
                      <a:pt x="62" y="181"/>
                    </a:lnTo>
                    <a:lnTo>
                      <a:pt x="69" y="180"/>
                    </a:lnTo>
                    <a:lnTo>
                      <a:pt x="75" y="178"/>
                    </a:lnTo>
                    <a:lnTo>
                      <a:pt x="81" y="175"/>
                    </a:lnTo>
                    <a:lnTo>
                      <a:pt x="86" y="170"/>
                    </a:lnTo>
                    <a:lnTo>
                      <a:pt x="90" y="165"/>
                    </a:lnTo>
                    <a:lnTo>
                      <a:pt x="93" y="159"/>
                    </a:lnTo>
                    <a:lnTo>
                      <a:pt x="94" y="153"/>
                    </a:lnTo>
                    <a:lnTo>
                      <a:pt x="94" y="145"/>
                    </a:lnTo>
                    <a:lnTo>
                      <a:pt x="93" y="139"/>
                    </a:lnTo>
                    <a:lnTo>
                      <a:pt x="91" y="133"/>
                    </a:lnTo>
                    <a:lnTo>
                      <a:pt x="88" y="127"/>
                    </a:lnTo>
                    <a:lnTo>
                      <a:pt x="82" y="118"/>
                    </a:lnTo>
                    <a:lnTo>
                      <a:pt x="77" y="109"/>
                    </a:lnTo>
                    <a:lnTo>
                      <a:pt x="73" y="98"/>
                    </a:lnTo>
                    <a:lnTo>
                      <a:pt x="70" y="88"/>
                    </a:lnTo>
                    <a:lnTo>
                      <a:pt x="69" y="77"/>
                    </a:lnTo>
                    <a:lnTo>
                      <a:pt x="69" y="66"/>
                    </a:lnTo>
                    <a:lnTo>
                      <a:pt x="70" y="53"/>
                    </a:lnTo>
                    <a:lnTo>
                      <a:pt x="72" y="41"/>
                    </a:lnTo>
                    <a:lnTo>
                      <a:pt x="72" y="35"/>
                    </a:lnTo>
                    <a:lnTo>
                      <a:pt x="72" y="28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2" y="10"/>
                    </a:lnTo>
                    <a:lnTo>
                      <a:pt x="57" y="6"/>
                    </a:lnTo>
                    <a:lnTo>
                      <a:pt x="51" y="3"/>
                    </a:lnTo>
                    <a:lnTo>
                      <a:pt x="45" y="1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6" y="3"/>
                    </a:lnTo>
                    <a:lnTo>
                      <a:pt x="20" y="5"/>
                    </a:lnTo>
                    <a:lnTo>
                      <a:pt x="14" y="9"/>
                    </a:lnTo>
                    <a:lnTo>
                      <a:pt x="10" y="15"/>
                    </a:lnTo>
                    <a:lnTo>
                      <a:pt x="7" y="21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6" name="Freeform 395"/>
              <p:cNvSpPr>
                <a:spLocks/>
              </p:cNvSpPr>
              <p:nvPr/>
            </p:nvSpPr>
            <p:spPr bwMode="auto">
              <a:xfrm>
                <a:off x="4853" y="2360"/>
                <a:ext cx="4" cy="5"/>
              </a:xfrm>
              <a:custGeom>
                <a:avLst/>
                <a:gdLst>
                  <a:gd name="T0" fmla="*/ 44 w 111"/>
                  <a:gd name="T1" fmla="*/ 23 h 162"/>
                  <a:gd name="T2" fmla="*/ 0 w 111"/>
                  <a:gd name="T3" fmla="*/ 132 h 162"/>
                  <a:gd name="T4" fmla="*/ 3 w 111"/>
                  <a:gd name="T5" fmla="*/ 126 h 162"/>
                  <a:gd name="T6" fmla="*/ 7 w 111"/>
                  <a:gd name="T7" fmla="*/ 121 h 162"/>
                  <a:gd name="T8" fmla="*/ 12 w 111"/>
                  <a:gd name="T9" fmla="*/ 117 h 162"/>
                  <a:gd name="T10" fmla="*/ 19 w 111"/>
                  <a:gd name="T11" fmla="*/ 115 h 162"/>
                  <a:gd name="T12" fmla="*/ 25 w 111"/>
                  <a:gd name="T13" fmla="*/ 113 h 162"/>
                  <a:gd name="T14" fmla="*/ 31 w 111"/>
                  <a:gd name="T15" fmla="*/ 113 h 162"/>
                  <a:gd name="T16" fmla="*/ 37 w 111"/>
                  <a:gd name="T17" fmla="*/ 113 h 162"/>
                  <a:gd name="T18" fmla="*/ 44 w 111"/>
                  <a:gd name="T19" fmla="*/ 115 h 162"/>
                  <a:gd name="T20" fmla="*/ 50 w 111"/>
                  <a:gd name="T21" fmla="*/ 119 h 162"/>
                  <a:gd name="T22" fmla="*/ 55 w 111"/>
                  <a:gd name="T23" fmla="*/ 123 h 162"/>
                  <a:gd name="T24" fmla="*/ 58 w 111"/>
                  <a:gd name="T25" fmla="*/ 128 h 162"/>
                  <a:gd name="T26" fmla="*/ 61 w 111"/>
                  <a:gd name="T27" fmla="*/ 134 h 162"/>
                  <a:gd name="T28" fmla="*/ 63 w 111"/>
                  <a:gd name="T29" fmla="*/ 141 h 162"/>
                  <a:gd name="T30" fmla="*/ 64 w 111"/>
                  <a:gd name="T31" fmla="*/ 147 h 162"/>
                  <a:gd name="T32" fmla="*/ 63 w 111"/>
                  <a:gd name="T33" fmla="*/ 155 h 162"/>
                  <a:gd name="T34" fmla="*/ 61 w 111"/>
                  <a:gd name="T35" fmla="*/ 162 h 162"/>
                  <a:gd name="T36" fmla="*/ 108 w 111"/>
                  <a:gd name="T37" fmla="*/ 44 h 162"/>
                  <a:gd name="T38" fmla="*/ 110 w 111"/>
                  <a:gd name="T39" fmla="*/ 37 h 162"/>
                  <a:gd name="T40" fmla="*/ 111 w 111"/>
                  <a:gd name="T41" fmla="*/ 31 h 162"/>
                  <a:gd name="T42" fmla="*/ 110 w 111"/>
                  <a:gd name="T43" fmla="*/ 25 h 162"/>
                  <a:gd name="T44" fmla="*/ 108 w 111"/>
                  <a:gd name="T45" fmla="*/ 19 h 162"/>
                  <a:gd name="T46" fmla="*/ 104 w 111"/>
                  <a:gd name="T47" fmla="*/ 14 h 162"/>
                  <a:gd name="T48" fmla="*/ 100 w 111"/>
                  <a:gd name="T49" fmla="*/ 8 h 162"/>
                  <a:gd name="T50" fmla="*/ 95 w 111"/>
                  <a:gd name="T51" fmla="*/ 5 h 162"/>
                  <a:gd name="T52" fmla="*/ 89 w 111"/>
                  <a:gd name="T53" fmla="*/ 2 h 162"/>
                  <a:gd name="T54" fmla="*/ 82 w 111"/>
                  <a:gd name="T55" fmla="*/ 0 h 162"/>
                  <a:gd name="T56" fmla="*/ 76 w 111"/>
                  <a:gd name="T57" fmla="*/ 0 h 162"/>
                  <a:gd name="T58" fmla="*/ 69 w 111"/>
                  <a:gd name="T59" fmla="*/ 1 h 162"/>
                  <a:gd name="T60" fmla="*/ 62 w 111"/>
                  <a:gd name="T61" fmla="*/ 3 h 162"/>
                  <a:gd name="T62" fmla="*/ 56 w 111"/>
                  <a:gd name="T63" fmla="*/ 6 h 162"/>
                  <a:gd name="T64" fmla="*/ 51 w 111"/>
                  <a:gd name="T65" fmla="*/ 12 h 162"/>
                  <a:gd name="T66" fmla="*/ 47 w 111"/>
                  <a:gd name="T67" fmla="*/ 17 h 162"/>
                  <a:gd name="T68" fmla="*/ 44 w 111"/>
                  <a:gd name="T69" fmla="*/ 23 h 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1"/>
                  <a:gd name="T106" fmla="*/ 0 h 162"/>
                  <a:gd name="T107" fmla="*/ 111 w 111"/>
                  <a:gd name="T108" fmla="*/ 162 h 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1" h="162">
                    <a:moveTo>
                      <a:pt x="44" y="23"/>
                    </a:moveTo>
                    <a:lnTo>
                      <a:pt x="0" y="132"/>
                    </a:lnTo>
                    <a:lnTo>
                      <a:pt x="3" y="126"/>
                    </a:lnTo>
                    <a:lnTo>
                      <a:pt x="7" y="121"/>
                    </a:lnTo>
                    <a:lnTo>
                      <a:pt x="12" y="117"/>
                    </a:lnTo>
                    <a:lnTo>
                      <a:pt x="19" y="115"/>
                    </a:lnTo>
                    <a:lnTo>
                      <a:pt x="25" y="113"/>
                    </a:lnTo>
                    <a:lnTo>
                      <a:pt x="31" y="113"/>
                    </a:lnTo>
                    <a:lnTo>
                      <a:pt x="37" y="113"/>
                    </a:lnTo>
                    <a:lnTo>
                      <a:pt x="44" y="115"/>
                    </a:lnTo>
                    <a:lnTo>
                      <a:pt x="50" y="119"/>
                    </a:lnTo>
                    <a:lnTo>
                      <a:pt x="55" y="123"/>
                    </a:lnTo>
                    <a:lnTo>
                      <a:pt x="58" y="128"/>
                    </a:lnTo>
                    <a:lnTo>
                      <a:pt x="61" y="134"/>
                    </a:lnTo>
                    <a:lnTo>
                      <a:pt x="63" y="141"/>
                    </a:lnTo>
                    <a:lnTo>
                      <a:pt x="64" y="147"/>
                    </a:lnTo>
                    <a:lnTo>
                      <a:pt x="63" y="155"/>
                    </a:lnTo>
                    <a:lnTo>
                      <a:pt x="61" y="162"/>
                    </a:lnTo>
                    <a:lnTo>
                      <a:pt x="108" y="44"/>
                    </a:lnTo>
                    <a:lnTo>
                      <a:pt x="110" y="37"/>
                    </a:lnTo>
                    <a:lnTo>
                      <a:pt x="111" y="31"/>
                    </a:lnTo>
                    <a:lnTo>
                      <a:pt x="110" y="25"/>
                    </a:lnTo>
                    <a:lnTo>
                      <a:pt x="108" y="19"/>
                    </a:lnTo>
                    <a:lnTo>
                      <a:pt x="104" y="14"/>
                    </a:lnTo>
                    <a:lnTo>
                      <a:pt x="100" y="8"/>
                    </a:lnTo>
                    <a:lnTo>
                      <a:pt x="95" y="5"/>
                    </a:lnTo>
                    <a:lnTo>
                      <a:pt x="89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69" y="1"/>
                    </a:lnTo>
                    <a:lnTo>
                      <a:pt x="62" y="3"/>
                    </a:lnTo>
                    <a:lnTo>
                      <a:pt x="56" y="6"/>
                    </a:lnTo>
                    <a:lnTo>
                      <a:pt x="51" y="12"/>
                    </a:lnTo>
                    <a:lnTo>
                      <a:pt x="47" y="17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" name="Freeform 396"/>
              <p:cNvSpPr>
                <a:spLocks/>
              </p:cNvSpPr>
              <p:nvPr/>
            </p:nvSpPr>
            <p:spPr bwMode="auto">
              <a:xfrm>
                <a:off x="4806" y="2422"/>
                <a:ext cx="6" cy="7"/>
              </a:xfrm>
              <a:custGeom>
                <a:avLst/>
                <a:gdLst>
                  <a:gd name="T0" fmla="*/ 9 w 181"/>
                  <a:gd name="T1" fmla="*/ 11 h 203"/>
                  <a:gd name="T2" fmla="*/ 5 w 181"/>
                  <a:gd name="T3" fmla="*/ 17 h 203"/>
                  <a:gd name="T4" fmla="*/ 2 w 181"/>
                  <a:gd name="T5" fmla="*/ 22 h 203"/>
                  <a:gd name="T6" fmla="*/ 1 w 181"/>
                  <a:gd name="T7" fmla="*/ 29 h 203"/>
                  <a:gd name="T8" fmla="*/ 0 w 181"/>
                  <a:gd name="T9" fmla="*/ 35 h 203"/>
                  <a:gd name="T10" fmla="*/ 1 w 181"/>
                  <a:gd name="T11" fmla="*/ 41 h 203"/>
                  <a:gd name="T12" fmla="*/ 3 w 181"/>
                  <a:gd name="T13" fmla="*/ 48 h 203"/>
                  <a:gd name="T14" fmla="*/ 7 w 181"/>
                  <a:gd name="T15" fmla="*/ 54 h 203"/>
                  <a:gd name="T16" fmla="*/ 11 w 181"/>
                  <a:gd name="T17" fmla="*/ 59 h 203"/>
                  <a:gd name="T18" fmla="*/ 27 w 181"/>
                  <a:gd name="T19" fmla="*/ 73 h 203"/>
                  <a:gd name="T20" fmla="*/ 42 w 181"/>
                  <a:gd name="T21" fmla="*/ 87 h 203"/>
                  <a:gd name="T22" fmla="*/ 56 w 181"/>
                  <a:gd name="T23" fmla="*/ 104 h 203"/>
                  <a:gd name="T24" fmla="*/ 71 w 181"/>
                  <a:gd name="T25" fmla="*/ 120 h 203"/>
                  <a:gd name="T26" fmla="*/ 84 w 181"/>
                  <a:gd name="T27" fmla="*/ 138 h 203"/>
                  <a:gd name="T28" fmla="*/ 97 w 181"/>
                  <a:gd name="T29" fmla="*/ 154 h 203"/>
                  <a:gd name="T30" fmla="*/ 109 w 181"/>
                  <a:gd name="T31" fmla="*/ 170 h 203"/>
                  <a:gd name="T32" fmla="*/ 119 w 181"/>
                  <a:gd name="T33" fmla="*/ 187 h 203"/>
                  <a:gd name="T34" fmla="*/ 123 w 181"/>
                  <a:gd name="T35" fmla="*/ 192 h 203"/>
                  <a:gd name="T36" fmla="*/ 127 w 181"/>
                  <a:gd name="T37" fmla="*/ 197 h 203"/>
                  <a:gd name="T38" fmla="*/ 133 w 181"/>
                  <a:gd name="T39" fmla="*/ 200 h 203"/>
                  <a:gd name="T40" fmla="*/ 139 w 181"/>
                  <a:gd name="T41" fmla="*/ 202 h 203"/>
                  <a:gd name="T42" fmla="*/ 145 w 181"/>
                  <a:gd name="T43" fmla="*/ 203 h 203"/>
                  <a:gd name="T44" fmla="*/ 152 w 181"/>
                  <a:gd name="T45" fmla="*/ 203 h 203"/>
                  <a:gd name="T46" fmla="*/ 159 w 181"/>
                  <a:gd name="T47" fmla="*/ 202 h 203"/>
                  <a:gd name="T48" fmla="*/ 165 w 181"/>
                  <a:gd name="T49" fmla="*/ 199 h 203"/>
                  <a:gd name="T50" fmla="*/ 170 w 181"/>
                  <a:gd name="T51" fmla="*/ 195 h 203"/>
                  <a:gd name="T52" fmla="*/ 175 w 181"/>
                  <a:gd name="T53" fmla="*/ 190 h 203"/>
                  <a:gd name="T54" fmla="*/ 178 w 181"/>
                  <a:gd name="T55" fmla="*/ 184 h 203"/>
                  <a:gd name="T56" fmla="*/ 180 w 181"/>
                  <a:gd name="T57" fmla="*/ 178 h 203"/>
                  <a:gd name="T58" fmla="*/ 181 w 181"/>
                  <a:gd name="T59" fmla="*/ 171 h 203"/>
                  <a:gd name="T60" fmla="*/ 181 w 181"/>
                  <a:gd name="T61" fmla="*/ 165 h 203"/>
                  <a:gd name="T62" fmla="*/ 180 w 181"/>
                  <a:gd name="T63" fmla="*/ 158 h 203"/>
                  <a:gd name="T64" fmla="*/ 177 w 181"/>
                  <a:gd name="T65" fmla="*/ 152 h 203"/>
                  <a:gd name="T66" fmla="*/ 166 w 181"/>
                  <a:gd name="T67" fmla="*/ 134 h 203"/>
                  <a:gd name="T68" fmla="*/ 152 w 181"/>
                  <a:gd name="T69" fmla="*/ 115 h 203"/>
                  <a:gd name="T70" fmla="*/ 138 w 181"/>
                  <a:gd name="T71" fmla="*/ 97 h 203"/>
                  <a:gd name="T72" fmla="*/ 124 w 181"/>
                  <a:gd name="T73" fmla="*/ 77 h 203"/>
                  <a:gd name="T74" fmla="*/ 107 w 181"/>
                  <a:gd name="T75" fmla="*/ 59 h 203"/>
                  <a:gd name="T76" fmla="*/ 91 w 181"/>
                  <a:gd name="T77" fmla="*/ 40 h 203"/>
                  <a:gd name="T78" fmla="*/ 74 w 181"/>
                  <a:gd name="T79" fmla="*/ 24 h 203"/>
                  <a:gd name="T80" fmla="*/ 57 w 181"/>
                  <a:gd name="T81" fmla="*/ 8 h 203"/>
                  <a:gd name="T82" fmla="*/ 51 w 181"/>
                  <a:gd name="T83" fmla="*/ 4 h 203"/>
                  <a:gd name="T84" fmla="*/ 45 w 181"/>
                  <a:gd name="T85" fmla="*/ 2 h 203"/>
                  <a:gd name="T86" fmla="*/ 39 w 181"/>
                  <a:gd name="T87" fmla="*/ 0 h 203"/>
                  <a:gd name="T88" fmla="*/ 33 w 181"/>
                  <a:gd name="T89" fmla="*/ 0 h 203"/>
                  <a:gd name="T90" fmla="*/ 26 w 181"/>
                  <a:gd name="T91" fmla="*/ 1 h 203"/>
                  <a:gd name="T92" fmla="*/ 20 w 181"/>
                  <a:gd name="T93" fmla="*/ 3 h 203"/>
                  <a:gd name="T94" fmla="*/ 14 w 181"/>
                  <a:gd name="T95" fmla="*/ 7 h 203"/>
                  <a:gd name="T96" fmla="*/ 9 w 181"/>
                  <a:gd name="T97" fmla="*/ 11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"/>
                  <a:gd name="T148" fmla="*/ 0 h 203"/>
                  <a:gd name="T149" fmla="*/ 181 w 181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" h="203">
                    <a:moveTo>
                      <a:pt x="9" y="11"/>
                    </a:moveTo>
                    <a:lnTo>
                      <a:pt x="5" y="17"/>
                    </a:lnTo>
                    <a:lnTo>
                      <a:pt x="2" y="22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1" y="41"/>
                    </a:lnTo>
                    <a:lnTo>
                      <a:pt x="3" y="48"/>
                    </a:lnTo>
                    <a:lnTo>
                      <a:pt x="7" y="54"/>
                    </a:lnTo>
                    <a:lnTo>
                      <a:pt x="11" y="59"/>
                    </a:lnTo>
                    <a:lnTo>
                      <a:pt x="27" y="73"/>
                    </a:lnTo>
                    <a:lnTo>
                      <a:pt x="42" y="87"/>
                    </a:lnTo>
                    <a:lnTo>
                      <a:pt x="56" y="104"/>
                    </a:lnTo>
                    <a:lnTo>
                      <a:pt x="71" y="120"/>
                    </a:lnTo>
                    <a:lnTo>
                      <a:pt x="84" y="138"/>
                    </a:lnTo>
                    <a:lnTo>
                      <a:pt x="97" y="154"/>
                    </a:lnTo>
                    <a:lnTo>
                      <a:pt x="109" y="170"/>
                    </a:lnTo>
                    <a:lnTo>
                      <a:pt x="119" y="187"/>
                    </a:lnTo>
                    <a:lnTo>
                      <a:pt x="123" y="192"/>
                    </a:lnTo>
                    <a:lnTo>
                      <a:pt x="127" y="197"/>
                    </a:lnTo>
                    <a:lnTo>
                      <a:pt x="133" y="200"/>
                    </a:lnTo>
                    <a:lnTo>
                      <a:pt x="139" y="202"/>
                    </a:lnTo>
                    <a:lnTo>
                      <a:pt x="145" y="203"/>
                    </a:lnTo>
                    <a:lnTo>
                      <a:pt x="152" y="203"/>
                    </a:lnTo>
                    <a:lnTo>
                      <a:pt x="159" y="202"/>
                    </a:lnTo>
                    <a:lnTo>
                      <a:pt x="165" y="199"/>
                    </a:lnTo>
                    <a:lnTo>
                      <a:pt x="170" y="195"/>
                    </a:lnTo>
                    <a:lnTo>
                      <a:pt x="175" y="190"/>
                    </a:lnTo>
                    <a:lnTo>
                      <a:pt x="178" y="184"/>
                    </a:lnTo>
                    <a:lnTo>
                      <a:pt x="180" y="178"/>
                    </a:lnTo>
                    <a:lnTo>
                      <a:pt x="181" y="171"/>
                    </a:lnTo>
                    <a:lnTo>
                      <a:pt x="181" y="165"/>
                    </a:lnTo>
                    <a:lnTo>
                      <a:pt x="180" y="158"/>
                    </a:lnTo>
                    <a:lnTo>
                      <a:pt x="177" y="152"/>
                    </a:lnTo>
                    <a:lnTo>
                      <a:pt x="166" y="134"/>
                    </a:lnTo>
                    <a:lnTo>
                      <a:pt x="152" y="115"/>
                    </a:lnTo>
                    <a:lnTo>
                      <a:pt x="138" y="97"/>
                    </a:lnTo>
                    <a:lnTo>
                      <a:pt x="124" y="77"/>
                    </a:lnTo>
                    <a:lnTo>
                      <a:pt x="107" y="59"/>
                    </a:lnTo>
                    <a:lnTo>
                      <a:pt x="91" y="40"/>
                    </a:lnTo>
                    <a:lnTo>
                      <a:pt x="74" y="24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20" y="3"/>
                    </a:lnTo>
                    <a:lnTo>
                      <a:pt x="14" y="7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8" name="Freeform 397"/>
              <p:cNvSpPr>
                <a:spLocks/>
              </p:cNvSpPr>
              <p:nvPr/>
            </p:nvSpPr>
            <p:spPr bwMode="auto">
              <a:xfrm>
                <a:off x="4815" y="2421"/>
                <a:ext cx="3" cy="6"/>
              </a:xfrm>
              <a:custGeom>
                <a:avLst/>
                <a:gdLst>
                  <a:gd name="T0" fmla="*/ 5 w 95"/>
                  <a:gd name="T1" fmla="*/ 27 h 181"/>
                  <a:gd name="T2" fmla="*/ 2 w 95"/>
                  <a:gd name="T3" fmla="*/ 46 h 181"/>
                  <a:gd name="T4" fmla="*/ 0 w 95"/>
                  <a:gd name="T5" fmla="*/ 65 h 181"/>
                  <a:gd name="T6" fmla="*/ 1 w 95"/>
                  <a:gd name="T7" fmla="*/ 84 h 181"/>
                  <a:gd name="T8" fmla="*/ 4 w 95"/>
                  <a:gd name="T9" fmla="*/ 102 h 181"/>
                  <a:gd name="T10" fmla="*/ 6 w 95"/>
                  <a:gd name="T11" fmla="*/ 110 h 181"/>
                  <a:gd name="T12" fmla="*/ 8 w 95"/>
                  <a:gd name="T13" fmla="*/ 120 h 181"/>
                  <a:gd name="T14" fmla="*/ 11 w 95"/>
                  <a:gd name="T15" fmla="*/ 128 h 181"/>
                  <a:gd name="T16" fmla="*/ 15 w 95"/>
                  <a:gd name="T17" fmla="*/ 136 h 181"/>
                  <a:gd name="T18" fmla="*/ 18 w 95"/>
                  <a:gd name="T19" fmla="*/ 144 h 181"/>
                  <a:gd name="T20" fmla="*/ 23 w 95"/>
                  <a:gd name="T21" fmla="*/ 152 h 181"/>
                  <a:gd name="T22" fmla="*/ 29 w 95"/>
                  <a:gd name="T23" fmla="*/ 161 h 181"/>
                  <a:gd name="T24" fmla="*/ 34 w 95"/>
                  <a:gd name="T25" fmla="*/ 168 h 181"/>
                  <a:gd name="T26" fmla="*/ 38 w 95"/>
                  <a:gd name="T27" fmla="*/ 173 h 181"/>
                  <a:gd name="T28" fmla="*/ 44 w 95"/>
                  <a:gd name="T29" fmla="*/ 177 h 181"/>
                  <a:gd name="T30" fmla="*/ 50 w 95"/>
                  <a:gd name="T31" fmla="*/ 179 h 181"/>
                  <a:gd name="T32" fmla="*/ 56 w 95"/>
                  <a:gd name="T33" fmla="*/ 181 h 181"/>
                  <a:gd name="T34" fmla="*/ 62 w 95"/>
                  <a:gd name="T35" fmla="*/ 181 h 181"/>
                  <a:gd name="T36" fmla="*/ 69 w 95"/>
                  <a:gd name="T37" fmla="*/ 180 h 181"/>
                  <a:gd name="T38" fmla="*/ 76 w 95"/>
                  <a:gd name="T39" fmla="*/ 178 h 181"/>
                  <a:gd name="T40" fmla="*/ 81 w 95"/>
                  <a:gd name="T41" fmla="*/ 174 h 181"/>
                  <a:gd name="T42" fmla="*/ 86 w 95"/>
                  <a:gd name="T43" fmla="*/ 170 h 181"/>
                  <a:gd name="T44" fmla="*/ 90 w 95"/>
                  <a:gd name="T45" fmla="*/ 164 h 181"/>
                  <a:gd name="T46" fmla="*/ 93 w 95"/>
                  <a:gd name="T47" fmla="*/ 158 h 181"/>
                  <a:gd name="T48" fmla="*/ 94 w 95"/>
                  <a:gd name="T49" fmla="*/ 151 h 181"/>
                  <a:gd name="T50" fmla="*/ 95 w 95"/>
                  <a:gd name="T51" fmla="*/ 145 h 181"/>
                  <a:gd name="T52" fmla="*/ 94 w 95"/>
                  <a:gd name="T53" fmla="*/ 139 h 181"/>
                  <a:gd name="T54" fmla="*/ 91 w 95"/>
                  <a:gd name="T55" fmla="*/ 133 h 181"/>
                  <a:gd name="T56" fmla="*/ 88 w 95"/>
                  <a:gd name="T57" fmla="*/ 127 h 181"/>
                  <a:gd name="T58" fmla="*/ 82 w 95"/>
                  <a:gd name="T59" fmla="*/ 118 h 181"/>
                  <a:gd name="T60" fmla="*/ 77 w 95"/>
                  <a:gd name="T61" fmla="*/ 107 h 181"/>
                  <a:gd name="T62" fmla="*/ 72 w 95"/>
                  <a:gd name="T63" fmla="*/ 98 h 181"/>
                  <a:gd name="T64" fmla="*/ 70 w 95"/>
                  <a:gd name="T65" fmla="*/ 87 h 181"/>
                  <a:gd name="T66" fmla="*/ 68 w 95"/>
                  <a:gd name="T67" fmla="*/ 77 h 181"/>
                  <a:gd name="T68" fmla="*/ 68 w 95"/>
                  <a:gd name="T69" fmla="*/ 64 h 181"/>
                  <a:gd name="T70" fmla="*/ 69 w 95"/>
                  <a:gd name="T71" fmla="*/ 53 h 181"/>
                  <a:gd name="T72" fmla="*/ 71 w 95"/>
                  <a:gd name="T73" fmla="*/ 41 h 181"/>
                  <a:gd name="T74" fmla="*/ 72 w 95"/>
                  <a:gd name="T75" fmla="*/ 34 h 181"/>
                  <a:gd name="T76" fmla="*/ 71 w 95"/>
                  <a:gd name="T77" fmla="*/ 28 h 181"/>
                  <a:gd name="T78" fmla="*/ 69 w 95"/>
                  <a:gd name="T79" fmla="*/ 22 h 181"/>
                  <a:gd name="T80" fmla="*/ 66 w 95"/>
                  <a:gd name="T81" fmla="*/ 15 h 181"/>
                  <a:gd name="T82" fmla="*/ 62 w 95"/>
                  <a:gd name="T83" fmla="*/ 10 h 181"/>
                  <a:gd name="T84" fmla="*/ 57 w 95"/>
                  <a:gd name="T85" fmla="*/ 6 h 181"/>
                  <a:gd name="T86" fmla="*/ 52 w 95"/>
                  <a:gd name="T87" fmla="*/ 3 h 181"/>
                  <a:gd name="T88" fmla="*/ 45 w 95"/>
                  <a:gd name="T89" fmla="*/ 1 h 181"/>
                  <a:gd name="T90" fmla="*/ 39 w 95"/>
                  <a:gd name="T91" fmla="*/ 0 h 181"/>
                  <a:gd name="T92" fmla="*/ 32 w 95"/>
                  <a:gd name="T93" fmla="*/ 0 h 181"/>
                  <a:gd name="T94" fmla="*/ 25 w 95"/>
                  <a:gd name="T95" fmla="*/ 2 h 181"/>
                  <a:gd name="T96" fmla="*/ 19 w 95"/>
                  <a:gd name="T97" fmla="*/ 5 h 181"/>
                  <a:gd name="T98" fmla="*/ 14 w 95"/>
                  <a:gd name="T99" fmla="*/ 9 h 181"/>
                  <a:gd name="T100" fmla="*/ 10 w 95"/>
                  <a:gd name="T101" fmla="*/ 14 h 181"/>
                  <a:gd name="T102" fmla="*/ 7 w 95"/>
                  <a:gd name="T103" fmla="*/ 21 h 181"/>
                  <a:gd name="T104" fmla="*/ 5 w 95"/>
                  <a:gd name="T105" fmla="*/ 27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181"/>
                  <a:gd name="T161" fmla="*/ 95 w 95"/>
                  <a:gd name="T162" fmla="*/ 181 h 1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181">
                    <a:moveTo>
                      <a:pt x="5" y="27"/>
                    </a:moveTo>
                    <a:lnTo>
                      <a:pt x="2" y="46"/>
                    </a:lnTo>
                    <a:lnTo>
                      <a:pt x="0" y="65"/>
                    </a:lnTo>
                    <a:lnTo>
                      <a:pt x="1" y="84"/>
                    </a:lnTo>
                    <a:lnTo>
                      <a:pt x="4" y="102"/>
                    </a:lnTo>
                    <a:lnTo>
                      <a:pt x="6" y="110"/>
                    </a:lnTo>
                    <a:lnTo>
                      <a:pt x="8" y="120"/>
                    </a:lnTo>
                    <a:lnTo>
                      <a:pt x="11" y="128"/>
                    </a:lnTo>
                    <a:lnTo>
                      <a:pt x="15" y="136"/>
                    </a:lnTo>
                    <a:lnTo>
                      <a:pt x="18" y="144"/>
                    </a:lnTo>
                    <a:lnTo>
                      <a:pt x="23" y="152"/>
                    </a:lnTo>
                    <a:lnTo>
                      <a:pt x="29" y="161"/>
                    </a:lnTo>
                    <a:lnTo>
                      <a:pt x="34" y="168"/>
                    </a:lnTo>
                    <a:lnTo>
                      <a:pt x="38" y="173"/>
                    </a:lnTo>
                    <a:lnTo>
                      <a:pt x="44" y="177"/>
                    </a:lnTo>
                    <a:lnTo>
                      <a:pt x="50" y="179"/>
                    </a:lnTo>
                    <a:lnTo>
                      <a:pt x="56" y="181"/>
                    </a:lnTo>
                    <a:lnTo>
                      <a:pt x="62" y="181"/>
                    </a:lnTo>
                    <a:lnTo>
                      <a:pt x="69" y="180"/>
                    </a:lnTo>
                    <a:lnTo>
                      <a:pt x="76" y="178"/>
                    </a:lnTo>
                    <a:lnTo>
                      <a:pt x="81" y="174"/>
                    </a:lnTo>
                    <a:lnTo>
                      <a:pt x="86" y="170"/>
                    </a:lnTo>
                    <a:lnTo>
                      <a:pt x="90" y="164"/>
                    </a:lnTo>
                    <a:lnTo>
                      <a:pt x="93" y="158"/>
                    </a:lnTo>
                    <a:lnTo>
                      <a:pt x="94" y="151"/>
                    </a:lnTo>
                    <a:lnTo>
                      <a:pt x="95" y="145"/>
                    </a:lnTo>
                    <a:lnTo>
                      <a:pt x="94" y="139"/>
                    </a:lnTo>
                    <a:lnTo>
                      <a:pt x="91" y="133"/>
                    </a:lnTo>
                    <a:lnTo>
                      <a:pt x="88" y="127"/>
                    </a:lnTo>
                    <a:lnTo>
                      <a:pt x="82" y="118"/>
                    </a:lnTo>
                    <a:lnTo>
                      <a:pt x="77" y="107"/>
                    </a:lnTo>
                    <a:lnTo>
                      <a:pt x="72" y="98"/>
                    </a:lnTo>
                    <a:lnTo>
                      <a:pt x="70" y="87"/>
                    </a:lnTo>
                    <a:lnTo>
                      <a:pt x="68" y="77"/>
                    </a:lnTo>
                    <a:lnTo>
                      <a:pt x="68" y="64"/>
                    </a:lnTo>
                    <a:lnTo>
                      <a:pt x="69" y="53"/>
                    </a:lnTo>
                    <a:lnTo>
                      <a:pt x="71" y="41"/>
                    </a:lnTo>
                    <a:lnTo>
                      <a:pt x="72" y="34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7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4"/>
                    </a:lnTo>
                    <a:lnTo>
                      <a:pt x="7" y="21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9" name="Freeform 398"/>
              <p:cNvSpPr>
                <a:spLocks/>
              </p:cNvSpPr>
              <p:nvPr/>
            </p:nvSpPr>
            <p:spPr bwMode="auto">
              <a:xfrm>
                <a:off x="4821" y="2421"/>
                <a:ext cx="4" cy="6"/>
              </a:xfrm>
              <a:custGeom>
                <a:avLst/>
                <a:gdLst>
                  <a:gd name="T0" fmla="*/ 43 w 110"/>
                  <a:gd name="T1" fmla="*/ 24 h 162"/>
                  <a:gd name="T2" fmla="*/ 0 w 110"/>
                  <a:gd name="T3" fmla="*/ 132 h 162"/>
                  <a:gd name="T4" fmla="*/ 3 w 110"/>
                  <a:gd name="T5" fmla="*/ 127 h 162"/>
                  <a:gd name="T6" fmla="*/ 7 w 110"/>
                  <a:gd name="T7" fmla="*/ 122 h 162"/>
                  <a:gd name="T8" fmla="*/ 11 w 110"/>
                  <a:gd name="T9" fmla="*/ 118 h 162"/>
                  <a:gd name="T10" fmla="*/ 17 w 110"/>
                  <a:gd name="T11" fmla="*/ 115 h 162"/>
                  <a:gd name="T12" fmla="*/ 23 w 110"/>
                  <a:gd name="T13" fmla="*/ 114 h 162"/>
                  <a:gd name="T14" fmla="*/ 30 w 110"/>
                  <a:gd name="T15" fmla="*/ 112 h 162"/>
                  <a:gd name="T16" fmla="*/ 36 w 110"/>
                  <a:gd name="T17" fmla="*/ 114 h 162"/>
                  <a:gd name="T18" fmla="*/ 43 w 110"/>
                  <a:gd name="T19" fmla="*/ 116 h 162"/>
                  <a:gd name="T20" fmla="*/ 49 w 110"/>
                  <a:gd name="T21" fmla="*/ 119 h 162"/>
                  <a:gd name="T22" fmla="*/ 54 w 110"/>
                  <a:gd name="T23" fmla="*/ 124 h 162"/>
                  <a:gd name="T24" fmla="*/ 58 w 110"/>
                  <a:gd name="T25" fmla="*/ 129 h 162"/>
                  <a:gd name="T26" fmla="*/ 61 w 110"/>
                  <a:gd name="T27" fmla="*/ 135 h 162"/>
                  <a:gd name="T28" fmla="*/ 62 w 110"/>
                  <a:gd name="T29" fmla="*/ 141 h 162"/>
                  <a:gd name="T30" fmla="*/ 63 w 110"/>
                  <a:gd name="T31" fmla="*/ 148 h 162"/>
                  <a:gd name="T32" fmla="*/ 62 w 110"/>
                  <a:gd name="T33" fmla="*/ 155 h 162"/>
                  <a:gd name="T34" fmla="*/ 60 w 110"/>
                  <a:gd name="T35" fmla="*/ 162 h 162"/>
                  <a:gd name="T36" fmla="*/ 107 w 110"/>
                  <a:gd name="T37" fmla="*/ 44 h 162"/>
                  <a:gd name="T38" fmla="*/ 109 w 110"/>
                  <a:gd name="T39" fmla="*/ 38 h 162"/>
                  <a:gd name="T40" fmla="*/ 110 w 110"/>
                  <a:gd name="T41" fmla="*/ 32 h 162"/>
                  <a:gd name="T42" fmla="*/ 109 w 110"/>
                  <a:gd name="T43" fmla="*/ 26 h 162"/>
                  <a:gd name="T44" fmla="*/ 107 w 110"/>
                  <a:gd name="T45" fmla="*/ 19 h 162"/>
                  <a:gd name="T46" fmla="*/ 104 w 110"/>
                  <a:gd name="T47" fmla="*/ 14 h 162"/>
                  <a:gd name="T48" fmla="*/ 99 w 110"/>
                  <a:gd name="T49" fmla="*/ 9 h 162"/>
                  <a:gd name="T50" fmla="*/ 94 w 110"/>
                  <a:gd name="T51" fmla="*/ 5 h 162"/>
                  <a:gd name="T52" fmla="*/ 88 w 110"/>
                  <a:gd name="T53" fmla="*/ 2 h 162"/>
                  <a:gd name="T54" fmla="*/ 82 w 110"/>
                  <a:gd name="T55" fmla="*/ 1 h 162"/>
                  <a:gd name="T56" fmla="*/ 75 w 110"/>
                  <a:gd name="T57" fmla="*/ 0 h 162"/>
                  <a:gd name="T58" fmla="*/ 68 w 110"/>
                  <a:gd name="T59" fmla="*/ 1 h 162"/>
                  <a:gd name="T60" fmla="*/ 61 w 110"/>
                  <a:gd name="T61" fmla="*/ 4 h 162"/>
                  <a:gd name="T62" fmla="*/ 56 w 110"/>
                  <a:gd name="T63" fmla="*/ 7 h 162"/>
                  <a:gd name="T64" fmla="*/ 51 w 110"/>
                  <a:gd name="T65" fmla="*/ 11 h 162"/>
                  <a:gd name="T66" fmla="*/ 46 w 110"/>
                  <a:gd name="T67" fmla="*/ 17 h 162"/>
                  <a:gd name="T68" fmla="*/ 43 w 110"/>
                  <a:gd name="T69" fmla="*/ 24 h 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0"/>
                  <a:gd name="T106" fmla="*/ 0 h 162"/>
                  <a:gd name="T107" fmla="*/ 110 w 110"/>
                  <a:gd name="T108" fmla="*/ 162 h 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0" h="162">
                    <a:moveTo>
                      <a:pt x="43" y="24"/>
                    </a:moveTo>
                    <a:lnTo>
                      <a:pt x="0" y="132"/>
                    </a:lnTo>
                    <a:lnTo>
                      <a:pt x="3" y="127"/>
                    </a:lnTo>
                    <a:lnTo>
                      <a:pt x="7" y="122"/>
                    </a:lnTo>
                    <a:lnTo>
                      <a:pt x="11" y="118"/>
                    </a:lnTo>
                    <a:lnTo>
                      <a:pt x="17" y="115"/>
                    </a:lnTo>
                    <a:lnTo>
                      <a:pt x="23" y="114"/>
                    </a:lnTo>
                    <a:lnTo>
                      <a:pt x="30" y="112"/>
                    </a:lnTo>
                    <a:lnTo>
                      <a:pt x="36" y="114"/>
                    </a:lnTo>
                    <a:lnTo>
                      <a:pt x="43" y="116"/>
                    </a:lnTo>
                    <a:lnTo>
                      <a:pt x="49" y="119"/>
                    </a:lnTo>
                    <a:lnTo>
                      <a:pt x="54" y="124"/>
                    </a:lnTo>
                    <a:lnTo>
                      <a:pt x="58" y="129"/>
                    </a:lnTo>
                    <a:lnTo>
                      <a:pt x="61" y="135"/>
                    </a:lnTo>
                    <a:lnTo>
                      <a:pt x="62" y="141"/>
                    </a:lnTo>
                    <a:lnTo>
                      <a:pt x="63" y="148"/>
                    </a:lnTo>
                    <a:lnTo>
                      <a:pt x="62" y="155"/>
                    </a:lnTo>
                    <a:lnTo>
                      <a:pt x="60" y="162"/>
                    </a:lnTo>
                    <a:lnTo>
                      <a:pt x="107" y="44"/>
                    </a:lnTo>
                    <a:lnTo>
                      <a:pt x="109" y="38"/>
                    </a:lnTo>
                    <a:lnTo>
                      <a:pt x="110" y="32"/>
                    </a:lnTo>
                    <a:lnTo>
                      <a:pt x="109" y="26"/>
                    </a:lnTo>
                    <a:lnTo>
                      <a:pt x="107" y="19"/>
                    </a:lnTo>
                    <a:lnTo>
                      <a:pt x="104" y="14"/>
                    </a:lnTo>
                    <a:lnTo>
                      <a:pt x="99" y="9"/>
                    </a:lnTo>
                    <a:lnTo>
                      <a:pt x="94" y="5"/>
                    </a:lnTo>
                    <a:lnTo>
                      <a:pt x="88" y="2"/>
                    </a:lnTo>
                    <a:lnTo>
                      <a:pt x="82" y="1"/>
                    </a:lnTo>
                    <a:lnTo>
                      <a:pt x="75" y="0"/>
                    </a:lnTo>
                    <a:lnTo>
                      <a:pt x="68" y="1"/>
                    </a:lnTo>
                    <a:lnTo>
                      <a:pt x="61" y="4"/>
                    </a:lnTo>
                    <a:lnTo>
                      <a:pt x="56" y="7"/>
                    </a:lnTo>
                    <a:lnTo>
                      <a:pt x="51" y="11"/>
                    </a:lnTo>
                    <a:lnTo>
                      <a:pt x="46" y="17"/>
                    </a:lnTo>
                    <a:lnTo>
                      <a:pt x="43" y="24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0" name="Freeform 399"/>
              <p:cNvSpPr>
                <a:spLocks/>
              </p:cNvSpPr>
              <p:nvPr/>
            </p:nvSpPr>
            <p:spPr bwMode="auto">
              <a:xfrm>
                <a:off x="4723" y="2460"/>
                <a:ext cx="6" cy="7"/>
              </a:xfrm>
              <a:custGeom>
                <a:avLst/>
                <a:gdLst>
                  <a:gd name="T0" fmla="*/ 8 w 181"/>
                  <a:gd name="T1" fmla="*/ 11 h 205"/>
                  <a:gd name="T2" fmla="*/ 4 w 181"/>
                  <a:gd name="T3" fmla="*/ 18 h 205"/>
                  <a:gd name="T4" fmla="*/ 2 w 181"/>
                  <a:gd name="T5" fmla="*/ 24 h 205"/>
                  <a:gd name="T6" fmla="*/ 0 w 181"/>
                  <a:gd name="T7" fmla="*/ 30 h 205"/>
                  <a:gd name="T8" fmla="*/ 0 w 181"/>
                  <a:gd name="T9" fmla="*/ 36 h 205"/>
                  <a:gd name="T10" fmla="*/ 1 w 181"/>
                  <a:gd name="T11" fmla="*/ 43 h 205"/>
                  <a:gd name="T12" fmla="*/ 3 w 181"/>
                  <a:gd name="T13" fmla="*/ 49 h 205"/>
                  <a:gd name="T14" fmla="*/ 7 w 181"/>
                  <a:gd name="T15" fmla="*/ 54 h 205"/>
                  <a:gd name="T16" fmla="*/ 11 w 181"/>
                  <a:gd name="T17" fmla="*/ 59 h 205"/>
                  <a:gd name="T18" fmla="*/ 26 w 181"/>
                  <a:gd name="T19" fmla="*/ 74 h 205"/>
                  <a:gd name="T20" fmla="*/ 41 w 181"/>
                  <a:gd name="T21" fmla="*/ 89 h 205"/>
                  <a:gd name="T22" fmla="*/ 56 w 181"/>
                  <a:gd name="T23" fmla="*/ 105 h 205"/>
                  <a:gd name="T24" fmla="*/ 70 w 181"/>
                  <a:gd name="T25" fmla="*/ 122 h 205"/>
                  <a:gd name="T26" fmla="*/ 84 w 181"/>
                  <a:gd name="T27" fmla="*/ 138 h 205"/>
                  <a:gd name="T28" fmla="*/ 97 w 181"/>
                  <a:gd name="T29" fmla="*/ 155 h 205"/>
                  <a:gd name="T30" fmla="*/ 108 w 181"/>
                  <a:gd name="T31" fmla="*/ 172 h 205"/>
                  <a:gd name="T32" fmla="*/ 117 w 181"/>
                  <a:gd name="T33" fmla="*/ 187 h 205"/>
                  <a:gd name="T34" fmla="*/ 122 w 181"/>
                  <a:gd name="T35" fmla="*/ 193 h 205"/>
                  <a:gd name="T36" fmla="*/ 127 w 181"/>
                  <a:gd name="T37" fmla="*/ 197 h 205"/>
                  <a:gd name="T38" fmla="*/ 133 w 181"/>
                  <a:gd name="T39" fmla="*/ 201 h 205"/>
                  <a:gd name="T40" fmla="*/ 139 w 181"/>
                  <a:gd name="T41" fmla="*/ 204 h 205"/>
                  <a:gd name="T42" fmla="*/ 145 w 181"/>
                  <a:gd name="T43" fmla="*/ 205 h 205"/>
                  <a:gd name="T44" fmla="*/ 151 w 181"/>
                  <a:gd name="T45" fmla="*/ 204 h 205"/>
                  <a:gd name="T46" fmla="*/ 158 w 181"/>
                  <a:gd name="T47" fmla="*/ 202 h 205"/>
                  <a:gd name="T48" fmla="*/ 164 w 181"/>
                  <a:gd name="T49" fmla="*/ 199 h 205"/>
                  <a:gd name="T50" fmla="*/ 170 w 181"/>
                  <a:gd name="T51" fmla="*/ 195 h 205"/>
                  <a:gd name="T52" fmla="*/ 175 w 181"/>
                  <a:gd name="T53" fmla="*/ 190 h 205"/>
                  <a:gd name="T54" fmla="*/ 178 w 181"/>
                  <a:gd name="T55" fmla="*/ 185 h 205"/>
                  <a:gd name="T56" fmla="*/ 180 w 181"/>
                  <a:gd name="T57" fmla="*/ 179 h 205"/>
                  <a:gd name="T58" fmla="*/ 181 w 181"/>
                  <a:gd name="T59" fmla="*/ 173 h 205"/>
                  <a:gd name="T60" fmla="*/ 181 w 181"/>
                  <a:gd name="T61" fmla="*/ 166 h 205"/>
                  <a:gd name="T62" fmla="*/ 179 w 181"/>
                  <a:gd name="T63" fmla="*/ 160 h 205"/>
                  <a:gd name="T64" fmla="*/ 177 w 181"/>
                  <a:gd name="T65" fmla="*/ 153 h 205"/>
                  <a:gd name="T66" fmla="*/ 165 w 181"/>
                  <a:gd name="T67" fmla="*/ 135 h 205"/>
                  <a:gd name="T68" fmla="*/ 152 w 181"/>
                  <a:gd name="T69" fmla="*/ 117 h 205"/>
                  <a:gd name="T70" fmla="*/ 138 w 181"/>
                  <a:gd name="T71" fmla="*/ 97 h 205"/>
                  <a:gd name="T72" fmla="*/ 123 w 181"/>
                  <a:gd name="T73" fmla="*/ 79 h 205"/>
                  <a:gd name="T74" fmla="*/ 107 w 181"/>
                  <a:gd name="T75" fmla="*/ 59 h 205"/>
                  <a:gd name="T76" fmla="*/ 90 w 181"/>
                  <a:gd name="T77" fmla="*/ 42 h 205"/>
                  <a:gd name="T78" fmla="*/ 73 w 181"/>
                  <a:gd name="T79" fmla="*/ 25 h 205"/>
                  <a:gd name="T80" fmla="*/ 56 w 181"/>
                  <a:gd name="T81" fmla="*/ 9 h 205"/>
                  <a:gd name="T82" fmla="*/ 51 w 181"/>
                  <a:gd name="T83" fmla="*/ 5 h 205"/>
                  <a:gd name="T84" fmla="*/ 45 w 181"/>
                  <a:gd name="T85" fmla="*/ 2 h 205"/>
                  <a:gd name="T86" fmla="*/ 39 w 181"/>
                  <a:gd name="T87" fmla="*/ 1 h 205"/>
                  <a:gd name="T88" fmla="*/ 32 w 181"/>
                  <a:gd name="T89" fmla="*/ 0 h 205"/>
                  <a:gd name="T90" fmla="*/ 25 w 181"/>
                  <a:gd name="T91" fmla="*/ 1 h 205"/>
                  <a:gd name="T92" fmla="*/ 19 w 181"/>
                  <a:gd name="T93" fmla="*/ 3 h 205"/>
                  <a:gd name="T94" fmla="*/ 13 w 181"/>
                  <a:gd name="T95" fmla="*/ 7 h 205"/>
                  <a:gd name="T96" fmla="*/ 8 w 181"/>
                  <a:gd name="T97" fmla="*/ 11 h 2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1"/>
                  <a:gd name="T148" fmla="*/ 0 h 205"/>
                  <a:gd name="T149" fmla="*/ 181 w 181"/>
                  <a:gd name="T150" fmla="*/ 205 h 20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1" h="205">
                    <a:moveTo>
                      <a:pt x="8" y="11"/>
                    </a:moveTo>
                    <a:lnTo>
                      <a:pt x="4" y="18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7" y="54"/>
                    </a:lnTo>
                    <a:lnTo>
                      <a:pt x="11" y="59"/>
                    </a:lnTo>
                    <a:lnTo>
                      <a:pt x="26" y="74"/>
                    </a:lnTo>
                    <a:lnTo>
                      <a:pt x="41" y="89"/>
                    </a:lnTo>
                    <a:lnTo>
                      <a:pt x="56" y="105"/>
                    </a:lnTo>
                    <a:lnTo>
                      <a:pt x="70" y="122"/>
                    </a:lnTo>
                    <a:lnTo>
                      <a:pt x="84" y="138"/>
                    </a:lnTo>
                    <a:lnTo>
                      <a:pt x="97" y="155"/>
                    </a:lnTo>
                    <a:lnTo>
                      <a:pt x="108" y="172"/>
                    </a:lnTo>
                    <a:lnTo>
                      <a:pt x="117" y="187"/>
                    </a:lnTo>
                    <a:lnTo>
                      <a:pt x="122" y="193"/>
                    </a:lnTo>
                    <a:lnTo>
                      <a:pt x="127" y="197"/>
                    </a:lnTo>
                    <a:lnTo>
                      <a:pt x="133" y="201"/>
                    </a:lnTo>
                    <a:lnTo>
                      <a:pt x="139" y="204"/>
                    </a:lnTo>
                    <a:lnTo>
                      <a:pt x="145" y="205"/>
                    </a:lnTo>
                    <a:lnTo>
                      <a:pt x="151" y="204"/>
                    </a:lnTo>
                    <a:lnTo>
                      <a:pt x="158" y="202"/>
                    </a:lnTo>
                    <a:lnTo>
                      <a:pt x="164" y="199"/>
                    </a:lnTo>
                    <a:lnTo>
                      <a:pt x="170" y="195"/>
                    </a:lnTo>
                    <a:lnTo>
                      <a:pt x="175" y="190"/>
                    </a:lnTo>
                    <a:lnTo>
                      <a:pt x="178" y="185"/>
                    </a:lnTo>
                    <a:lnTo>
                      <a:pt x="180" y="179"/>
                    </a:lnTo>
                    <a:lnTo>
                      <a:pt x="181" y="173"/>
                    </a:lnTo>
                    <a:lnTo>
                      <a:pt x="181" y="166"/>
                    </a:lnTo>
                    <a:lnTo>
                      <a:pt x="179" y="160"/>
                    </a:lnTo>
                    <a:lnTo>
                      <a:pt x="177" y="153"/>
                    </a:lnTo>
                    <a:lnTo>
                      <a:pt x="165" y="135"/>
                    </a:lnTo>
                    <a:lnTo>
                      <a:pt x="152" y="117"/>
                    </a:lnTo>
                    <a:lnTo>
                      <a:pt x="138" y="97"/>
                    </a:lnTo>
                    <a:lnTo>
                      <a:pt x="123" y="79"/>
                    </a:lnTo>
                    <a:lnTo>
                      <a:pt x="107" y="59"/>
                    </a:lnTo>
                    <a:lnTo>
                      <a:pt x="90" y="42"/>
                    </a:lnTo>
                    <a:lnTo>
                      <a:pt x="73" y="25"/>
                    </a:lnTo>
                    <a:lnTo>
                      <a:pt x="56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3" y="7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1" name="Freeform 400"/>
              <p:cNvSpPr>
                <a:spLocks/>
              </p:cNvSpPr>
              <p:nvPr/>
            </p:nvSpPr>
            <p:spPr bwMode="auto">
              <a:xfrm>
                <a:off x="4732" y="2459"/>
                <a:ext cx="3" cy="6"/>
              </a:xfrm>
              <a:custGeom>
                <a:avLst/>
                <a:gdLst>
                  <a:gd name="T0" fmla="*/ 5 w 94"/>
                  <a:gd name="T1" fmla="*/ 26 h 181"/>
                  <a:gd name="T2" fmla="*/ 1 w 94"/>
                  <a:gd name="T3" fmla="*/ 46 h 181"/>
                  <a:gd name="T4" fmla="*/ 0 w 94"/>
                  <a:gd name="T5" fmla="*/ 65 h 181"/>
                  <a:gd name="T6" fmla="*/ 1 w 94"/>
                  <a:gd name="T7" fmla="*/ 83 h 181"/>
                  <a:gd name="T8" fmla="*/ 3 w 94"/>
                  <a:gd name="T9" fmla="*/ 102 h 181"/>
                  <a:gd name="T10" fmla="*/ 5 w 94"/>
                  <a:gd name="T11" fmla="*/ 111 h 181"/>
                  <a:gd name="T12" fmla="*/ 8 w 94"/>
                  <a:gd name="T13" fmla="*/ 119 h 181"/>
                  <a:gd name="T14" fmla="*/ 11 w 94"/>
                  <a:gd name="T15" fmla="*/ 127 h 181"/>
                  <a:gd name="T16" fmla="*/ 14 w 94"/>
                  <a:gd name="T17" fmla="*/ 136 h 181"/>
                  <a:gd name="T18" fmla="*/ 18 w 94"/>
                  <a:gd name="T19" fmla="*/ 144 h 181"/>
                  <a:gd name="T20" fmla="*/ 23 w 94"/>
                  <a:gd name="T21" fmla="*/ 152 h 181"/>
                  <a:gd name="T22" fmla="*/ 27 w 94"/>
                  <a:gd name="T23" fmla="*/ 160 h 181"/>
                  <a:gd name="T24" fmla="*/ 33 w 94"/>
                  <a:gd name="T25" fmla="*/ 167 h 181"/>
                  <a:gd name="T26" fmla="*/ 37 w 94"/>
                  <a:gd name="T27" fmla="*/ 172 h 181"/>
                  <a:gd name="T28" fmla="*/ 44 w 94"/>
                  <a:gd name="T29" fmla="*/ 176 h 181"/>
                  <a:gd name="T30" fmla="*/ 49 w 94"/>
                  <a:gd name="T31" fmla="*/ 180 h 181"/>
                  <a:gd name="T32" fmla="*/ 56 w 94"/>
                  <a:gd name="T33" fmla="*/ 181 h 181"/>
                  <a:gd name="T34" fmla="*/ 62 w 94"/>
                  <a:gd name="T35" fmla="*/ 181 h 181"/>
                  <a:gd name="T36" fmla="*/ 68 w 94"/>
                  <a:gd name="T37" fmla="*/ 180 h 181"/>
                  <a:gd name="T38" fmla="*/ 74 w 94"/>
                  <a:gd name="T39" fmla="*/ 177 h 181"/>
                  <a:gd name="T40" fmla="*/ 80 w 94"/>
                  <a:gd name="T41" fmla="*/ 174 h 181"/>
                  <a:gd name="T42" fmla="*/ 85 w 94"/>
                  <a:gd name="T43" fmla="*/ 169 h 181"/>
                  <a:gd name="T44" fmla="*/ 90 w 94"/>
                  <a:gd name="T45" fmla="*/ 164 h 181"/>
                  <a:gd name="T46" fmla="*/ 93 w 94"/>
                  <a:gd name="T47" fmla="*/ 158 h 181"/>
                  <a:gd name="T48" fmla="*/ 94 w 94"/>
                  <a:gd name="T49" fmla="*/ 152 h 181"/>
                  <a:gd name="T50" fmla="*/ 94 w 94"/>
                  <a:gd name="T51" fmla="*/ 145 h 181"/>
                  <a:gd name="T52" fmla="*/ 93 w 94"/>
                  <a:gd name="T53" fmla="*/ 139 h 181"/>
                  <a:gd name="T54" fmla="*/ 91 w 94"/>
                  <a:gd name="T55" fmla="*/ 133 h 181"/>
                  <a:gd name="T56" fmla="*/ 88 w 94"/>
                  <a:gd name="T57" fmla="*/ 126 h 181"/>
                  <a:gd name="T58" fmla="*/ 81 w 94"/>
                  <a:gd name="T59" fmla="*/ 117 h 181"/>
                  <a:gd name="T60" fmla="*/ 76 w 94"/>
                  <a:gd name="T61" fmla="*/ 108 h 181"/>
                  <a:gd name="T62" fmla="*/ 72 w 94"/>
                  <a:gd name="T63" fmla="*/ 98 h 181"/>
                  <a:gd name="T64" fmla="*/ 69 w 94"/>
                  <a:gd name="T65" fmla="*/ 88 h 181"/>
                  <a:gd name="T66" fmla="*/ 68 w 94"/>
                  <a:gd name="T67" fmla="*/ 76 h 181"/>
                  <a:gd name="T68" fmla="*/ 68 w 94"/>
                  <a:gd name="T69" fmla="*/ 65 h 181"/>
                  <a:gd name="T70" fmla="*/ 69 w 94"/>
                  <a:gd name="T71" fmla="*/ 53 h 181"/>
                  <a:gd name="T72" fmla="*/ 71 w 94"/>
                  <a:gd name="T73" fmla="*/ 41 h 181"/>
                  <a:gd name="T74" fmla="*/ 71 w 94"/>
                  <a:gd name="T75" fmla="*/ 34 h 181"/>
                  <a:gd name="T76" fmla="*/ 71 w 94"/>
                  <a:gd name="T77" fmla="*/ 27 h 181"/>
                  <a:gd name="T78" fmla="*/ 69 w 94"/>
                  <a:gd name="T79" fmla="*/ 21 h 181"/>
                  <a:gd name="T80" fmla="*/ 66 w 94"/>
                  <a:gd name="T81" fmla="*/ 15 h 181"/>
                  <a:gd name="T82" fmla="*/ 62 w 94"/>
                  <a:gd name="T83" fmla="*/ 10 h 181"/>
                  <a:gd name="T84" fmla="*/ 57 w 94"/>
                  <a:gd name="T85" fmla="*/ 6 h 181"/>
                  <a:gd name="T86" fmla="*/ 51 w 94"/>
                  <a:gd name="T87" fmla="*/ 3 h 181"/>
                  <a:gd name="T88" fmla="*/ 45 w 94"/>
                  <a:gd name="T89" fmla="*/ 1 h 181"/>
                  <a:gd name="T90" fmla="*/ 37 w 94"/>
                  <a:gd name="T91" fmla="*/ 0 h 181"/>
                  <a:gd name="T92" fmla="*/ 31 w 94"/>
                  <a:gd name="T93" fmla="*/ 1 h 181"/>
                  <a:gd name="T94" fmla="*/ 25 w 94"/>
                  <a:gd name="T95" fmla="*/ 3 h 181"/>
                  <a:gd name="T96" fmla="*/ 19 w 94"/>
                  <a:gd name="T97" fmla="*/ 6 h 181"/>
                  <a:gd name="T98" fmla="*/ 14 w 94"/>
                  <a:gd name="T99" fmla="*/ 9 h 181"/>
                  <a:gd name="T100" fmla="*/ 10 w 94"/>
                  <a:gd name="T101" fmla="*/ 14 h 181"/>
                  <a:gd name="T102" fmla="*/ 7 w 94"/>
                  <a:gd name="T103" fmla="*/ 20 h 181"/>
                  <a:gd name="T104" fmla="*/ 5 w 94"/>
                  <a:gd name="T105" fmla="*/ 26 h 1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4"/>
                  <a:gd name="T160" fmla="*/ 0 h 181"/>
                  <a:gd name="T161" fmla="*/ 94 w 94"/>
                  <a:gd name="T162" fmla="*/ 181 h 1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4" h="181">
                    <a:moveTo>
                      <a:pt x="5" y="26"/>
                    </a:moveTo>
                    <a:lnTo>
                      <a:pt x="1" y="46"/>
                    </a:lnTo>
                    <a:lnTo>
                      <a:pt x="0" y="65"/>
                    </a:lnTo>
                    <a:lnTo>
                      <a:pt x="1" y="83"/>
                    </a:lnTo>
                    <a:lnTo>
                      <a:pt x="3" y="102"/>
                    </a:lnTo>
                    <a:lnTo>
                      <a:pt x="5" y="111"/>
                    </a:lnTo>
                    <a:lnTo>
                      <a:pt x="8" y="119"/>
                    </a:lnTo>
                    <a:lnTo>
                      <a:pt x="11" y="127"/>
                    </a:lnTo>
                    <a:lnTo>
                      <a:pt x="14" y="136"/>
                    </a:lnTo>
                    <a:lnTo>
                      <a:pt x="18" y="144"/>
                    </a:lnTo>
                    <a:lnTo>
                      <a:pt x="23" y="152"/>
                    </a:lnTo>
                    <a:lnTo>
                      <a:pt x="27" y="160"/>
                    </a:lnTo>
                    <a:lnTo>
                      <a:pt x="33" y="167"/>
                    </a:lnTo>
                    <a:lnTo>
                      <a:pt x="37" y="172"/>
                    </a:lnTo>
                    <a:lnTo>
                      <a:pt x="44" y="176"/>
                    </a:lnTo>
                    <a:lnTo>
                      <a:pt x="49" y="180"/>
                    </a:lnTo>
                    <a:lnTo>
                      <a:pt x="56" y="181"/>
                    </a:lnTo>
                    <a:lnTo>
                      <a:pt x="62" y="181"/>
                    </a:lnTo>
                    <a:lnTo>
                      <a:pt x="68" y="180"/>
                    </a:lnTo>
                    <a:lnTo>
                      <a:pt x="74" y="177"/>
                    </a:lnTo>
                    <a:lnTo>
                      <a:pt x="80" y="174"/>
                    </a:lnTo>
                    <a:lnTo>
                      <a:pt x="85" y="169"/>
                    </a:lnTo>
                    <a:lnTo>
                      <a:pt x="90" y="164"/>
                    </a:lnTo>
                    <a:lnTo>
                      <a:pt x="93" y="158"/>
                    </a:lnTo>
                    <a:lnTo>
                      <a:pt x="94" y="152"/>
                    </a:lnTo>
                    <a:lnTo>
                      <a:pt x="94" y="145"/>
                    </a:lnTo>
                    <a:lnTo>
                      <a:pt x="93" y="139"/>
                    </a:lnTo>
                    <a:lnTo>
                      <a:pt x="91" y="133"/>
                    </a:lnTo>
                    <a:lnTo>
                      <a:pt x="88" y="126"/>
                    </a:lnTo>
                    <a:lnTo>
                      <a:pt x="81" y="117"/>
                    </a:lnTo>
                    <a:lnTo>
                      <a:pt x="76" y="108"/>
                    </a:lnTo>
                    <a:lnTo>
                      <a:pt x="72" y="98"/>
                    </a:lnTo>
                    <a:lnTo>
                      <a:pt x="69" y="88"/>
                    </a:lnTo>
                    <a:lnTo>
                      <a:pt x="68" y="76"/>
                    </a:lnTo>
                    <a:lnTo>
                      <a:pt x="68" y="65"/>
                    </a:lnTo>
                    <a:lnTo>
                      <a:pt x="69" y="53"/>
                    </a:lnTo>
                    <a:lnTo>
                      <a:pt x="71" y="41"/>
                    </a:lnTo>
                    <a:lnTo>
                      <a:pt x="71" y="34"/>
                    </a:lnTo>
                    <a:lnTo>
                      <a:pt x="71" y="27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7" y="6"/>
                    </a:lnTo>
                    <a:lnTo>
                      <a:pt x="51" y="3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25" y="3"/>
                    </a:lnTo>
                    <a:lnTo>
                      <a:pt x="19" y="6"/>
                    </a:lnTo>
                    <a:lnTo>
                      <a:pt x="14" y="9"/>
                    </a:lnTo>
                    <a:lnTo>
                      <a:pt x="10" y="14"/>
                    </a:lnTo>
                    <a:lnTo>
                      <a:pt x="7" y="20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2" name="Freeform 401"/>
              <p:cNvSpPr>
                <a:spLocks/>
              </p:cNvSpPr>
              <p:nvPr/>
            </p:nvSpPr>
            <p:spPr bwMode="auto">
              <a:xfrm>
                <a:off x="4738" y="2459"/>
                <a:ext cx="4" cy="6"/>
              </a:xfrm>
              <a:custGeom>
                <a:avLst/>
                <a:gdLst>
                  <a:gd name="T0" fmla="*/ 44 w 110"/>
                  <a:gd name="T1" fmla="*/ 23 h 161"/>
                  <a:gd name="T2" fmla="*/ 0 w 110"/>
                  <a:gd name="T3" fmla="*/ 133 h 161"/>
                  <a:gd name="T4" fmla="*/ 3 w 110"/>
                  <a:gd name="T5" fmla="*/ 126 h 161"/>
                  <a:gd name="T6" fmla="*/ 7 w 110"/>
                  <a:gd name="T7" fmla="*/ 121 h 161"/>
                  <a:gd name="T8" fmla="*/ 12 w 110"/>
                  <a:gd name="T9" fmla="*/ 117 h 161"/>
                  <a:gd name="T10" fmla="*/ 18 w 110"/>
                  <a:gd name="T11" fmla="*/ 115 h 161"/>
                  <a:gd name="T12" fmla="*/ 24 w 110"/>
                  <a:gd name="T13" fmla="*/ 113 h 161"/>
                  <a:gd name="T14" fmla="*/ 30 w 110"/>
                  <a:gd name="T15" fmla="*/ 113 h 161"/>
                  <a:gd name="T16" fmla="*/ 36 w 110"/>
                  <a:gd name="T17" fmla="*/ 113 h 161"/>
                  <a:gd name="T18" fmla="*/ 44 w 110"/>
                  <a:gd name="T19" fmla="*/ 115 h 161"/>
                  <a:gd name="T20" fmla="*/ 50 w 110"/>
                  <a:gd name="T21" fmla="*/ 119 h 161"/>
                  <a:gd name="T22" fmla="*/ 55 w 110"/>
                  <a:gd name="T23" fmla="*/ 123 h 161"/>
                  <a:gd name="T24" fmla="*/ 58 w 110"/>
                  <a:gd name="T25" fmla="*/ 128 h 161"/>
                  <a:gd name="T26" fmla="*/ 61 w 110"/>
                  <a:gd name="T27" fmla="*/ 135 h 161"/>
                  <a:gd name="T28" fmla="*/ 63 w 110"/>
                  <a:gd name="T29" fmla="*/ 142 h 161"/>
                  <a:gd name="T30" fmla="*/ 64 w 110"/>
                  <a:gd name="T31" fmla="*/ 148 h 161"/>
                  <a:gd name="T32" fmla="*/ 63 w 110"/>
                  <a:gd name="T33" fmla="*/ 155 h 161"/>
                  <a:gd name="T34" fmla="*/ 61 w 110"/>
                  <a:gd name="T35" fmla="*/ 161 h 161"/>
                  <a:gd name="T36" fmla="*/ 108 w 110"/>
                  <a:gd name="T37" fmla="*/ 45 h 161"/>
                  <a:gd name="T38" fmla="*/ 110 w 110"/>
                  <a:gd name="T39" fmla="*/ 37 h 161"/>
                  <a:gd name="T40" fmla="*/ 110 w 110"/>
                  <a:gd name="T41" fmla="*/ 31 h 161"/>
                  <a:gd name="T42" fmla="*/ 110 w 110"/>
                  <a:gd name="T43" fmla="*/ 25 h 161"/>
                  <a:gd name="T44" fmla="*/ 108 w 110"/>
                  <a:gd name="T45" fmla="*/ 19 h 161"/>
                  <a:gd name="T46" fmla="*/ 104 w 110"/>
                  <a:gd name="T47" fmla="*/ 14 h 161"/>
                  <a:gd name="T48" fmla="*/ 100 w 110"/>
                  <a:gd name="T49" fmla="*/ 9 h 161"/>
                  <a:gd name="T50" fmla="*/ 95 w 110"/>
                  <a:gd name="T51" fmla="*/ 6 h 161"/>
                  <a:gd name="T52" fmla="*/ 89 w 110"/>
                  <a:gd name="T53" fmla="*/ 3 h 161"/>
                  <a:gd name="T54" fmla="*/ 81 w 110"/>
                  <a:gd name="T55" fmla="*/ 1 h 161"/>
                  <a:gd name="T56" fmla="*/ 75 w 110"/>
                  <a:gd name="T57" fmla="*/ 0 h 161"/>
                  <a:gd name="T58" fmla="*/ 68 w 110"/>
                  <a:gd name="T59" fmla="*/ 2 h 161"/>
                  <a:gd name="T60" fmla="*/ 62 w 110"/>
                  <a:gd name="T61" fmla="*/ 4 h 161"/>
                  <a:gd name="T62" fmla="*/ 56 w 110"/>
                  <a:gd name="T63" fmla="*/ 7 h 161"/>
                  <a:gd name="T64" fmla="*/ 51 w 110"/>
                  <a:gd name="T65" fmla="*/ 12 h 161"/>
                  <a:gd name="T66" fmla="*/ 47 w 110"/>
                  <a:gd name="T67" fmla="*/ 17 h 161"/>
                  <a:gd name="T68" fmla="*/ 44 w 110"/>
                  <a:gd name="T69" fmla="*/ 23 h 1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0"/>
                  <a:gd name="T106" fmla="*/ 0 h 161"/>
                  <a:gd name="T107" fmla="*/ 110 w 110"/>
                  <a:gd name="T108" fmla="*/ 161 h 1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0" h="161">
                    <a:moveTo>
                      <a:pt x="44" y="23"/>
                    </a:moveTo>
                    <a:lnTo>
                      <a:pt x="0" y="133"/>
                    </a:lnTo>
                    <a:lnTo>
                      <a:pt x="3" y="126"/>
                    </a:lnTo>
                    <a:lnTo>
                      <a:pt x="7" y="121"/>
                    </a:lnTo>
                    <a:lnTo>
                      <a:pt x="12" y="117"/>
                    </a:lnTo>
                    <a:lnTo>
                      <a:pt x="18" y="115"/>
                    </a:lnTo>
                    <a:lnTo>
                      <a:pt x="24" y="113"/>
                    </a:lnTo>
                    <a:lnTo>
                      <a:pt x="30" y="113"/>
                    </a:lnTo>
                    <a:lnTo>
                      <a:pt x="36" y="113"/>
                    </a:lnTo>
                    <a:lnTo>
                      <a:pt x="44" y="115"/>
                    </a:lnTo>
                    <a:lnTo>
                      <a:pt x="50" y="119"/>
                    </a:lnTo>
                    <a:lnTo>
                      <a:pt x="55" y="123"/>
                    </a:lnTo>
                    <a:lnTo>
                      <a:pt x="58" y="128"/>
                    </a:lnTo>
                    <a:lnTo>
                      <a:pt x="61" y="135"/>
                    </a:lnTo>
                    <a:lnTo>
                      <a:pt x="63" y="142"/>
                    </a:lnTo>
                    <a:lnTo>
                      <a:pt x="64" y="148"/>
                    </a:lnTo>
                    <a:lnTo>
                      <a:pt x="63" y="155"/>
                    </a:lnTo>
                    <a:lnTo>
                      <a:pt x="61" y="161"/>
                    </a:lnTo>
                    <a:lnTo>
                      <a:pt x="108" y="45"/>
                    </a:lnTo>
                    <a:lnTo>
                      <a:pt x="110" y="37"/>
                    </a:lnTo>
                    <a:lnTo>
                      <a:pt x="110" y="31"/>
                    </a:lnTo>
                    <a:lnTo>
                      <a:pt x="110" y="25"/>
                    </a:lnTo>
                    <a:lnTo>
                      <a:pt x="108" y="19"/>
                    </a:lnTo>
                    <a:lnTo>
                      <a:pt x="104" y="14"/>
                    </a:lnTo>
                    <a:lnTo>
                      <a:pt x="100" y="9"/>
                    </a:lnTo>
                    <a:lnTo>
                      <a:pt x="95" y="6"/>
                    </a:lnTo>
                    <a:lnTo>
                      <a:pt x="89" y="3"/>
                    </a:lnTo>
                    <a:lnTo>
                      <a:pt x="81" y="1"/>
                    </a:lnTo>
                    <a:lnTo>
                      <a:pt x="75" y="0"/>
                    </a:lnTo>
                    <a:lnTo>
                      <a:pt x="68" y="2"/>
                    </a:lnTo>
                    <a:lnTo>
                      <a:pt x="62" y="4"/>
                    </a:lnTo>
                    <a:lnTo>
                      <a:pt x="56" y="7"/>
                    </a:lnTo>
                    <a:lnTo>
                      <a:pt x="51" y="12"/>
                    </a:lnTo>
                    <a:lnTo>
                      <a:pt x="47" y="17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79A7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pic>
          <p:nvPicPr>
            <p:cNvPr id="108" name="Picture 26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56312" y="3578464"/>
              <a:ext cx="1226737" cy="915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40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39957" y="3376851"/>
              <a:ext cx="927367" cy="996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Text Box 405"/>
            <p:cNvSpPr txBox="1">
              <a:spLocks noChangeArrowheads="1"/>
            </p:cNvSpPr>
            <p:nvPr/>
          </p:nvSpPr>
          <p:spPr bwMode="auto">
            <a:xfrm>
              <a:off x="2401636" y="4402038"/>
              <a:ext cx="1320384" cy="4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altLang="ja-JP" sz="1800" dirty="0"/>
                <a:t>Share!</a:t>
              </a:r>
            </a:p>
          </p:txBody>
        </p:sp>
        <p:sp>
          <p:nvSpPr>
            <p:cNvPr id="111" name="Text Box 406"/>
            <p:cNvSpPr txBox="1">
              <a:spLocks noChangeArrowheads="1"/>
            </p:cNvSpPr>
            <p:nvPr/>
          </p:nvSpPr>
          <p:spPr bwMode="auto">
            <a:xfrm>
              <a:off x="8026255" y="3594775"/>
              <a:ext cx="1252128" cy="4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 algn="ctr"/>
              <a:r>
                <a:rPr lang="en-US" altLang="ja-JP" sz="1800" dirty="0"/>
                <a:t>Share!</a:t>
              </a:r>
            </a:p>
          </p:txBody>
        </p:sp>
        <p:sp>
          <p:nvSpPr>
            <p:cNvPr id="112" name="AutoShape 266"/>
            <p:cNvSpPr>
              <a:spLocks noChangeArrowheads="1"/>
            </p:cNvSpPr>
            <p:nvPr/>
          </p:nvSpPr>
          <p:spPr bwMode="auto">
            <a:xfrm>
              <a:off x="1810354" y="5448255"/>
              <a:ext cx="2675189" cy="814180"/>
            </a:xfrm>
            <a:prstGeom prst="wedgeRoundRectCallout">
              <a:avLst>
                <a:gd name="adj1" fmla="val 35282"/>
                <a:gd name="adj2" fmla="val -103916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0" tIns="0" rIns="0" bIns="0"/>
            <a:lstStyle/>
            <a:p>
              <a:r>
                <a:rPr lang="en-US" altLang="ja-JP" sz="1000" dirty="0"/>
                <a:t>“Share!, How about my son?”</a:t>
              </a:r>
            </a:p>
            <a:p>
              <a:r>
                <a:rPr lang="en-US" altLang="ja-JP" sz="1000" dirty="0"/>
                <a:t>“This is your son’s goal scene.”</a:t>
              </a:r>
            </a:p>
            <a:p>
              <a:r>
                <a:rPr lang="en-US" altLang="ja-JP" sz="1000" dirty="0"/>
                <a:t>“Please give me.” “Me too”….</a:t>
              </a:r>
              <a:endParaRPr lang="ja-JP" altLang="en-US" sz="1800" dirty="0">
                <a:solidFill>
                  <a:srgbClr val="009900"/>
                </a:solidFill>
              </a:endParaRPr>
            </a:p>
          </p:txBody>
        </p:sp>
      </p:grpSp>
      <p:sp>
        <p:nvSpPr>
          <p:cNvPr id="487" name="正方形/長方形 401"/>
          <p:cNvSpPr/>
          <p:nvPr/>
        </p:nvSpPr>
        <p:spPr>
          <a:xfrm>
            <a:off x="516661" y="5877782"/>
            <a:ext cx="4432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 smtClean="0"/>
              <a:t>- Party, Wedding Ceremony, Kid’s Soccer, Amusement Park, Game</a:t>
            </a:r>
          </a:p>
          <a:p>
            <a:r>
              <a:rPr kumimoji="1" lang="en-US" altLang="ja-JP" dirty="0" smtClean="0"/>
              <a:t>- Easy to share by any combination of camera within group.</a:t>
            </a:r>
          </a:p>
        </p:txBody>
      </p:sp>
      <p:sp>
        <p:nvSpPr>
          <p:cNvPr id="488" name="テキスト ボックス 6"/>
          <p:cNvSpPr txBox="1"/>
          <p:nvPr/>
        </p:nvSpPr>
        <p:spPr>
          <a:xfrm>
            <a:off x="6253741" y="4750893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sz="1600" b="1" dirty="0" smtClean="0"/>
              <a:t>160 meters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89" name="Picture 264" descr="EOS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374" y="4252069"/>
            <a:ext cx="621148" cy="554482"/>
          </a:xfrm>
          <a:prstGeom prst="rect">
            <a:avLst/>
          </a:prstGeom>
          <a:noFill/>
        </p:spPr>
      </p:pic>
      <p:sp>
        <p:nvSpPr>
          <p:cNvPr id="490" name="左右矢印 5"/>
          <p:cNvSpPr/>
          <p:nvPr/>
        </p:nvSpPr>
        <p:spPr>
          <a:xfrm>
            <a:off x="6237902" y="4275977"/>
            <a:ext cx="1315238" cy="54539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LRLP</a:t>
            </a:r>
            <a:endParaRPr kumimoji="1" lang="ja-JP" altLang="en-US" sz="1600" dirty="0"/>
          </a:p>
        </p:txBody>
      </p:sp>
      <p:pic>
        <p:nvPicPr>
          <p:cNvPr id="491" name="Picture 264" descr="EOS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4520" y="4231875"/>
            <a:ext cx="621148" cy="554482"/>
          </a:xfrm>
          <a:prstGeom prst="rect">
            <a:avLst/>
          </a:prstGeom>
          <a:noFill/>
        </p:spPr>
      </p:pic>
      <p:sp>
        <p:nvSpPr>
          <p:cNvPr id="492" name="テキスト ボックス 8"/>
          <p:cNvSpPr txBox="1"/>
          <p:nvPr/>
        </p:nvSpPr>
        <p:spPr>
          <a:xfrm>
            <a:off x="6415935" y="392422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outdoor</a:t>
            </a:r>
            <a:endParaRPr kumimoji="1" lang="ja-JP" altLang="en-US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508" y="1423652"/>
            <a:ext cx="2419168" cy="1514358"/>
          </a:xfrm>
          <a:prstGeom prst="rect">
            <a:avLst/>
          </a:prstGeom>
        </p:spPr>
      </p:pic>
      <p:sp>
        <p:nvSpPr>
          <p:cNvPr id="24" name="テキスト ボックス 22"/>
          <p:cNvSpPr txBox="1"/>
          <p:nvPr/>
        </p:nvSpPr>
        <p:spPr>
          <a:xfrm>
            <a:off x="786544" y="2697356"/>
            <a:ext cx="1516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Easy group selfies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8660" y="1498567"/>
            <a:ext cx="2256932" cy="124035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326428" y="3470200"/>
            <a:ext cx="8193787" cy="282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正方形/長方形 25"/>
          <p:cNvSpPr/>
          <p:nvPr/>
        </p:nvSpPr>
        <p:spPr>
          <a:xfrm>
            <a:off x="2955202" y="2473450"/>
            <a:ext cx="2349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After the photo shoot, each friends can choose and save the photos they want.</a:t>
            </a:r>
            <a:endParaRPr lang="en-US" altLang="ja-JP" sz="12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57200" y="1371600"/>
            <a:ext cx="2465645" cy="18288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8" name="Rectangle 477"/>
          <p:cNvSpPr/>
          <p:nvPr/>
        </p:nvSpPr>
        <p:spPr bwMode="auto">
          <a:xfrm>
            <a:off x="2990262" y="1378128"/>
            <a:ext cx="2465645" cy="18288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543998"/>
            <a:ext cx="8305800" cy="4933002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1600" dirty="0" smtClean="0"/>
              <a:t>Smartphone, tablet or camera will remotely control another camera.</a:t>
            </a:r>
          </a:p>
          <a:p>
            <a:endParaRPr kumimoji="1" lang="en-US" altLang="ja-JP" sz="1600" dirty="0" smtClean="0"/>
          </a:p>
          <a:p>
            <a:r>
              <a:rPr kumimoji="1" lang="en-US" altLang="ja-JP" sz="1600" dirty="0" smtClean="0"/>
              <a:t>Use Case 1-a)</a:t>
            </a:r>
            <a:r>
              <a:rPr kumimoji="1" lang="ja-JP" altLang="en-US" sz="1600" dirty="0" smtClean="0"/>
              <a:t>　</a:t>
            </a:r>
            <a:r>
              <a:rPr kumimoji="1" lang="en-US" altLang="ja-JP" sz="1600" dirty="0" smtClean="0"/>
              <a:t>Indoor scenario</a:t>
            </a:r>
          </a:p>
          <a:p>
            <a:pPr lvl="1"/>
            <a:r>
              <a:rPr kumimoji="1" lang="en-US" altLang="ja-JP" sz="1400" dirty="0" smtClean="0"/>
              <a:t>Smartphone gets Images from camera.</a:t>
            </a:r>
          </a:p>
          <a:p>
            <a:pPr lvl="1"/>
            <a:r>
              <a:rPr kumimoji="1" lang="en-US" altLang="ja-JP" sz="1400" dirty="0" smtClean="0"/>
              <a:t>Smartphone releases </a:t>
            </a:r>
            <a:r>
              <a:rPr kumimoji="1" lang="en-US" altLang="ja-JP" sz="1400" dirty="0"/>
              <a:t>c</a:t>
            </a:r>
            <a:r>
              <a:rPr kumimoji="1" lang="en-US" altLang="ja-JP" sz="1400" dirty="0" smtClean="0"/>
              <a:t>amera’s shutter.</a:t>
            </a:r>
          </a:p>
          <a:p>
            <a:pPr lvl="1"/>
            <a:endParaRPr kumimoji="1" lang="en-US" altLang="ja-JP" sz="1400" dirty="0" smtClean="0"/>
          </a:p>
          <a:p>
            <a:r>
              <a:rPr kumimoji="1" lang="en-US" altLang="ja-JP" sz="1600" dirty="0" smtClean="0"/>
              <a:t>Use Case 1-b) Outdoor scenario</a:t>
            </a:r>
          </a:p>
          <a:p>
            <a:pPr lvl="1"/>
            <a:r>
              <a:rPr kumimoji="1" lang="en-US" altLang="ja-JP" sz="1400" dirty="0" smtClean="0"/>
              <a:t>Camera releases another camera’s shutter.</a:t>
            </a:r>
          </a:p>
          <a:p>
            <a:pPr lvl="1"/>
            <a:endParaRPr kumimoji="1" lang="en-US" altLang="ja-JP" sz="1400" dirty="0" smtClean="0"/>
          </a:p>
          <a:p>
            <a:r>
              <a:rPr lang="en-US" dirty="0" smtClean="0"/>
              <a:t>LRLP </a:t>
            </a:r>
            <a:r>
              <a:rPr lang="en-US" dirty="0"/>
              <a:t>Requirements:</a:t>
            </a:r>
          </a:p>
          <a:p>
            <a:pPr lvl="2"/>
            <a:r>
              <a:rPr lang="en-US" dirty="0" smtClean="0"/>
              <a:t>Low power AP</a:t>
            </a:r>
          </a:p>
          <a:p>
            <a:pPr lvl="2"/>
            <a:r>
              <a:rPr lang="en-US" dirty="0" smtClean="0"/>
              <a:t>Distance : 15m (Indoor), 160m (Outdoor)</a:t>
            </a:r>
          </a:p>
          <a:p>
            <a:pPr lvl="2"/>
            <a:r>
              <a:rPr lang="en-US" dirty="0" smtClean="0"/>
              <a:t>Battery lifetime : 24h</a:t>
            </a:r>
          </a:p>
          <a:p>
            <a:pPr lvl="2"/>
            <a:r>
              <a:rPr lang="en-US" dirty="0" smtClean="0"/>
              <a:t>latency : Live view : 250ms. Remote shutter release : 25ms</a:t>
            </a:r>
          </a:p>
          <a:p>
            <a:pPr lvl="2"/>
            <a:r>
              <a:rPr lang="en-US" dirty="0" smtClean="0"/>
              <a:t>Time synchro : 1ms (for image timestamping)</a:t>
            </a:r>
          </a:p>
          <a:p>
            <a:pPr lvl="2"/>
            <a:r>
              <a:rPr lang="en-US" dirty="0" smtClean="0"/>
              <a:t>Bandwidth: Live view : 1Mbps. Shutter release : Control packets only (about 10-20 </a:t>
            </a:r>
            <a:r>
              <a:rPr lang="en-US" dirty="0" err="1" smtClean="0"/>
              <a:t>KBytes</a:t>
            </a:r>
            <a:r>
              <a:rPr lang="en-US" dirty="0" smtClean="0"/>
              <a:t>)</a:t>
            </a:r>
          </a:p>
          <a:p>
            <a:pPr lvl="1"/>
            <a:endParaRPr kumimoji="1" lang="en-US" altLang="ja-JP" sz="1400" dirty="0" smtClean="0"/>
          </a:p>
        </p:txBody>
      </p:sp>
      <p:pic>
        <p:nvPicPr>
          <p:cNvPr id="4" name="Picture 264" descr="EOS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159" y="2574449"/>
            <a:ext cx="517525" cy="387350"/>
          </a:xfrm>
          <a:prstGeom prst="rect">
            <a:avLst/>
          </a:prstGeom>
          <a:noFill/>
        </p:spPr>
      </p:pic>
      <p:pic>
        <p:nvPicPr>
          <p:cNvPr id="5" name="Picture 266" descr="APPLE iPod touch マニュアルページへ移動し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559" y="2498249"/>
            <a:ext cx="304800" cy="552450"/>
          </a:xfrm>
          <a:prstGeom prst="rect">
            <a:avLst/>
          </a:prstGeom>
          <a:noFill/>
        </p:spPr>
      </p:pic>
      <p:sp>
        <p:nvSpPr>
          <p:cNvPr id="6" name="左右矢印 5"/>
          <p:cNvSpPr/>
          <p:nvPr/>
        </p:nvSpPr>
        <p:spPr>
          <a:xfrm>
            <a:off x="4993959" y="2574449"/>
            <a:ext cx="1219200" cy="3810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LRLP</a:t>
            </a:r>
            <a:endParaRPr kumimoji="1" lang="ja-JP" altLang="en-US" sz="1600" dirty="0"/>
          </a:p>
        </p:txBody>
      </p:sp>
      <p:sp>
        <p:nvSpPr>
          <p:cNvPr id="7" name="左右矢印 6"/>
          <p:cNvSpPr/>
          <p:nvPr/>
        </p:nvSpPr>
        <p:spPr>
          <a:xfrm rot="2015792">
            <a:off x="4921340" y="3354804"/>
            <a:ext cx="1219200" cy="3810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LRLP</a:t>
            </a:r>
            <a:endParaRPr kumimoji="1" lang="ja-JP" altLang="en-US" sz="1600" dirty="0"/>
          </a:p>
        </p:txBody>
      </p:sp>
      <p:pic>
        <p:nvPicPr>
          <p:cNvPr id="8" name="Picture 264" descr="EOS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959" y="3847624"/>
            <a:ext cx="517525" cy="387350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5867400" y="2168699"/>
            <a:ext cx="2674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(Either Camera or Smartphone is AP.)</a:t>
            </a:r>
            <a:endParaRPr kumimoji="1" lang="ja-JP" alt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6774" y="643135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Use case 1 : Remote Controlled camera (Summary)</a:t>
            </a:r>
            <a:endParaRPr lang="en-US" kern="0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52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2 : Wearable LRLP devices for </a:t>
            </a:r>
            <a:r>
              <a:rPr lang="en-US" dirty="0"/>
              <a:t>security squad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24" y="1720866"/>
            <a:ext cx="5791920" cy="3048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Scenario:</a:t>
            </a:r>
          </a:p>
          <a:p>
            <a:pPr lvl="2"/>
            <a:r>
              <a:rPr lang="en-US" dirty="0" smtClean="0"/>
              <a:t>When </a:t>
            </a:r>
            <a:r>
              <a:rPr lang="en-US" dirty="0"/>
              <a:t>an intervention is required in an area covered by LRLP AP (especially indoor area), the mobile units use this AP access to secure and optimize their intervention</a:t>
            </a:r>
            <a:r>
              <a:rPr lang="en-US" dirty="0" smtClean="0"/>
              <a:t>.</a:t>
            </a:r>
            <a:endParaRPr lang="fr-FR" dirty="0"/>
          </a:p>
          <a:p>
            <a:pPr lvl="2"/>
            <a:r>
              <a:rPr lang="en-US" dirty="0"/>
              <a:t>Members of the squad can : </a:t>
            </a:r>
            <a:endParaRPr lang="fr-FR" dirty="0"/>
          </a:p>
          <a:p>
            <a:pPr lvl="3"/>
            <a:r>
              <a:rPr lang="en-US" dirty="0"/>
              <a:t>Stream in live their “viewing” thanks to portable devices.</a:t>
            </a:r>
            <a:endParaRPr lang="fr-FR" dirty="0"/>
          </a:p>
          <a:p>
            <a:pPr lvl="3"/>
            <a:r>
              <a:rPr lang="en-US" dirty="0"/>
              <a:t>View live video from other camera (fixed or mobile) on wireless display.</a:t>
            </a:r>
          </a:p>
          <a:p>
            <a:pPr lvl="3"/>
            <a:r>
              <a:rPr lang="en-US" dirty="0" smtClean="0"/>
              <a:t>Send data (sensor's info, position, images, etc.) to the HQ.</a:t>
            </a:r>
          </a:p>
          <a:p>
            <a:pPr lvl="3"/>
            <a:r>
              <a:rPr lang="en-US" dirty="0" smtClean="0"/>
              <a:t>Receive </a:t>
            </a:r>
            <a:r>
              <a:rPr lang="en-US" dirty="0"/>
              <a:t>info (instructions, map, etc.) from HQ.</a:t>
            </a:r>
          </a:p>
          <a:p>
            <a:pPr lvl="1"/>
            <a:endParaRPr lang="fr-FR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72200" y="1809750"/>
            <a:ext cx="2663757" cy="2981900"/>
            <a:chOff x="6989482" y="836712"/>
            <a:chExt cx="2663757" cy="2981900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7061490" y="2086155"/>
              <a:ext cx="486936" cy="845172"/>
              <a:chOff x="6423505" y="3161593"/>
              <a:chExt cx="785744" cy="1345193"/>
            </a:xfrm>
          </p:grpSpPr>
          <p:pic>
            <p:nvPicPr>
              <p:cNvPr id="20" name="Picture 9" descr="C:\Users\BARON\Desktop\fireme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505" y="3161593"/>
                <a:ext cx="785744" cy="1345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8" descr="C:\Users\BARON\Desktop\0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1475" y="3398951"/>
                <a:ext cx="189805" cy="132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7552660" y="2973440"/>
              <a:ext cx="486936" cy="845172"/>
              <a:chOff x="6125537" y="3799955"/>
              <a:chExt cx="785744" cy="1345193"/>
            </a:xfrm>
          </p:grpSpPr>
          <p:pic>
            <p:nvPicPr>
              <p:cNvPr id="18" name="Picture 9" descr="C:\Users\BARON\Desktop\fireme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5537" y="3799955"/>
                <a:ext cx="785744" cy="1345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1" descr="C:\Users\BARON\Desktop\0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505" y="4073889"/>
                <a:ext cx="189806" cy="132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1"/>
            <p:cNvGrpSpPr>
              <a:grpSpLocks/>
            </p:cNvGrpSpPr>
            <p:nvPr/>
          </p:nvGrpSpPr>
          <p:grpSpPr bwMode="auto">
            <a:xfrm>
              <a:off x="8540670" y="1901481"/>
              <a:ext cx="973873" cy="1641361"/>
              <a:chOff x="6423505" y="3161593"/>
              <a:chExt cx="785744" cy="1345193"/>
            </a:xfrm>
          </p:grpSpPr>
          <p:pic>
            <p:nvPicPr>
              <p:cNvPr id="16" name="Picture 9" descr="C:\Users\BARON\Desktop\fireme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505" y="3161593"/>
                <a:ext cx="785744" cy="1345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8" descr="C:\Users\BARON\Desktop\0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1475" y="3398951"/>
                <a:ext cx="189805" cy="132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8" descr="C:\Users\BARON\Desktop\smartphon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7990" y="2906137"/>
              <a:ext cx="565249" cy="746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251" y="836712"/>
              <a:ext cx="385047" cy="414029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 bwMode="auto">
            <a:xfrm>
              <a:off x="7392066" y="2694984"/>
              <a:ext cx="146503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21218308" flipV="1">
              <a:off x="7507504" y="1393208"/>
              <a:ext cx="919400" cy="10397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567381" y="2467938"/>
              <a:ext cx="1114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Max 200m</a:t>
              </a:r>
              <a:endParaRPr lang="fr-FR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8337803">
              <a:off x="7367156" y="1706738"/>
              <a:ext cx="1003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Max 1Km</a:t>
              </a:r>
              <a:endParaRPr lang="fr-FR" sz="1400" dirty="0"/>
            </a:p>
          </p:txBody>
        </p:sp>
        <p:pic>
          <p:nvPicPr>
            <p:cNvPr id="15" name="Picture 14" descr="C:\Users\BARON\Desktop\smartphon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66503">
              <a:off x="7025291" y="2588424"/>
              <a:ext cx="223757" cy="295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86561" y="4665151"/>
            <a:ext cx="7984826" cy="17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LRLP Requirements:</a:t>
            </a:r>
          </a:p>
          <a:p>
            <a:pPr lvl="2"/>
            <a:r>
              <a:rPr lang="en-US" sz="1800" kern="0" dirty="0" smtClean="0"/>
              <a:t>Distance : 200m between Camera, 1km camera-AP (indoor/outdoor)</a:t>
            </a:r>
          </a:p>
          <a:p>
            <a:pPr lvl="2"/>
            <a:r>
              <a:rPr lang="en-US" sz="1800" kern="0" dirty="0" smtClean="0"/>
              <a:t>Battery lifetime : 24h</a:t>
            </a:r>
          </a:p>
          <a:p>
            <a:pPr lvl="2"/>
            <a:r>
              <a:rPr lang="en-US" sz="1800" kern="0" dirty="0" smtClean="0"/>
              <a:t>latency : 1s during streaming</a:t>
            </a:r>
          </a:p>
          <a:p>
            <a:pPr lvl="2"/>
            <a:r>
              <a:rPr lang="fr-FR" sz="1800" kern="0" dirty="0" err="1" smtClean="0"/>
              <a:t>Bandwidth</a:t>
            </a:r>
            <a:r>
              <a:rPr lang="fr-FR" sz="1800" kern="0" dirty="0" smtClean="0"/>
              <a:t>: 1Mbps</a:t>
            </a:r>
          </a:p>
          <a:p>
            <a:pPr lvl="1"/>
            <a:endParaRPr lang="fr-FR" kern="0" dirty="0" smtClean="0"/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306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0971">
            <a:off x="1786180" y="2025367"/>
            <a:ext cx="1055244" cy="1055244"/>
          </a:xfrm>
          <a:prstGeom prst="rect">
            <a:avLst/>
          </a:prstGeom>
        </p:spPr>
      </p:pic>
      <p:sp>
        <p:nvSpPr>
          <p:cNvPr id="46" name="Isosceles Triangle 45"/>
          <p:cNvSpPr/>
          <p:nvPr/>
        </p:nvSpPr>
        <p:spPr bwMode="auto">
          <a:xfrm>
            <a:off x="205355" y="1478445"/>
            <a:ext cx="5498506" cy="1981200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066800" y="3459651"/>
            <a:ext cx="3776288" cy="263635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3 : Home security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5" name="Picture 2" descr="C:\Users\pgau002\Documents\Graphics\Transparent\Rou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317" y="4468076"/>
            <a:ext cx="548155" cy="439443"/>
          </a:xfrm>
          <a:prstGeom prst="rect">
            <a:avLst/>
          </a:prstGeom>
          <a:noFill/>
        </p:spPr>
      </p:pic>
      <p:pic>
        <p:nvPicPr>
          <p:cNvPr id="26" name="Picture 3" descr="C:\Users\pgau002\Documents\Graphics\Transparent\Lightening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rot="21174995" flipV="1">
            <a:off x="4564876" y="4242482"/>
            <a:ext cx="3553364" cy="23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997" y="5200520"/>
            <a:ext cx="980459" cy="7406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20871"/>
          <a:stretch/>
        </p:blipFill>
        <p:spPr>
          <a:xfrm>
            <a:off x="7141261" y="5277078"/>
            <a:ext cx="775830" cy="6430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20871"/>
          <a:stretch/>
        </p:blipFill>
        <p:spPr>
          <a:xfrm>
            <a:off x="7880999" y="5364188"/>
            <a:ext cx="775831" cy="5416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12853" y="3969017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LRLP</a:t>
            </a:r>
            <a:endParaRPr lang="en-US" sz="1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80611" y="4960279"/>
            <a:ext cx="454410" cy="807818"/>
            <a:chOff x="4917453" y="4343400"/>
            <a:chExt cx="454410" cy="80781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/>
            <a:srcRect l="21095" r="22654"/>
            <a:stretch/>
          </p:blipFill>
          <p:spPr>
            <a:xfrm>
              <a:off x="4917453" y="4343400"/>
              <a:ext cx="454410" cy="80781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86287" y="4449004"/>
              <a:ext cx="331029" cy="531448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46500" r="50000"/>
          <a:stretch/>
        </p:blipFill>
        <p:spPr>
          <a:xfrm>
            <a:off x="8668050" y="3912157"/>
            <a:ext cx="72008" cy="2057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/>
          <a:srcRect l="1" t="16701" r="9338"/>
          <a:stretch/>
        </p:blipFill>
        <p:spPr>
          <a:xfrm>
            <a:off x="8166453" y="4062622"/>
            <a:ext cx="537601" cy="4661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645" y="5299653"/>
            <a:ext cx="337048" cy="541112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 flipH="1">
            <a:off x="2010839" y="4572000"/>
            <a:ext cx="2078118" cy="4011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 rot="20923445">
            <a:off x="2417276" y="4827631"/>
            <a:ext cx="1095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Legacy</a:t>
            </a:r>
            <a:r>
              <a:rPr lang="fr-FR" dirty="0" smtClean="0"/>
              <a:t> 802.11</a:t>
            </a:r>
            <a:endParaRPr lang="fr-FR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94" y="4231567"/>
            <a:ext cx="385047" cy="41402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9227" y="3513884"/>
            <a:ext cx="1275985" cy="1275985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 bwMode="auto">
          <a:xfrm flipH="1" flipV="1">
            <a:off x="2292395" y="4030992"/>
            <a:ext cx="1796562" cy="4075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1250181" y="3965535"/>
            <a:ext cx="10550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Home VMS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250181" y="5768097"/>
            <a:ext cx="14911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User Smart Phone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7559197" y="3619506"/>
            <a:ext cx="138691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Outdoor Camera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3341275" y="3546839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LRLP</a:t>
            </a:r>
            <a:endParaRPr lang="en-US" sz="14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282702">
            <a:off x="3038755" y="2092482"/>
            <a:ext cx="1152526" cy="576263"/>
          </a:xfrm>
          <a:prstGeom prst="rect">
            <a:avLst/>
          </a:prstGeom>
        </p:spPr>
      </p:pic>
      <p:pic>
        <p:nvPicPr>
          <p:cNvPr id="60" name="Picture 3" descr="C:\Users\pgau002\Documents\Graphics\Transparent\Lightening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rot="4573198" flipH="1" flipV="1">
            <a:off x="3109899" y="3458643"/>
            <a:ext cx="1790522" cy="23795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1684661" y="3035172"/>
            <a:ext cx="67358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Sensor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020518" y="2557373"/>
            <a:ext cx="7441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Camera</a:t>
            </a:r>
            <a:endParaRPr lang="en-US" sz="1400" dirty="0"/>
          </a:p>
        </p:txBody>
      </p:sp>
      <p:pic>
        <p:nvPicPr>
          <p:cNvPr id="38" name="Picture 3" descr="C:\Users\pgau002\Documents\Graphics\Transparent\Lightening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rot="2536936" flipH="1" flipV="1">
            <a:off x="2133578" y="3493972"/>
            <a:ext cx="2190593" cy="237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3 : Home security</a:t>
            </a:r>
            <a:endParaRPr lang="en-US" dirty="0">
              <a:latin typeface="+mj-lt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24" y="1720865"/>
            <a:ext cx="8638376" cy="1327135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Scenario:</a:t>
            </a:r>
          </a:p>
          <a:p>
            <a:pPr lvl="2"/>
            <a:r>
              <a:rPr lang="en-US" dirty="0"/>
              <a:t>LRLP device indoor/outdoor: Fixed video surveillance camera at home.</a:t>
            </a:r>
          </a:p>
          <a:p>
            <a:pPr lvl="3"/>
            <a:r>
              <a:rPr lang="en-US" dirty="0"/>
              <a:t>No wire for easy installation, battery operated. Activation of the camera by centralized VMS (video monitoring system) upon surveillance system activation (scheduled activation, or manual activation by user)</a:t>
            </a:r>
          </a:p>
          <a:p>
            <a:pPr lvl="3"/>
            <a:r>
              <a:rPr lang="en-US" dirty="0"/>
              <a:t>streaming after alarm reception via centralized VMS or local device detection (dedicated sensor).</a:t>
            </a:r>
          </a:p>
          <a:p>
            <a:pPr lvl="2"/>
            <a:r>
              <a:rPr lang="en-US" dirty="0"/>
              <a:t>LRLP capable AP : indoor</a:t>
            </a:r>
            <a:r>
              <a:rPr lang="en-US" dirty="0" smtClean="0"/>
              <a:t>.</a:t>
            </a:r>
            <a:endParaRPr lang="fr-FR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52425" y="2971800"/>
            <a:ext cx="7984826" cy="348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LRLP Requirements:</a:t>
            </a:r>
          </a:p>
          <a:p>
            <a:pPr lvl="2"/>
            <a:r>
              <a:rPr lang="en-US" dirty="0"/>
              <a:t>Distance : </a:t>
            </a:r>
            <a:r>
              <a:rPr lang="en-US" b="1" dirty="0"/>
              <a:t>150m</a:t>
            </a:r>
            <a:r>
              <a:rPr lang="en-US" dirty="0"/>
              <a:t> between indoor AP and LRLP devices.</a:t>
            </a:r>
          </a:p>
          <a:p>
            <a:pPr lvl="2"/>
            <a:r>
              <a:rPr lang="en-US" dirty="0"/>
              <a:t>Battery lifetime : </a:t>
            </a:r>
            <a:r>
              <a:rPr lang="en-US" b="1" dirty="0"/>
              <a:t>2 years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3 different levels of power consumption:</a:t>
            </a:r>
          </a:p>
          <a:p>
            <a:pPr lvl="3"/>
            <a:r>
              <a:rPr lang="en-US" sz="1300" dirty="0"/>
              <a:t>First power level: Waiting for activation (sleeping state) : 33% of the time</a:t>
            </a:r>
          </a:p>
          <a:p>
            <a:pPr lvl="3"/>
            <a:r>
              <a:rPr lang="en-US" sz="1300" dirty="0"/>
              <a:t>Second power level: Activated, waiting for alarm (waiting state) : 66% of the time</a:t>
            </a:r>
          </a:p>
          <a:p>
            <a:pPr lvl="3"/>
            <a:r>
              <a:rPr lang="en-US" sz="1300" dirty="0"/>
              <a:t>Third power level: Active, sending data to the VMS, or a smartphone : 1% of the time</a:t>
            </a:r>
          </a:p>
          <a:p>
            <a:pPr lvl="2"/>
            <a:r>
              <a:rPr lang="en-US" dirty="0"/>
              <a:t>Latency:</a:t>
            </a:r>
          </a:p>
          <a:p>
            <a:pPr lvl="3"/>
            <a:r>
              <a:rPr lang="en-US" sz="1400" dirty="0"/>
              <a:t>First level: 5s</a:t>
            </a:r>
          </a:p>
          <a:p>
            <a:pPr lvl="3"/>
            <a:r>
              <a:rPr lang="en-US" sz="1400" dirty="0"/>
              <a:t>Second level: 100ms for alarms, 1s order for status report.</a:t>
            </a:r>
          </a:p>
          <a:p>
            <a:pPr lvl="3"/>
            <a:r>
              <a:rPr lang="en-US" sz="1400" dirty="0"/>
              <a:t>Third level: 25ms</a:t>
            </a:r>
          </a:p>
          <a:p>
            <a:pPr lvl="2"/>
            <a:r>
              <a:rPr lang="en-US" sz="1400" dirty="0"/>
              <a:t>Bandwidth:</a:t>
            </a:r>
          </a:p>
          <a:p>
            <a:pPr lvl="3"/>
            <a:r>
              <a:rPr lang="en-US" sz="1400" dirty="0"/>
              <a:t>First and second level : &lt; 250Kbps</a:t>
            </a:r>
          </a:p>
          <a:p>
            <a:pPr lvl="3"/>
            <a:r>
              <a:rPr lang="en-US" sz="1400" dirty="0"/>
              <a:t>Third level : 10Mbps</a:t>
            </a:r>
            <a:endParaRPr lang="fr-FR" sz="1400" dirty="0"/>
          </a:p>
          <a:p>
            <a:pPr lvl="1"/>
            <a:endParaRPr lang="fr-FR" kern="0" dirty="0" smtClean="0"/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97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609600" y="7239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609600" y="20193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We presented three scenarios and requirements for Long </a:t>
            </a:r>
            <a:r>
              <a:rPr lang="en-US" dirty="0"/>
              <a:t>R</a:t>
            </a:r>
            <a:r>
              <a:rPr lang="en-US" dirty="0" smtClean="0"/>
              <a:t>ange Low Power SIG.</a:t>
            </a:r>
          </a:p>
          <a:p>
            <a:pPr lvl="1"/>
            <a:r>
              <a:rPr lang="en-US" dirty="0" smtClean="0"/>
              <a:t>We propose to have different levels of requirements corresponding to different levels of power consumption.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74531</TotalTime>
  <Words>602</Words>
  <Application>Microsoft Office PowerPoint</Application>
  <PresentationFormat>On-screen Show (4:3)</PresentationFormat>
  <Paragraphs>119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굴림</vt:lpstr>
      <vt:lpstr>宋体</vt:lpstr>
      <vt:lpstr>Arial</vt:lpstr>
      <vt:lpstr>Calibri</vt:lpstr>
      <vt:lpstr>Times New Roman</vt:lpstr>
      <vt:lpstr>1_Extend Submission Template</vt:lpstr>
      <vt:lpstr>Scenario for LRLP SIG</vt:lpstr>
      <vt:lpstr>PowerPoint Presentation</vt:lpstr>
      <vt:lpstr>Use Case 1 :Remote Control Use Case</vt:lpstr>
      <vt:lpstr>PowerPoint Presentation</vt:lpstr>
      <vt:lpstr>Use case 2 : Wearable LRLP devices for security squad</vt:lpstr>
      <vt:lpstr>Use case 3 : Home security</vt:lpstr>
      <vt:lpstr>Use case 3 : Home security</vt:lpstr>
      <vt:lpstr>PowerPoint Presentation</vt:lpstr>
    </vt:vector>
  </TitlesOfParts>
  <Company>Marvell Semiconductor,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 of unused RU</dc:title>
  <dc:creator>stephane.baron@crf.canon.fr</dc:creator>
  <cp:lastModifiedBy>BARON Stephane</cp:lastModifiedBy>
  <cp:revision>2951</cp:revision>
  <cp:lastPrinted>2016-03-02T13:30:14Z</cp:lastPrinted>
  <dcterms:created xsi:type="dcterms:W3CDTF">2009-12-02T19:05:24Z</dcterms:created>
  <dcterms:modified xsi:type="dcterms:W3CDTF">2016-03-11T10:27:54Z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-261411092</vt:i4>
  </property>
  <property fmtid="{D5CDD505-2E9C-101B-9397-08002B2CF9AE}" pid="4" name="_EmailSubject">
    <vt:lpwstr>20121212r0-Qualcomm-NDP-Paging-Frame-and-Improvs-v3.pptx</vt:lpwstr>
  </property>
  <property fmtid="{D5CDD505-2E9C-101B-9397-08002B2CF9AE}" pid="5" name="_AuthorEmail">
    <vt:lpwstr>smerlin@qti.qualcomm.com</vt:lpwstr>
  </property>
  <property fmtid="{D5CDD505-2E9C-101B-9397-08002B2CF9AE}" pid="6" name="_AuthorEmailDisplayName">
    <vt:lpwstr>Merlin, Simone</vt:lpwstr>
  </property>
  <property fmtid="{D5CDD505-2E9C-101B-9397-08002B2CF9AE}" pid="7" name="_PreviousAdHocReviewCycleID">
    <vt:i4>-616200010</vt:i4>
  </property>
</Properties>
</file>