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76" r:id="rId6"/>
    <p:sldId id="274" r:id="rId7"/>
    <p:sldId id="273" r:id="rId8"/>
    <p:sldId id="321" r:id="rId9"/>
    <p:sldId id="318" r:id="rId10"/>
    <p:sldId id="311" r:id="rId11"/>
    <p:sldId id="319" r:id="rId12"/>
    <p:sldId id="320" r:id="rId13"/>
    <p:sldId id="299" r:id="rId14"/>
    <p:sldId id="292" r:id="rId15"/>
    <p:sldId id="314" r:id="rId16"/>
    <p:sldId id="317" r:id="rId17"/>
    <p:sldId id="316" r:id="rId18"/>
    <p:sldId id="313" r:id="rId19"/>
    <p:sldId id="324" r:id="rId20"/>
    <p:sldId id="325" r:id="rId21"/>
    <p:sldId id="326" r:id="rId22"/>
    <p:sldId id="327" r:id="rId23"/>
    <p:sldId id="284" r:id="rId24"/>
    <p:sldId id="322" r:id="rId25"/>
    <p:sldId id="323" r:id="rId26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591" autoAdjust="0"/>
  </p:normalViewPr>
  <p:slideViewPr>
    <p:cSldViewPr>
      <p:cViewPr varScale="1">
        <p:scale>
          <a:sx n="56" d="100"/>
          <a:sy n="56" d="100"/>
        </p:scale>
        <p:origin x="92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 err="1" smtClean="0"/>
              <a:t>Kome</a:t>
            </a:r>
            <a:r>
              <a:rPr lang="en-US" dirty="0" smtClean="0"/>
              <a:t> Oteri(</a:t>
            </a:r>
            <a:r>
              <a:rPr lang="en-US" dirty="0" err="1" smtClean="0"/>
              <a:t>InterDigital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Kome</a:t>
            </a:r>
            <a:r>
              <a:rPr lang="en-US" dirty="0" smtClean="0"/>
              <a:t> Oteri(</a:t>
            </a:r>
            <a:r>
              <a:rPr lang="en-US" dirty="0" err="1" smtClean="0"/>
              <a:t>InterDigital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87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802.11-16/0331r1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Control for Multi-User Transmission in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343521"/>
              </p:ext>
            </p:extLst>
          </p:nvPr>
        </p:nvGraphicFramePr>
        <p:xfrm>
          <a:off x="323528" y="3068960"/>
          <a:ext cx="8557641" cy="2133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Document" r:id="rId4" imgW="9087231" imgH="2274857" progId="Word.Document.8">
                  <p:embed/>
                </p:oleObj>
              </mc:Choice>
              <mc:Fallback>
                <p:oleObj name="Document" r:id="rId4" imgW="9087231" imgH="227485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068960"/>
                        <a:ext cx="8557641" cy="213334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91579"/>
            <a:ext cx="7770813" cy="1065213"/>
          </a:xfrm>
        </p:spPr>
        <p:txBody>
          <a:bodyPr/>
          <a:lstStyle/>
          <a:p>
            <a:r>
              <a:rPr lang="en-US" dirty="0" smtClean="0"/>
              <a:t>Power Boosting for HE MU PPDUs (DL)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564" y="1411659"/>
            <a:ext cx="7770813" cy="180131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2000" b="0" dirty="0" smtClean="0"/>
              <a:t>The time domain representation of the signal for </a:t>
            </a:r>
            <a:r>
              <a:rPr lang="en-GB" sz="2000" b="0" dirty="0"/>
              <a:t>HE SU PPDU, </a:t>
            </a:r>
            <a:r>
              <a:rPr lang="en-GB" sz="2000" dirty="0"/>
              <a:t>HE MU PPDU </a:t>
            </a:r>
            <a:r>
              <a:rPr lang="en-GB" sz="2000" b="0" dirty="0"/>
              <a:t>and HE extended range SU PPDU</a:t>
            </a:r>
            <a:r>
              <a:rPr lang="en-GB" sz="2000" b="0" dirty="0" smtClean="0"/>
              <a:t> on frequency segment </a:t>
            </a:r>
            <a:r>
              <a:rPr lang="en-GB" sz="2000" b="0" i="1" dirty="0" err="1" smtClean="0"/>
              <a:t>i</a:t>
            </a:r>
            <a:r>
              <a:rPr lang="en-GB" sz="2000" b="0" i="1" baseline="-25000" dirty="0" err="1" smtClean="0"/>
              <a:t>Seg</a:t>
            </a:r>
            <a:r>
              <a:rPr lang="en-GB" sz="2000" b="0" dirty="0" smtClean="0"/>
              <a:t> of transmit chain </a:t>
            </a:r>
            <a:r>
              <a:rPr lang="en-GB" sz="2000" b="0" i="1" dirty="0" err="1" smtClean="0"/>
              <a:t>i</a:t>
            </a:r>
            <a:r>
              <a:rPr lang="en-GB" sz="2000" b="0" i="1" baseline="-25000" dirty="0" err="1" smtClean="0"/>
              <a:t>TX</a:t>
            </a:r>
            <a:r>
              <a:rPr lang="en-GB" sz="2000" b="0" dirty="0" smtClean="0"/>
              <a:t> shall be as specified in Equation [2]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000" b="0" dirty="0"/>
              <a:t>This wording includes HE MU </a:t>
            </a:r>
            <a:r>
              <a:rPr lang="en-GB" sz="2000" b="0" dirty="0" smtClean="0"/>
              <a:t>PPDUs  (DL OFDMA transmission)</a:t>
            </a:r>
            <a:endParaRPr lang="en-GB" sz="2000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600" b="0" dirty="0" smtClean="0"/>
              <a:t>Advantages: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GB" sz="1400" dirty="0"/>
              <a:t>Single BSS: Allows for optimal downlink power allocation for OFDMA transmission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GB" sz="1400" b="0" dirty="0" smtClean="0"/>
              <a:t>Multiple BSSs: May improve spatial reuse by limiting interference to OBSSs for RUs that schedule STAs “close” to the AP.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000" b="0" dirty="0" smtClean="0"/>
              <a:t>Q: Should independent power boosting be allowed per RU in an HE MU PPDU  transmission? </a:t>
            </a:r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2286000" y="301350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19672" y="4005064"/>
            <a:ext cx="76410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is the power boost factor for the </a:t>
            </a:r>
            <a:r>
              <a:rPr lang="en-GB" sz="1800" i="1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r</a:t>
            </a:r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-</a:t>
            </a:r>
            <a:r>
              <a:rPr lang="en-GB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RU, </a:t>
            </a:r>
            <a:r>
              <a:rPr lang="en-GB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where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060103" y="2852936"/>
            <a:ext cx="8242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algn="ctr">
              <a:spcBef>
                <a:spcPts val="600"/>
              </a:spcBef>
              <a:spcAft>
                <a:spcPts val="1000"/>
              </a:spcAft>
            </a:pPr>
            <a:r>
              <a:rPr lang="en-GB" sz="2000" dirty="0">
                <a:solidFill>
                  <a:schemeClr val="tx1"/>
                </a:solidFill>
              </a:rPr>
              <a:t>(</a:t>
            </a:r>
            <a:r>
              <a:rPr lang="en-GB" sz="2000" dirty="0" smtClean="0">
                <a:solidFill>
                  <a:schemeClr val="tx1"/>
                </a:solidFill>
              </a:rPr>
              <a:t>26‑4)</a:t>
            </a: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158091"/>
              </p:ext>
            </p:extLst>
          </p:nvPr>
        </p:nvGraphicFramePr>
        <p:xfrm>
          <a:off x="6127078" y="4005064"/>
          <a:ext cx="1646000" cy="355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" r:id="rId3" imgW="1155700" imgH="254000" progId="Equation.DSMT4">
                  <p:embed/>
                </p:oleObj>
              </mc:Choice>
              <mc:Fallback>
                <p:oleObj r:id="rId3" imgW="1155700" imgH="254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078" y="4005064"/>
                        <a:ext cx="1646000" cy="3555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083801"/>
              </p:ext>
            </p:extLst>
          </p:nvPr>
        </p:nvGraphicFramePr>
        <p:xfrm>
          <a:off x="1352474" y="4046198"/>
          <a:ext cx="267198" cy="351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" r:id="rId5" imgW="190500" imgH="228600" progId="Equation.DSMT4">
                  <p:embed/>
                </p:oleObj>
              </mc:Choice>
              <mc:Fallback>
                <p:oleObj r:id="rId5" imgW="19050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474" y="4046198"/>
                        <a:ext cx="267198" cy="3515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9592" y="2708920"/>
            <a:ext cx="6083376" cy="88098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3131840" y="2708920"/>
            <a:ext cx="216024" cy="239357"/>
          </a:xfrm>
          <a:prstGeom prst="rect">
            <a:avLst/>
          </a:prstGeom>
          <a:solidFill>
            <a:srgbClr val="FF0000">
              <a:alpha val="4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64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1200"/>
            <a:ext cx="8352928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Contribution looks at transmit power control issues for </a:t>
            </a:r>
            <a:r>
              <a:rPr lang="en-US" sz="2000" dirty="0" smtClean="0"/>
              <a:t>UL/DL </a:t>
            </a:r>
            <a:r>
              <a:rPr lang="en-US" sz="2000" dirty="0"/>
              <a:t>MU PPDUs </a:t>
            </a:r>
            <a:endParaRPr lang="en-US" sz="20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For HE trigger-based PPDUs (UL):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Transmit power pre-correction is required to avoid performance degradation due to power differences between STAs.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For STAs of different power/RSSI  accuracies, a pre-correction mechanism may be needed </a:t>
            </a:r>
            <a:r>
              <a:rPr lang="en-US" sz="1600" dirty="0"/>
              <a:t>to compensate for increased inaccuracy of </a:t>
            </a:r>
            <a:r>
              <a:rPr lang="en-US" sz="1600" dirty="0" smtClean="0"/>
              <a:t>class </a:t>
            </a:r>
            <a:r>
              <a:rPr lang="en-US" sz="1600" dirty="0"/>
              <a:t>B </a:t>
            </a:r>
            <a:r>
              <a:rPr lang="en-US" sz="1600" dirty="0" smtClean="0"/>
              <a:t>STAs to ensure that they can be scheduled in the same UL MU transmission as class A STAS.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For </a:t>
            </a:r>
            <a:r>
              <a:rPr lang="en-US" sz="2000" dirty="0" smtClean="0"/>
              <a:t>HE MU PPDU transmissions (DL):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P</a:t>
            </a:r>
            <a:r>
              <a:rPr lang="en-US" sz="1600" dirty="0" smtClean="0"/>
              <a:t>er </a:t>
            </a:r>
            <a:r>
              <a:rPr lang="en-US" sz="1600" dirty="0"/>
              <a:t>RU power boosting may provide some </a:t>
            </a:r>
            <a:r>
              <a:rPr lang="en-US" sz="1600" dirty="0" smtClean="0"/>
              <a:t>advantages in downlink OFDMA transmission.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92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In an HE trigger-based  PPDU transmission, a power pre-correction mechanism may be used to limit the difference in receive powers at the AP.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Y/N/A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289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The mechanism shall be flexible enough </a:t>
            </a:r>
            <a:r>
              <a:rPr lang="en-US" b="0" dirty="0"/>
              <a:t>to allow for scheduling STAs with different minimum requirements in an HE trigger-based  PPDU transmission.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Y/N/A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221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an HE trigger-based  PPDU transmission, </a:t>
            </a:r>
            <a:r>
              <a:rPr lang="en-US" b="0" dirty="0" smtClean="0"/>
              <a:t>STAs with different minimum requirements shall not be scheduled together.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Y/N/A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90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In a DL HE-MU-PPDU, </a:t>
            </a:r>
            <a:r>
              <a:rPr lang="en-GB" b="0" dirty="0"/>
              <a:t>u</a:t>
            </a:r>
            <a:r>
              <a:rPr lang="en-GB" b="0" dirty="0" smtClean="0"/>
              <a:t>sing </a:t>
            </a:r>
            <a:r>
              <a:rPr lang="en-GB" b="0" dirty="0" err="1"/>
              <a:t>subchannelization</a:t>
            </a:r>
            <a:r>
              <a:rPr lang="en-GB" b="0" dirty="0"/>
              <a:t>, an OFDMA system can potentially allocate different transmit powers to different </a:t>
            </a:r>
            <a:r>
              <a:rPr lang="en-GB" b="0" dirty="0" smtClean="0"/>
              <a:t>allocations.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GB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dirty="0" smtClean="0"/>
              <a:t>Y/N/A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191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071" y="2636912"/>
            <a:ext cx="7770813" cy="1065213"/>
          </a:xfrm>
        </p:spPr>
        <p:txBody>
          <a:bodyPr/>
          <a:lstStyle/>
          <a:p>
            <a:r>
              <a:rPr lang="en-US" dirty="0" smtClean="0"/>
              <a:t>Updated Straw Polls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44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Ad hoc Straw Poll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TGax MU ad-hoc group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4482A58-199F-4918-8432-04940375E78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/>
        </p:nvSpPr>
        <p:spPr bwMode="auto">
          <a:xfrm>
            <a:off x="724693" y="19050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In an HE trigger-based  PPDU transmission, a power pre-correction mechanism is needed.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Y/N/A  32/0/4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6600"/>
                </a:solidFill>
              </a:rPr>
              <a:t>Passes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Submission IEEE </a:t>
            </a:r>
            <a:r>
              <a:rPr lang="en-US" dirty="0" smtClean="0"/>
              <a:t>802.11-16/0331r1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76865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TGax MU ad-hoc group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4482A58-199F-4918-8432-04940375E78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/>
        </p:nvSpPr>
        <p:spPr bwMode="auto">
          <a:xfrm>
            <a:off x="686593" y="724693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MU Ad hoc Straw Poll 2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The power control mechanism shall be flexible enough </a:t>
            </a:r>
            <a:r>
              <a:rPr lang="en-US" b="0" dirty="0"/>
              <a:t>to allow for </a:t>
            </a:r>
            <a:r>
              <a:rPr lang="en-US" b="0" dirty="0" smtClean="0"/>
              <a:t>scheduling both class A and class B devices in the same HE </a:t>
            </a:r>
            <a:r>
              <a:rPr lang="en-US" b="0" dirty="0"/>
              <a:t>trigger-based  PPDU transmission.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Y/N/A – 34/0/11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6600"/>
                </a:solidFill>
              </a:rPr>
              <a:t>Passes</a:t>
            </a:r>
            <a:endParaRPr lang="en-US" b="0" dirty="0">
              <a:solidFill>
                <a:srgbClr val="0066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Submission IEEE </a:t>
            </a:r>
            <a:r>
              <a:rPr lang="en-US" dirty="0" smtClean="0"/>
              <a:t>802.11-16/0331r1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4314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TGax</a:t>
            </a:r>
            <a:r>
              <a:rPr lang="en-US" dirty="0" smtClean="0"/>
              <a:t> MU ad-hoc group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4482A58-199F-4918-8432-04940375E78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/>
        </p:nvSpPr>
        <p:spPr bwMode="auto">
          <a:xfrm>
            <a:off x="686593" y="724693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MU Ad hoc Straw Poll 3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In a DL HE-MU-PPDU, the AP may set </a:t>
            </a:r>
            <a:r>
              <a:rPr lang="en-GB" b="0" dirty="0" smtClean="0"/>
              <a:t>different transmit powers for different resource units.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GB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dirty="0" smtClean="0"/>
              <a:t>Y/N/A  17 /0/13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dirty="0" smtClean="0">
                <a:solidFill>
                  <a:srgbClr val="006600"/>
                </a:solidFill>
              </a:rPr>
              <a:t>Passes</a:t>
            </a:r>
            <a:endParaRPr lang="en-GB" b="0" dirty="0">
              <a:solidFill>
                <a:srgbClr val="0066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Submission IEEE </a:t>
            </a:r>
            <a:r>
              <a:rPr lang="en-US" dirty="0" smtClean="0"/>
              <a:t>802.11-16/0331r1</a:t>
            </a:r>
            <a:endParaRPr lang="en-US" b="0" dirty="0"/>
          </a:p>
          <a:p>
            <a:pPr marL="0" indent="0" algn="just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31854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96912" y="1844824"/>
            <a:ext cx="832143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dirty="0" smtClean="0"/>
              <a:t>This contribution reviews power control for MU transmissions in 802.11ax.   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en-GB" sz="2000" kern="0" dirty="0" smtClean="0"/>
              <a:t>11-15/0132r15, Specification Framework, R. Stacey, Intel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000" kern="0" dirty="0" smtClean="0"/>
              <a:t>11-16/0024r1, Draft Specification, R. Stacey, Intel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kern="0" dirty="0" smtClean="0"/>
              <a:t>11-14/1446r0: </a:t>
            </a:r>
            <a:r>
              <a:rPr lang="en-GB" sz="2000" dirty="0"/>
              <a:t>Analysis of frequency and power requirements for UL-OFDMA, </a:t>
            </a:r>
            <a:r>
              <a:rPr lang="en-GB" sz="2000" dirty="0" smtClean="0"/>
              <a:t>L. </a:t>
            </a:r>
            <a:r>
              <a:rPr lang="en-GB" sz="2000" dirty="0" err="1" smtClean="0"/>
              <a:t>Wilhelmsson</a:t>
            </a:r>
            <a:r>
              <a:rPr lang="en-GB" sz="2000" dirty="0" smtClean="0"/>
              <a:t>, Ericsson</a:t>
            </a:r>
            <a:endParaRPr lang="en-GB" sz="2000" kern="0" dirty="0"/>
          </a:p>
          <a:p>
            <a:pPr marL="457200" indent="-457200" algn="just">
              <a:buFont typeface="+mj-lt"/>
              <a:buAutoNum type="arabicPeriod"/>
            </a:pPr>
            <a:r>
              <a:rPr lang="en-GB" sz="2000" kern="0" dirty="0" smtClean="0"/>
              <a:t>11-09/1036r0: </a:t>
            </a:r>
            <a:r>
              <a:rPr lang="en-US" sz="2000" kern="0" dirty="0"/>
              <a:t>Uplink MU-MIMO Sensitivity to Power Differences and Synchronization </a:t>
            </a:r>
            <a:r>
              <a:rPr lang="en-US" sz="2000" kern="0" dirty="0" smtClean="0"/>
              <a:t>Errors, R. Van Nee, Qualcomm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kern="0" dirty="0" smtClean="0"/>
              <a:t>11-14/1314r2: I/Q </a:t>
            </a:r>
            <a:r>
              <a:rPr lang="en-US" sz="2000" kern="0" dirty="0"/>
              <a:t>Imbalance </a:t>
            </a:r>
            <a:r>
              <a:rPr lang="en-US" sz="2000" kern="0" dirty="0" smtClean="0"/>
              <a:t>Impact to </a:t>
            </a:r>
            <a:r>
              <a:rPr lang="en-US" sz="2000" kern="0" dirty="0" err="1"/>
              <a:t>TGax</a:t>
            </a:r>
            <a:r>
              <a:rPr lang="en-US" sz="2000" kern="0" dirty="0"/>
              <a:t> OFDMA Uplink </a:t>
            </a:r>
            <a:r>
              <a:rPr lang="en-US" sz="2000" kern="0" dirty="0" smtClean="0"/>
              <a:t>Reception, R. Yang, </a:t>
            </a:r>
            <a:r>
              <a:rPr lang="en-US" sz="2000" kern="0" dirty="0" err="1" smtClean="0"/>
              <a:t>InterDigital</a:t>
            </a:r>
            <a:endParaRPr lang="en-US" sz="2000" kern="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2000" kern="0" dirty="0" smtClean="0"/>
          </a:p>
          <a:p>
            <a:pPr algn="just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power and frequency requirements [3]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502" y="1412776"/>
            <a:ext cx="5192911" cy="367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7545" y="5013176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Degradation due to MUI as a function of power ratio and frequency error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 requirements for MUI seems reasonable, although rough power control or proper scheduling (selection of users with somewhat similar powers) is required, </a:t>
            </a:r>
            <a:r>
              <a:rPr lang="en-US" sz="1800" dirty="0" smtClean="0">
                <a:solidFill>
                  <a:srgbClr val="FF0000"/>
                </a:solidFill>
              </a:rPr>
              <a:t>say within 10 dB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</a:t>
            </a:r>
            <a:r>
              <a:rPr lang="en-GB" dirty="0"/>
              <a:t>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165304"/>
            <a:ext cx="1816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Note: this slide is from [3]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27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Simulation Results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smtClean="0"/>
              <a:t>IQI = -</a:t>
            </a:r>
            <a:r>
              <a:rPr lang="en-US" dirty="0"/>
              <a:t>30dBc vs. -40dBc, 64QAM, </a:t>
            </a:r>
            <a:r>
              <a:rPr lang="en-US" dirty="0" smtClean="0"/>
              <a:t>AWGN)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</a:t>
            </a:r>
            <a:r>
              <a:rPr lang="en-GB" dirty="0"/>
              <a:t>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March 2016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0" y="4991851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0" y="5229200"/>
            <a:ext cx="8001000" cy="11575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is highly sensitive to the IQI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depends on the received power difference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Perfect Rx IQI compensation can improve the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973" y="1715288"/>
            <a:ext cx="4374609" cy="32377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0987" y="1715288"/>
            <a:ext cx="4312263" cy="323771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165304"/>
            <a:ext cx="1816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Note: this slide is from [5]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77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Power pre-correction for </a:t>
            </a:r>
            <a:r>
              <a:rPr lang="en-US" dirty="0"/>
              <a:t>HE </a:t>
            </a:r>
            <a:r>
              <a:rPr lang="en-US" dirty="0" smtClean="0"/>
              <a:t>trigger-based PPDU (UL)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Power boosting for HE </a:t>
            </a:r>
            <a:r>
              <a:rPr lang="en-US" dirty="0"/>
              <a:t>MU </a:t>
            </a:r>
            <a:r>
              <a:rPr lang="en-US" dirty="0" smtClean="0"/>
              <a:t>PPDU (DL)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Conclusion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4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 TGax has included MU transmissions in the 11ax Specification Framework Document (SFD) [7].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discuss the need for power pre-correction in HE trigger-based PPDU (UL)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discuss the implications </a:t>
            </a:r>
            <a:r>
              <a:rPr lang="en-US" dirty="0"/>
              <a:t>of STA power classes </a:t>
            </a:r>
            <a:r>
              <a:rPr lang="en-US" dirty="0" smtClean="0"/>
              <a:t>defined in the SFD [1] on the UL </a:t>
            </a:r>
            <a:r>
              <a:rPr lang="en-US" dirty="0"/>
              <a:t>MU Power </a:t>
            </a:r>
            <a:r>
              <a:rPr lang="en-US" dirty="0" smtClean="0"/>
              <a:t>pre-correction mechanism.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discuss the possibility of per RU power boosting for HE MU PPDU (DL) transmission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071" y="2636912"/>
            <a:ext cx="7770813" cy="1065213"/>
          </a:xfrm>
        </p:spPr>
        <p:txBody>
          <a:bodyPr/>
          <a:lstStyle/>
          <a:p>
            <a:r>
              <a:rPr lang="en-US" dirty="0" smtClean="0"/>
              <a:t>Transmit Power Pre-correction for HE Trigger-Based </a:t>
            </a:r>
            <a:r>
              <a:rPr lang="en-US" dirty="0"/>
              <a:t>PPDUs </a:t>
            </a:r>
            <a:r>
              <a:rPr lang="en-US" dirty="0" smtClean="0"/>
              <a:t>(UL)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21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621482"/>
            <a:ext cx="8196782" cy="1065213"/>
          </a:xfrm>
        </p:spPr>
        <p:txBody>
          <a:bodyPr/>
          <a:lstStyle/>
          <a:p>
            <a:r>
              <a:rPr lang="en-US" sz="2800" dirty="0" smtClean="0"/>
              <a:t>Power Pre-correction for HE Trigger-Based PPDUs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96944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Power differences between STAs in an UL MU transmission results in a degradation of the performance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For OFDMA, power differences may result </a:t>
            </a:r>
            <a:r>
              <a:rPr lang="en-US" sz="1400" dirty="0"/>
              <a:t>in significant interference from stronger signals to weaker signals</a:t>
            </a:r>
            <a:r>
              <a:rPr lang="en-US" sz="1400" dirty="0" smtClean="0"/>
              <a:t> due to the loss of orthogonality c</a:t>
            </a:r>
            <a:r>
              <a:rPr lang="en-US" sz="1400" dirty="0"/>
              <a:t>aused by Inter Carrier Interference (ICI) between </a:t>
            </a:r>
            <a:r>
              <a:rPr lang="en-US" sz="1400" dirty="0" smtClean="0"/>
              <a:t>STAs due to  </a:t>
            </a:r>
            <a:r>
              <a:rPr lang="en-US" sz="1400" b="0" dirty="0" smtClean="0"/>
              <a:t>timing misalignments, Doppler </a:t>
            </a:r>
            <a:r>
              <a:rPr lang="en-US" sz="1400" b="0" dirty="0" err="1" smtClean="0"/>
              <a:t>etc</a:t>
            </a:r>
            <a:r>
              <a:rPr lang="en-US" sz="1400" b="0" dirty="0" smtClean="0"/>
              <a:t> [3] or I/Q imbalance [5].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For UL MU MIMO, power differences may result in ill-conditioned matrix operations as well as dynamic range issues [4]. </a:t>
            </a:r>
            <a:endParaRPr lang="en-US" sz="14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May need to pre-correct power from different STAs to ensure that power is roughly the same at the AP. </a:t>
            </a:r>
            <a:r>
              <a:rPr lang="en-US" sz="1800" b="0" dirty="0"/>
              <a:t>Pre-correction compensates for the different arrival power of the STAs due to location, transmit power </a:t>
            </a:r>
            <a:r>
              <a:rPr lang="en-US" sz="1800" b="0" dirty="0" smtClean="0"/>
              <a:t>etc.</a:t>
            </a: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[3] it is shown analytically that rough power control or user scheduling should keep users within 10 dB of each other. </a:t>
            </a:r>
            <a:r>
              <a:rPr lang="en-US" sz="1400" dirty="0" smtClean="0"/>
              <a:t>Analysis is for maximum 64 QAM. Constraints may be more stringent for </a:t>
            </a:r>
            <a:r>
              <a:rPr lang="en-US" sz="1400" dirty="0"/>
              <a:t>higher </a:t>
            </a:r>
            <a:r>
              <a:rPr lang="en-US" sz="1400" dirty="0" smtClean="0"/>
              <a:t>modulations and less stringent for lower modulations.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In [4] it </a:t>
            </a:r>
            <a:r>
              <a:rPr lang="en-US" sz="1600" dirty="0" smtClean="0"/>
              <a:t>is shown that p</a:t>
            </a:r>
            <a:r>
              <a:rPr lang="en-US" sz="1600" b="0" dirty="0" smtClean="0"/>
              <a:t>ower </a:t>
            </a:r>
            <a:r>
              <a:rPr lang="en-US" sz="1600" b="0" dirty="0"/>
              <a:t>differences between uplink clients can be about 6 dB for </a:t>
            </a:r>
            <a:r>
              <a:rPr lang="en-US" sz="1600" b="0" dirty="0" smtClean="0"/>
              <a:t>the highest </a:t>
            </a:r>
            <a:r>
              <a:rPr lang="en-US" sz="1600" b="0" dirty="0"/>
              <a:t>rates and much more for lower </a:t>
            </a:r>
            <a:r>
              <a:rPr lang="en-US" sz="1600" b="0" dirty="0" smtClean="0"/>
              <a:t>rates. </a:t>
            </a:r>
            <a:r>
              <a:rPr lang="en-US" sz="1400" dirty="0" smtClean="0"/>
              <a:t>Analysis is for </a:t>
            </a:r>
            <a:r>
              <a:rPr lang="en-US" sz="1400" b="0" dirty="0" smtClean="0"/>
              <a:t>UL MU-MIMO with </a:t>
            </a:r>
            <a:r>
              <a:rPr lang="en-US" sz="1400" dirty="0" smtClean="0"/>
              <a:t>802.11ac </a:t>
            </a:r>
            <a:r>
              <a:rPr lang="en-US" sz="1400" b="0" dirty="0" smtClean="0"/>
              <a:t>numerology  and may be more sensitive for UL MU OFDMA with new numerology.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[5] it is shown </a:t>
            </a:r>
            <a:r>
              <a:rPr lang="en-US" sz="1600" dirty="0"/>
              <a:t>that I/Q imbalance </a:t>
            </a:r>
            <a:r>
              <a:rPr lang="en-US" sz="1600" dirty="0" smtClean="0"/>
              <a:t>may result in performance degradation on the </a:t>
            </a:r>
            <a:r>
              <a:rPr lang="en-US" sz="1600" dirty="0"/>
              <a:t>image of </a:t>
            </a:r>
            <a:r>
              <a:rPr lang="en-US" sz="1600" dirty="0" smtClean="0"/>
              <a:t>the scheduled RU and is exacerbated by the different user arrival powers.</a:t>
            </a: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56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59" cy="453353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/>
              <a:t>There are two STA classes that support HE trigger-based </a:t>
            </a:r>
            <a:r>
              <a:rPr lang="en-US" sz="1600" b="0" dirty="0" smtClean="0"/>
              <a:t>PPDUs [1]</a:t>
            </a:r>
            <a:endParaRPr lang="en-US" sz="1600" b="0" dirty="0"/>
          </a:p>
          <a:p>
            <a:pPr lvl="1" algn="just"/>
            <a:r>
              <a:rPr lang="en-US" sz="1200" b="0" dirty="0"/>
              <a:t>•</a:t>
            </a:r>
            <a:r>
              <a:rPr lang="en-US" sz="1400" b="0" dirty="0"/>
              <a:t>	Class A: STAs that are high capability </a:t>
            </a:r>
            <a:r>
              <a:rPr lang="en-US" sz="1400" b="0" dirty="0" smtClean="0"/>
              <a:t>devices</a:t>
            </a:r>
            <a:endParaRPr lang="en-US" sz="1400" b="0" dirty="0"/>
          </a:p>
          <a:p>
            <a:pPr lvl="1" algn="just"/>
            <a:r>
              <a:rPr lang="en-US" sz="1400" b="0" dirty="0"/>
              <a:t>•	Class B: STAs that are low capability devices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 smtClean="0"/>
              <a:t>A STA that transmits an HE trigger-based PPDU shall support the absolute transmit power requirements and the RSSI measurement accuracy requirements for two device classes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algn="just"/>
            <a:endParaRPr lang="en-US" sz="1600" b="0" dirty="0"/>
          </a:p>
          <a:p>
            <a:pPr algn="just"/>
            <a:endParaRPr lang="en-US" sz="1600" b="0" dirty="0" smtClean="0"/>
          </a:p>
          <a:p>
            <a:pPr algn="just"/>
            <a:endParaRPr lang="en-US" sz="1600" b="0" dirty="0"/>
          </a:p>
          <a:p>
            <a:pPr algn="just"/>
            <a:endParaRPr lang="en-US" sz="1600" b="0" dirty="0" smtClean="0"/>
          </a:p>
          <a:p>
            <a:pPr algn="just"/>
            <a:endParaRPr lang="en-US" sz="1600" b="0" dirty="0"/>
          </a:p>
          <a:p>
            <a:pPr algn="just"/>
            <a:endParaRPr lang="en-US" sz="1600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b="0" dirty="0" smtClean="0"/>
              <a:t>Class B may have maximum deviation of 28 dB while class A may have a maximum deviation of 10 dB.</a:t>
            </a:r>
          </a:p>
          <a:p>
            <a:pPr marL="3429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 scenarios where there are a mixture of class A and class B devices, the different requirements may result in poor uplink MU </a:t>
            </a:r>
            <a:r>
              <a:rPr lang="en-US" sz="1600" dirty="0" smtClean="0">
                <a:solidFill>
                  <a:schemeClr val="tx1"/>
                </a:solidFill>
              </a:rPr>
              <a:t>transmission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en-US" sz="1600" b="0" dirty="0" smtClean="0"/>
              <a:t> </a:t>
            </a: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887" y="3118198"/>
            <a:ext cx="6078239" cy="213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003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62664" cy="1065213"/>
          </a:xfrm>
        </p:spPr>
        <p:txBody>
          <a:bodyPr/>
          <a:lstStyle/>
          <a:p>
            <a:r>
              <a:rPr lang="en-US" dirty="0" smtClean="0"/>
              <a:t>Pre-correction for HE Trigger-Based PPDU Transmission with Different STA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64788"/>
            <a:ext cx="7990656" cy="4113213"/>
          </a:xfrm>
        </p:spPr>
        <p:txBody>
          <a:bodyPr/>
          <a:lstStyle/>
          <a:p>
            <a:pPr marL="0" indent="0"/>
            <a:r>
              <a:rPr lang="en-US" sz="1800" dirty="0" smtClean="0"/>
              <a:t>In scenarios where there are different classes of STAs: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Option 1: Class A </a:t>
            </a:r>
            <a:r>
              <a:rPr lang="en-US" sz="1800" dirty="0"/>
              <a:t>and B may not be scheduled together if </a:t>
            </a:r>
            <a:r>
              <a:rPr lang="en-US" sz="1800" dirty="0" smtClean="0"/>
              <a:t>they belong </a:t>
            </a:r>
            <a:r>
              <a:rPr lang="en-US" sz="1800" dirty="0"/>
              <a:t>to different classes </a:t>
            </a:r>
            <a:endParaRPr lang="en-US" sz="18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Condition may be for both scheduled STAs and Random Access STAs</a:t>
            </a:r>
            <a:endParaRPr lang="en-US" sz="16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Condition may be for Random Access STAs only</a:t>
            </a:r>
            <a:endParaRPr lang="en-US" sz="1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Option 2: Class A and B STAs may be scheduled together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May need a mechanism to compensate for the larger inaccuracy of Class B STAs.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Option 3: </a:t>
            </a:r>
            <a:r>
              <a:rPr lang="en-US" sz="2000" dirty="0"/>
              <a:t>Ignore the problem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150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071" y="2636912"/>
            <a:ext cx="7770813" cy="1065213"/>
          </a:xfrm>
        </p:spPr>
        <p:txBody>
          <a:bodyPr/>
          <a:lstStyle/>
          <a:p>
            <a:r>
              <a:rPr lang="en-US" dirty="0" smtClean="0"/>
              <a:t>Power Boosting for HE MU PPDUs (DL)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30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30CB597-1702-4D93-9192-93A1542B98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B208E8-DD51-4ADA-9490-8E4B49E0D147}">
  <ds:schemaRefs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E09DD13-5594-4B8E-A423-F437DE87A2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1434</Words>
  <Application>Microsoft Office PowerPoint</Application>
  <PresentationFormat>On-screen Show (4:3)</PresentationFormat>
  <Paragraphs>208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Batang</vt:lpstr>
      <vt:lpstr>MS Gothic</vt:lpstr>
      <vt:lpstr>Arial</vt:lpstr>
      <vt:lpstr>Times New Roman</vt:lpstr>
      <vt:lpstr>Office Theme</vt:lpstr>
      <vt:lpstr>Document</vt:lpstr>
      <vt:lpstr>Equation.DSMT4</vt:lpstr>
      <vt:lpstr>Power Control for Multi-User Transmission in 802.11ax</vt:lpstr>
      <vt:lpstr>PowerPoint Presentation</vt:lpstr>
      <vt:lpstr>Table of Contents</vt:lpstr>
      <vt:lpstr>Introduction</vt:lpstr>
      <vt:lpstr>Transmit Power Pre-correction for HE Trigger-Based PPDUs (UL)</vt:lpstr>
      <vt:lpstr>Power Pre-correction for HE Trigger-Based PPDUs</vt:lpstr>
      <vt:lpstr>STA Classes</vt:lpstr>
      <vt:lpstr>Pre-correction for HE Trigger-Based PPDU Transmission with Different STA Classes</vt:lpstr>
      <vt:lpstr>Power Boosting for HE MU PPDUs (DL)</vt:lpstr>
      <vt:lpstr>Power Boosting for HE MU PPDUs (DL)</vt:lpstr>
      <vt:lpstr>Conclusion</vt:lpstr>
      <vt:lpstr>Straw Poll 1</vt:lpstr>
      <vt:lpstr>Straw Poll 2</vt:lpstr>
      <vt:lpstr>Straw Poll 3</vt:lpstr>
      <vt:lpstr>Straw Poll 4</vt:lpstr>
      <vt:lpstr>Updated Straw Polls</vt:lpstr>
      <vt:lpstr>MU Ad hoc Straw Poll 1</vt:lpstr>
      <vt:lpstr>PowerPoint Presentation</vt:lpstr>
      <vt:lpstr>PowerPoint Presentation</vt:lpstr>
      <vt:lpstr>PowerPoint Presentation</vt:lpstr>
      <vt:lpstr>Joint power and frequency requirements [3]</vt:lpstr>
      <vt:lpstr>Simulation Results  (IQI = -30dBc vs. -40dBc, 64QAM, AWGN)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2016-03-09T18:09:39Z</dcterms:created>
  <dcterms:modified xsi:type="dcterms:W3CDTF">2016-03-16T03:40:40Z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