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1" r:id="rId2"/>
    <p:sldId id="257" r:id="rId3"/>
    <p:sldId id="265" r:id="rId4"/>
    <p:sldId id="269" r:id="rId5"/>
    <p:sldId id="273" r:id="rId6"/>
    <p:sldId id="266" r:id="rId7"/>
    <p:sldId id="267" r:id="rId8"/>
    <p:sldId id="270" r:id="rId9"/>
    <p:sldId id="271" r:id="rId10"/>
    <p:sldId id="280" r:id="rId11"/>
    <p:sldId id="272" r:id="rId12"/>
    <p:sldId id="274" r:id="rId13"/>
    <p:sldId id="26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9" autoAdjust="0"/>
    <p:restoredTop sz="96072"/>
  </p:normalViewPr>
  <p:slideViewPr>
    <p:cSldViewPr snapToGrid="0">
      <p:cViewPr varScale="1">
        <p:scale>
          <a:sx n="74" d="100"/>
          <a:sy n="74" d="100"/>
        </p:scale>
        <p:origin x="-92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802.11-16/313r1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Guido R. Hiertz, Ericsson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802.11-16/313r1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Guido R. Hiertz, Ericsson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802.11-16/313r1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Guido R. Hiertz, Ericsson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802.11-16/313r1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Guido R. Hiertz, Ericsson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802.11-16/313r1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Guido R. Hiertz, Ericsson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802.11-16/313r1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The benefits </a:t>
            </a:r>
            <a:r>
              <a:rPr lang="en-GB" dirty="0"/>
              <a:t>of Opportunistic Wireless Encryption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776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7705873"/>
              </p:ext>
            </p:extLst>
          </p:nvPr>
        </p:nvGraphicFramePr>
        <p:xfrm>
          <a:off x="534988" y="2503488"/>
          <a:ext cx="7540625" cy="337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Document" r:id="rId5" imgW="8248187" imgH="3697588" progId="Word.Document.8">
                  <p:embed/>
                </p:oleObj>
              </mc:Choice>
              <mc:Fallback>
                <p:oleObj name="Document" r:id="rId5" imgW="8248187" imgH="369758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3488"/>
                        <a:ext cx="7540625" cy="3376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536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4302076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OWE based authentication (zoom in)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2" y="2112138"/>
            <a:ext cx="7934743" cy="4250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8788" y="1659231"/>
            <a:ext cx="1302548" cy="1650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823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Security is one of 802.11’s key topics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No other topic related to 802.11 attracts so much attention than broken security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 huge number of WLANs operates unencrypted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Introducing security in this important market segment is important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OWE comes at no cost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No over the air overhead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Diffie</a:t>
            </a:r>
            <a:r>
              <a:rPr lang="en-US" dirty="0" smtClean="0"/>
              <a:t>-Hellmann widely implemented with EAP key exchange, e.g. EAP-TLS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No new encryption code needed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OWE &amp; Open access may operate concurrently on same AP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Even during such a legacy transitioning period OWE implementations will already benefit from being protected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85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Integrate OWE </a:t>
            </a:r>
            <a:r>
              <a:rPr lang="en-US" dirty="0"/>
              <a:t>into </a:t>
            </a:r>
            <a:r>
              <a:rPr lang="en-US" dirty="0" smtClean="0"/>
              <a:t>IEEE P802.11-REVmc/D5.1 resp. IEEE 802.11-2016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Apply the </a:t>
            </a:r>
            <a:r>
              <a:rPr lang="en-US" dirty="0"/>
              <a:t>changes proposed </a:t>
            </a:r>
            <a:r>
              <a:rPr lang="en-US"/>
              <a:t>in </a:t>
            </a:r>
            <a:r>
              <a:rPr lang="en-US" smtClean="0"/>
              <a:t>802.11-15/1184r7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66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V. </a:t>
            </a:r>
            <a:r>
              <a:rPr lang="en-US" dirty="0" err="1" smtClean="0"/>
              <a:t>Dukhovni</a:t>
            </a:r>
            <a:r>
              <a:rPr lang="en-US" dirty="0" smtClean="0"/>
              <a:t>, “</a:t>
            </a:r>
            <a:r>
              <a:rPr lang="en-US" dirty="0"/>
              <a:t>Opportunistic Security: Some Protection Most of the </a:t>
            </a:r>
            <a:r>
              <a:rPr lang="en-US" dirty="0" smtClean="0"/>
              <a:t>Time,” IETF RFC 7435, Dec. 2014.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Security is a delicate topic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Past experiences with </a:t>
            </a:r>
            <a:r>
              <a:rPr lang="en-GB" dirty="0"/>
              <a:t>insufficient 802.11/Wi-Fi </a:t>
            </a:r>
            <a:r>
              <a:rPr lang="en-GB" dirty="0" smtClean="0"/>
              <a:t>security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WEP, WPA1, WPS …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Huge market impact because of press reports etc.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Opportunistic Wireless </a:t>
            </a:r>
            <a:r>
              <a:rPr lang="en-GB" dirty="0" smtClean="0"/>
              <a:t>Encryption (OWE) fills a (severe) gap in the IEEE 802.11 standard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802.11 does not allow for unauthenticated but encrypted operation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OWE is simple to add, requires no hardware changes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Few software changes, can even operate on legacy equipment</a:t>
            </a:r>
            <a:endParaRPr lang="en-GB" dirty="0" smtClean="0">
              <a:solidFill>
                <a:srgbClr val="00B050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OWE is simple to use, no configuration required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Situation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 bwMode="auto">
          <a:xfrm>
            <a:off x="4943475" y="5085184"/>
            <a:ext cx="3408945" cy="1160507"/>
          </a:xfrm>
          <a:prstGeom prst="rect">
            <a:avLst/>
          </a:prstGeom>
          <a:solidFill>
            <a:srgbClr val="FFFF00">
              <a:alpha val="25098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640511"/>
              </p:ext>
            </p:extLst>
          </p:nvPr>
        </p:nvGraphicFramePr>
        <p:xfrm>
          <a:off x="791580" y="2060849"/>
          <a:ext cx="7560840" cy="4184842"/>
        </p:xfrm>
        <a:graphic>
          <a:graphicData uri="http://schemas.openxmlformats.org/drawingml/2006/table">
            <a:tbl>
              <a:tblPr/>
              <a:tblGrid>
                <a:gridCol w="369342"/>
                <a:gridCol w="372892"/>
                <a:gridCol w="3409303"/>
                <a:gridCol w="3409303"/>
              </a:tblGrid>
              <a:tr h="406496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Authenticated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6496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39370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Encrypted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Open</a:t>
                      </a:r>
                    </a:p>
                    <a:p>
                      <a:pPr marL="800100" lvl="1" indent="-3429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Free, anonymous access</a:t>
                      </a:r>
                    </a:p>
                    <a:p>
                      <a:pPr marL="800100" lvl="1" indent="-3429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Often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combined with captive portal re terms &amp; conditions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Captive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portal</a:t>
                      </a:r>
                    </a:p>
                    <a:p>
                      <a:pPr marL="800100" lvl="1" indent="-3429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IP layer</a:t>
                      </a:r>
                    </a:p>
                    <a:p>
                      <a:pPr marL="800100" lvl="1" indent="-3429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Credential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submission through HTTPS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37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Missing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in 802.11</a:t>
                      </a:r>
                    </a:p>
                    <a:p>
                      <a:pPr marL="800100" lvl="1" indent="-3429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Free, anonymous access like “Open” method</a:t>
                      </a:r>
                    </a:p>
                    <a:p>
                      <a:pPr marL="800100" lvl="1" indent="-3429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Wireless traffic encrypted, secure</a:t>
                      </a:r>
                    </a:p>
                    <a:p>
                      <a:pPr marL="800100" lvl="1" indent="-3429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Client protection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RSNA</a:t>
                      </a:r>
                      <a:b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</a:t>
                      </a:r>
                    </a:p>
                    <a:p>
                      <a:pPr marL="342900" indent="-3429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Captive portal &amp; opportunistic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encryption combined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12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Captive Portals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Typical Captive Portal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IP based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Client is blocked from Internet access until successfully performing HTTP login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Captive Portal gateway intercepts HTTP requests and redirects them to login page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After successful credential check record MAC address as permitted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Optionally, have client access an operator’s HTTPS webpage to push (secure) Cookie to client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Have client perform frequent page refresh to check for Cookie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312" y="1981200"/>
            <a:ext cx="3504602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385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Captive Portal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0"/>
            <a:ext cx="3238499" cy="4113213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Mostly for guests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Hotel, airport, lounge, restaurant …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Widely applied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Simple to use, access through webpage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Provision of credentials or acknowledgment of terms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5348" y="1994866"/>
            <a:ext cx="4621766" cy="3967783"/>
          </a:xfrm>
        </p:spPr>
      </p:pic>
    </p:spTree>
    <p:extLst>
      <p:ext uri="{BB962C8B-B14F-4D97-AF65-F5344CB8AC3E}">
        <p14:creationId xmlns:p14="http://schemas.microsoft.com/office/powerpoint/2010/main" val="190733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Threats in unencrypted WLANs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ARP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Glue between IP &amp; L2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Caches can be poisoned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Man in the middle attack to redirect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Privacy issues with overheard DNS requests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Severe attacks with malicious DNS responses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Even </a:t>
            </a:r>
            <a:r>
              <a:rPr lang="en-US" dirty="0" err="1" smtClean="0"/>
              <a:t>DNSSec</a:t>
            </a:r>
            <a:r>
              <a:rPr lang="en-US" dirty="0" smtClean="0"/>
              <a:t> is unencrypted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Pervasive monitoring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Eavesdropping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E.g. common PSK may reveal individual PTK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Only encryption allows for PMF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PMF (Protected management frames) needed to prevent disassociation attacks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PMF mandatory with WFA 802.11ac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032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OWE implementation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Minor software changes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Can be added with driver updates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OWE adds </a:t>
            </a:r>
            <a:r>
              <a:rPr lang="en-US" dirty="0" err="1" smtClean="0"/>
              <a:t>Diffie</a:t>
            </a:r>
            <a:r>
              <a:rPr lang="en-US" dirty="0" smtClean="0"/>
              <a:t>-Hellmann key exchange prior to existing RSNA operation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No hardware changes needed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No new encryption methods needed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No additional frames need to be exchanged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No changes to RSNA process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36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RSNA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At least ten frames needed to securely associate with AP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Probe frames are optional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Credentials can be provided as pre-shared key or through EAP (Extensible Authentication Protocol)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EAP may require up to 14 additional messages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613" y="1981200"/>
            <a:ext cx="3324000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691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OWE based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OWE requires no additional frames to be exchanged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On the fly, generate secret, random credentials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Used as input to unmodified RSNA process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Standard generation of depending keys: PTK, GTK …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613" y="1981200"/>
            <a:ext cx="3324000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982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528</TotalTime>
  <Words>785</Words>
  <Application>Microsoft Office PowerPoint</Application>
  <PresentationFormat>On-screen Show (4:3)</PresentationFormat>
  <Paragraphs>147</Paragraphs>
  <Slides>13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The benefits of Opportunistic Wireless Encryption</vt:lpstr>
      <vt:lpstr>Abstract</vt:lpstr>
      <vt:lpstr>Situation analysis</vt:lpstr>
      <vt:lpstr>Captive Portals</vt:lpstr>
      <vt:lpstr>Captive Portal usage</vt:lpstr>
      <vt:lpstr>Threats in unencrypted WLANs</vt:lpstr>
      <vt:lpstr>OWE implementation aspects</vt:lpstr>
      <vt:lpstr>RSNA authentication</vt:lpstr>
      <vt:lpstr>OWE based authentication</vt:lpstr>
      <vt:lpstr>OWE based authentication (zoom in)</vt:lpstr>
      <vt:lpstr>Conclusion</vt:lpstr>
      <vt:lpstr>Recommendation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Guido R. Hiertz</dc:creator>
  <cp:lastModifiedBy>Guido R. Hiertz</cp:lastModifiedBy>
  <cp:revision>67</cp:revision>
  <cp:lastPrinted>1601-01-01T00:00:00Z</cp:lastPrinted>
  <dcterms:created xsi:type="dcterms:W3CDTF">2016-02-04T15:36:19Z</dcterms:created>
  <dcterms:modified xsi:type="dcterms:W3CDTF">2016-03-16T00:29:37Z</dcterms:modified>
</cp:coreProperties>
</file>