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21" r:id="rId3"/>
    <p:sldId id="327" r:id="rId4"/>
    <p:sldId id="328" r:id="rId5"/>
    <p:sldId id="326" r:id="rId6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4807" autoAdjust="0"/>
    <p:restoredTop sz="84983" autoAdjust="0"/>
  </p:normalViewPr>
  <p:slideViewPr>
    <p:cSldViewPr>
      <p:cViewPr varScale="1">
        <p:scale>
          <a:sx n="117" d="100"/>
          <a:sy n="117" d="100"/>
        </p:scale>
        <p:origin x="4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285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64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802.11-16/0309r0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60GHz Functional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2015-12-15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974169"/>
              </p:ext>
            </p:extLst>
          </p:nvPr>
        </p:nvGraphicFramePr>
        <p:xfrm>
          <a:off x="427038" y="2682875"/>
          <a:ext cx="81994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4" name="Document" r:id="rId4" imgW="8257187" imgH="2533289" progId="Word.Document.8">
                  <p:embed/>
                </p:oleObj>
              </mc:Choice>
              <mc:Fallback>
                <p:oleObj name="Document" r:id="rId4" imgW="8257187" imgH="253328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2682875"/>
                        <a:ext cx="81994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document contains several functional requirements for 60GHz based on the 60GHz usage model.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dirty="0" smtClean="0"/>
              <a:t>Remainder – 60GHz usages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274321"/>
              </p:ext>
            </p:extLst>
          </p:nvPr>
        </p:nvGraphicFramePr>
        <p:xfrm>
          <a:off x="251520" y="1628775"/>
          <a:ext cx="878497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316"/>
                <a:gridCol w="2545265"/>
                <a:gridCol w="1238907"/>
                <a:gridCol w="1464163"/>
                <a:gridCol w="1610579"/>
                <a:gridCol w="13177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Accuracy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Refresh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#AP/#STAs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Nano</a:t>
                      </a:r>
                      <a:r>
                        <a:rPr lang="en-US" baseline="0" dirty="0" smtClean="0"/>
                        <a:t> Location in Store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1cm/10deg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10Hz-100Hz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Augmented</a:t>
                      </a:r>
                      <a:r>
                        <a:rPr lang="en-US" baseline="0" dirty="0" smtClean="0"/>
                        <a:t> Reality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0.5Hz-100Hz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Determine</a:t>
                      </a:r>
                      <a:r>
                        <a:rPr lang="en-US" baseline="0" dirty="0" smtClean="0"/>
                        <a:t> dynamic Room Setup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20cm/20deg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Proximity Detection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Determine Relative Location to Docks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30cm/20deg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1-10Hz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Wearable</a:t>
                      </a:r>
                      <a:r>
                        <a:rPr lang="en-US" baseline="0" dirty="0" smtClean="0"/>
                        <a:t> Devices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1cm/5deg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0.5-100Hz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 consoles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1cm/100ms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1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0952"/>
          </a:xfrm>
        </p:spPr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76081"/>
              </p:ext>
            </p:extLst>
          </p:nvPr>
        </p:nvGraphicFramePr>
        <p:xfrm>
          <a:off x="539552" y="1341438"/>
          <a:ext cx="7918648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66"/>
                <a:gridCol w="6545518"/>
                <a:gridCol w="8618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802.11az amendment shall support at least one mode of operation that enables range measurement in the 60GHz band with an accuracy of 1cm, @90%.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1,6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802.11az amendment shall support at least one mode of operation that enables AOA/DOA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measurement in the 60GHz band with an accuracy of 5deg, @90%.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1,6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802.11az amendment shall support at least one mode of operation that enables range/AOA measurement in the 60GHz band with a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latency of 10ms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1,6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802.11az amendment shall support at least one mode of operation that provides location using a single link range and angle measurement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5,1,2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802.11az amendment shall support at least one mode of operation at 60GHz that enables range measurement at a minimum distance of at most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 (CCA)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802.11az amendment shall support at least one mode of operation at 60GHz that enables concurrent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location measurement of 12 users and 7APs over the same 60GHz channel.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4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functional requirements to the </a:t>
            </a:r>
            <a:r>
              <a:rPr lang="en-US" dirty="0" err="1" smtClean="0"/>
              <a:t>TGaz</a:t>
            </a:r>
            <a:r>
              <a:rPr lang="en-US" dirty="0" smtClean="0"/>
              <a:t> functional requirements document</a:t>
            </a:r>
          </a:p>
          <a:p>
            <a:r>
              <a:rPr lang="en-US" dirty="0" smtClean="0"/>
              <a:t>Yes/No/Abstain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9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56174</TotalTime>
  <Words>335</Words>
  <Application>Microsoft Office PowerPoint</Application>
  <PresentationFormat>On-screen Show (4:3)</PresentationFormat>
  <Paragraphs>98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ACcord-Submission</vt:lpstr>
      <vt:lpstr>Document</vt:lpstr>
      <vt:lpstr>60GHz Functional Requirements</vt:lpstr>
      <vt:lpstr>Abstract</vt:lpstr>
      <vt:lpstr>Remainder – 60GHz usages</vt:lpstr>
      <vt:lpstr>Functional Requirements</vt:lpstr>
      <vt:lpstr>Straw Poll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Kasher, Assaf</cp:lastModifiedBy>
  <cp:revision>60</cp:revision>
  <cp:lastPrinted>2013-07-10T22:27:23Z</cp:lastPrinted>
  <dcterms:created xsi:type="dcterms:W3CDTF">2009-11-13T19:11:16Z</dcterms:created>
  <dcterms:modified xsi:type="dcterms:W3CDTF">2016-03-08T12:21:26Z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-4869985</vt:i4>
  </property>
  <property fmtid="{D5CDD505-2E9C-101B-9397-08002B2CF9AE}" pid="3" name="_NewReviewCycle">
    <vt:lpwstr/>
  </property>
  <property fmtid="{D5CDD505-2E9C-101B-9397-08002B2CF9AE}" pid="4" name="_EmailSubject">
    <vt:lpwstr>20151209_Qualcomm_R0_discussion on 60GHz Focus Area_AE_CA_AS.pptx</vt:lpwstr>
  </property>
  <property fmtid="{D5CDD505-2E9C-101B-9397-08002B2CF9AE}" pid="5" name="_AuthorEmail">
    <vt:lpwstr>eitana@qti.qualcomm.com</vt:lpwstr>
  </property>
  <property fmtid="{D5CDD505-2E9C-101B-9397-08002B2CF9AE}" pid="6" name="_AuthorEmailDisplayName">
    <vt:lpwstr>Eitan, Alecsander</vt:lpwstr>
  </property>
  <property fmtid="{D5CDD505-2E9C-101B-9397-08002B2CF9AE}" pid="7" name="_PreviousAdHocReviewCycleID">
    <vt:i4>-1661186584</vt:i4>
  </property>
  <property fmtid="{D5CDD505-2E9C-101B-9397-08002B2CF9AE}" pid="8" name="TitusGUID">
    <vt:lpwstr>3006ad0a-33dc-4c2b-8fe7-9dd0b0bac9ef</vt:lpwstr>
  </property>
  <property fmtid="{D5CDD505-2E9C-101B-9397-08002B2CF9AE}" pid="9" name="CTP_TimeStamp">
    <vt:lpwstr>2016-03-08 12:21:26Z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CTP_PUBLIC</vt:lpwstr>
  </property>
</Properties>
</file>