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96" r:id="rId4"/>
    <p:sldId id="307" r:id="rId5"/>
    <p:sldId id="300" r:id="rId6"/>
    <p:sldId id="309" r:id="rId7"/>
    <p:sldId id="310" r:id="rId8"/>
    <p:sldId id="311" r:id="rId9"/>
    <p:sldId id="312" r:id="rId10"/>
    <p:sldId id="313" r:id="rId11"/>
    <p:sldId id="272" r:id="rId12"/>
    <p:sldId id="304" r:id="rId13"/>
    <p:sldId id="305" r:id="rId14"/>
    <p:sldId id="306" r:id="rId15"/>
    <p:sldId id="308"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38580" autoAdjust="0"/>
    <p:restoredTop sz="94792" autoAdjust="0"/>
  </p:normalViewPr>
  <p:slideViewPr>
    <p:cSldViewPr showGuides="1">
      <p:cViewPr>
        <p:scale>
          <a:sx n="109" d="100"/>
          <a:sy n="109" d="100"/>
        </p:scale>
        <p:origin x="-16"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12</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15</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9218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940371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2019854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extLst>
      <p:ext uri="{BB962C8B-B14F-4D97-AF65-F5344CB8AC3E}">
        <p14:creationId xmlns:p14="http://schemas.microsoft.com/office/powerpoint/2010/main" val="202676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extLst>
      <p:ext uri="{BB962C8B-B14F-4D97-AF65-F5344CB8AC3E}">
        <p14:creationId xmlns:p14="http://schemas.microsoft.com/office/powerpoint/2010/main" val="127408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Feb-May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11-16-0271-02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mentor.ieee.org/802.11/dcn/16/11-16-0505-03-00ai-tgai-comments-from-sb-1st-recirc.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6/11-16-0505-00-00ai-tgai-comments-from-sb-1st-recirc.xlsx" TargetMode="External"/><Relationship Id="rId4" Type="http://schemas.openxmlformats.org/officeDocument/2006/relationships/hyperlink" Target="https://mentor.ieee.org/802.11/dcn/16/11-16-0510-00-00ai-resolution-to-editorial-comments-from-tgai-sb-1st-recir.xlsx"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505-00-00ai-tgai-comments-from-sb-1st-recirc.xlsx" TargetMode="External"/><Relationship Id="rId4" Type="http://schemas.openxmlformats.org/officeDocument/2006/relationships/hyperlink" Target="https://mentor.ieee.org/802.11/dcn/16/11-16-0510-00-00ai-resolution-to-editorial-comments-from-tgai-sb-1st-recir.xlsx"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Feb – May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Feb-May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Apr </a:t>
            </a:r>
            <a:r>
              <a:rPr lang="en-US" altLang="ja-JP" dirty="0" smtClean="0">
                <a:ea typeface="ＭＳ Ｐゴシック" pitchFamily="-84" charset="-128"/>
                <a:cs typeface="ＭＳ Ｐゴシック" pitchFamily="-84" charset="-128"/>
              </a:rPr>
              <a:t>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2016</a:t>
            </a:r>
          </a:p>
        </p:txBody>
      </p:sp>
      <p:sp>
        <p:nvSpPr>
          <p:cNvPr id="20483" name="Content Placeholder 2"/>
          <p:cNvSpPr>
            <a:spLocks noGrp="1"/>
          </p:cNvSpPr>
          <p:nvPr>
            <p:ph idx="1"/>
          </p:nvPr>
        </p:nvSpPr>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t>
            </a:r>
            <a:r>
              <a:rPr lang="en-US" altLang="ja-JP" dirty="0" smtClean="0"/>
              <a:t>agenda</a:t>
            </a:r>
          </a:p>
          <a:p>
            <a:pPr>
              <a:defRPr/>
            </a:pPr>
            <a:r>
              <a:rPr lang="en-US" altLang="ja-JP" dirty="0" smtClean="0"/>
              <a:t>Motion to </a:t>
            </a:r>
            <a:r>
              <a:rPr lang="en-US" altLang="ja-JP" dirty="0" err="1" smtClean="0"/>
              <a:t>apporve</a:t>
            </a:r>
            <a:r>
              <a:rPr lang="en-US" altLang="ja-JP" dirty="0" smtClean="0"/>
              <a:t> the resolutions from last call</a:t>
            </a:r>
            <a:endParaRPr lang="en-US" altLang="ja-JP" dirty="0"/>
          </a:p>
          <a:p>
            <a:r>
              <a:rPr lang="en-US" altLang="ja-JP" dirty="0" smtClean="0"/>
              <a:t>Comment </a:t>
            </a:r>
            <a:r>
              <a:rPr lang="en-US" altLang="ja-JP" dirty="0" smtClean="0"/>
              <a:t>Resolution</a:t>
            </a:r>
          </a:p>
          <a:p>
            <a:r>
              <a:rPr lang="en-US" altLang="ja-JP" dirty="0">
                <a:hlinkClick r:id="rId3"/>
              </a:rPr>
              <a:t>https://</a:t>
            </a:r>
            <a:r>
              <a:rPr lang="en-US" altLang="ja-JP" dirty="0" smtClean="0">
                <a:hlinkClick r:id="rId3"/>
              </a:rPr>
              <a:t>mentor.ieee.org/802.11/dcn/16/11-16-0505-03-00ai-tgai-comments-from-sb-1st-recirc.xlsx</a:t>
            </a:r>
            <a:endParaRPr lang="en-US" altLang="ja-JP" dirty="0" smtClean="0"/>
          </a:p>
          <a:p>
            <a:r>
              <a:rPr lang="en-US" altLang="ja-JP" dirty="0" smtClean="0"/>
              <a:t>AOB</a:t>
            </a:r>
            <a:endParaRPr lang="en-US" altLang="ja-JP" dirty="0"/>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Tree>
    <p:extLst>
      <p:ext uri="{BB962C8B-B14F-4D97-AF65-F5344CB8AC3E}">
        <p14:creationId xmlns:p14="http://schemas.microsoft.com/office/powerpoint/2010/main" val="11450511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11</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Feb-May 2016</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14</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Feb-May 2016</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15</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16</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Feb-May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Feb-May 2016</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Feb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Report</a:t>
            </a:r>
          </a:p>
          <a:p>
            <a:r>
              <a:rPr lang="en-US" altLang="ja-JP" dirty="0"/>
              <a:t>Call for volunteers to review draft</a:t>
            </a:r>
          </a:p>
          <a:p>
            <a:r>
              <a:rPr lang="en-US" altLang="ja-JP" dirty="0"/>
              <a:t>AOB</a:t>
            </a:r>
          </a:p>
          <a:p>
            <a:pPr>
              <a:defRPr/>
            </a:pPr>
            <a:r>
              <a:rPr lang="en-US" altLang="ja-JP"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Mar 1</a:t>
            </a:r>
            <a:r>
              <a:rPr lang="en-US" altLang="ja-JP" baseline="30000" dirty="0" smtClean="0">
                <a:ea typeface="ＭＳ Ｐゴシック" pitchFamily="-84" charset="-128"/>
                <a:cs typeface="ＭＳ Ｐゴシック" pitchFamily="-84" charset="-128"/>
              </a:rPr>
              <a:t>st</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a:t>
            </a:r>
            <a:r>
              <a:rPr lang="en-US" altLang="ja-JP" dirty="0" smtClean="0"/>
              <a:t>Report</a:t>
            </a:r>
          </a:p>
          <a:p>
            <a:pPr lvl="1"/>
            <a:r>
              <a:rPr lang="en-US" altLang="ja-JP" dirty="0" smtClean="0"/>
              <a:t>D6.4</a:t>
            </a:r>
            <a:endParaRPr lang="en-US" altLang="ja-JP" dirty="0"/>
          </a:p>
          <a:p>
            <a:r>
              <a:rPr lang="en-US" altLang="ja-JP" dirty="0"/>
              <a:t>Call for volunteers to review draft</a:t>
            </a:r>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471999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Mar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a:t>Editors’ </a:t>
            </a:r>
            <a:r>
              <a:rPr lang="en-US" altLang="ja-JP" dirty="0" smtClean="0"/>
              <a:t>Report</a:t>
            </a:r>
          </a:p>
          <a:p>
            <a:pPr lvl="1"/>
            <a:r>
              <a:rPr lang="en-US" altLang="ja-JP" dirty="0" smtClean="0"/>
              <a:t>D7.0 for the </a:t>
            </a:r>
            <a:r>
              <a:rPr lang="en-US" altLang="ja-JP" dirty="0" err="1" smtClean="0"/>
              <a:t>recirc</a:t>
            </a:r>
            <a:r>
              <a:rPr lang="en-US" altLang="ja-JP" dirty="0" smtClean="0"/>
              <a:t> SB.</a:t>
            </a:r>
            <a:endParaRPr lang="en-US" altLang="ja-JP" dirty="0"/>
          </a:p>
          <a:p>
            <a:r>
              <a:rPr lang="en-US" altLang="ja-JP" dirty="0"/>
              <a:t>Call for volunteers to review draft</a:t>
            </a:r>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69624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Apr 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smtClean="0"/>
              <a:t>Call </a:t>
            </a:r>
            <a:r>
              <a:rPr lang="en-US" altLang="ja-JP" dirty="0"/>
              <a:t>for volunteers to review </a:t>
            </a:r>
            <a:r>
              <a:rPr lang="en-US" altLang="ja-JP" dirty="0" smtClean="0"/>
              <a:t>draft</a:t>
            </a:r>
          </a:p>
          <a:p>
            <a:pPr lvl="1"/>
            <a:r>
              <a:rPr lang="en-US" altLang="ja-JP" dirty="0">
                <a:hlinkClick r:id="rId3"/>
              </a:rPr>
              <a:t>https://</a:t>
            </a:r>
            <a:r>
              <a:rPr lang="en-US" altLang="ja-JP" dirty="0" smtClean="0">
                <a:hlinkClick r:id="rId3"/>
              </a:rPr>
              <a:t>mentor.ieee.org/802.11/dcn/16/11-16-0505-00-00ai-tgai-comments-from-sb-1st-recirc.xlsx</a:t>
            </a:r>
            <a:endParaRPr lang="en-US" altLang="ja-JP" dirty="0" smtClean="0"/>
          </a:p>
          <a:p>
            <a:r>
              <a:rPr lang="en-US" altLang="ja-JP" dirty="0" smtClean="0"/>
              <a:t>Comment Resolution</a:t>
            </a:r>
          </a:p>
          <a:p>
            <a:pPr lvl="1"/>
            <a:r>
              <a:rPr lang="en-US" altLang="ja-JP" dirty="0">
                <a:hlinkClick r:id="rId4"/>
              </a:rPr>
              <a:t>https://mentor.ieee.org/802.11/dcn/16/11-16-0510-00-00ai-resolution-to-editorial-comments-from-tgai-sb-1st-recir.xlsx</a:t>
            </a:r>
            <a:endParaRPr lang="en-US" altLang="ja-JP" dirty="0"/>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376923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for Apr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2016</a:t>
            </a:r>
          </a:p>
        </p:txBody>
      </p:sp>
      <p:sp>
        <p:nvSpPr>
          <p:cNvPr id="20483" name="Content Placeholder 2"/>
          <p:cNvSpPr>
            <a:spLocks noGrp="1"/>
          </p:cNvSpPr>
          <p:nvPr>
            <p:ph idx="1"/>
          </p:nvPr>
        </p:nvSpPr>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endParaRPr lang="en-US" altLang="ja-JP" dirty="0"/>
          </a:p>
          <a:p>
            <a:r>
              <a:rPr lang="en-US" altLang="ja-JP" dirty="0" smtClean="0"/>
              <a:t>Call </a:t>
            </a:r>
            <a:r>
              <a:rPr lang="en-US" altLang="ja-JP" dirty="0"/>
              <a:t>for volunteers to review </a:t>
            </a:r>
            <a:r>
              <a:rPr lang="en-US" altLang="ja-JP" dirty="0" smtClean="0"/>
              <a:t>draft</a:t>
            </a:r>
          </a:p>
          <a:p>
            <a:pPr lvl="1"/>
            <a:r>
              <a:rPr lang="en-US" altLang="ja-JP" dirty="0">
                <a:hlinkClick r:id="rId3"/>
              </a:rPr>
              <a:t>https://</a:t>
            </a:r>
            <a:r>
              <a:rPr lang="en-US" altLang="ja-JP" dirty="0" smtClean="0">
                <a:hlinkClick r:id="rId3"/>
              </a:rPr>
              <a:t>mentor.ieee.org/802.11/dcn/16/11-16-0505-00-00ai-tgai-comments-from-sb-1st-recirc.xlsx</a:t>
            </a:r>
            <a:endParaRPr lang="en-US" altLang="ja-JP" dirty="0" smtClean="0"/>
          </a:p>
          <a:p>
            <a:r>
              <a:rPr lang="en-US" altLang="ja-JP" dirty="0" smtClean="0"/>
              <a:t>Comment Resolution</a:t>
            </a:r>
          </a:p>
          <a:p>
            <a:pPr lvl="1"/>
            <a:r>
              <a:rPr lang="en-US" altLang="ja-JP" dirty="0">
                <a:hlinkClick r:id="rId4"/>
              </a:rPr>
              <a:t>https://mentor.ieee.org/802.11/dcn/16/11-16-0510-00-00ai-resolution-to-editorial-comments-from-tgai-sb-1st-recir.xlsx</a:t>
            </a:r>
            <a:endParaRPr lang="en-US" altLang="ja-JP" dirty="0"/>
          </a:p>
          <a:p>
            <a:r>
              <a:rPr lang="en-US" altLang="ja-JP" dirty="0"/>
              <a:t>AOB</a:t>
            </a:r>
          </a:p>
          <a:p>
            <a:pPr>
              <a:defRPr/>
            </a:pPr>
            <a:r>
              <a:rPr lang="en-US" altLang="ja-JP" dirty="0" smtClean="0"/>
              <a:t>Adjourn</a:t>
            </a:r>
            <a:endParaRPr lang="en-US" altLang="ja-JP" dirty="0"/>
          </a:p>
        </p:txBody>
      </p:sp>
      <p:sp>
        <p:nvSpPr>
          <p:cNvPr id="20484" name="Date Placeholder 3"/>
          <p:cNvSpPr>
            <a:spLocks noGrp="1"/>
          </p:cNvSpPr>
          <p:nvPr>
            <p:ph type="dt" sz="half" idx="10"/>
          </p:nvPr>
        </p:nvSpPr>
        <p:spPr>
          <a:noFill/>
        </p:spPr>
        <p:txBody>
          <a:bodyPr/>
          <a:lstStyle/>
          <a:p>
            <a:r>
              <a:rPr lang="en-US" altLang="ja-JP" smtClean="0">
                <a:latin typeface="Times New Roman" pitchFamily="-84" charset="0"/>
              </a:rPr>
              <a:t>Feb-May 2016</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extLst>
      <p:ext uri="{BB962C8B-B14F-4D97-AF65-F5344CB8AC3E}">
        <p14:creationId xmlns:p14="http://schemas.microsoft.com/office/powerpoint/2010/main" val="1971040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3548</TotalTime>
  <Words>1370</Words>
  <Application>Microsoft Macintosh PowerPoint</Application>
  <PresentationFormat>画面に合わせる (4:3)</PresentationFormat>
  <Paragraphs>242</Paragraphs>
  <Slides>16</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Feb – May 2016 </vt:lpstr>
      <vt:lpstr>Abstract</vt:lpstr>
      <vt:lpstr>Meeting Protocol</vt:lpstr>
      <vt:lpstr>Call for Potentially Essential Patents</vt:lpstr>
      <vt:lpstr>Agenda for Feb 16th, 2016</vt:lpstr>
      <vt:lpstr>Agenda for Mar 1st, 2016</vt:lpstr>
      <vt:lpstr>Agenda for Mar 8th, 2016</vt:lpstr>
      <vt:lpstr>Agenda for Apr 5th, 2016</vt:lpstr>
      <vt:lpstr>Agenda for Apr 12th, 2016</vt:lpstr>
      <vt:lpstr>Agenda for Apr 19th, 2016</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428</cp:revision>
  <cp:lastPrinted>1998-02-10T13:28:06Z</cp:lastPrinted>
  <dcterms:created xsi:type="dcterms:W3CDTF">2015-06-09T10:04:35Z</dcterms:created>
  <dcterms:modified xsi:type="dcterms:W3CDTF">2016-04-19T13:28:41Z</dcterms:modified>
  <cp:category/>
</cp:coreProperties>
</file>