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57" r:id="rId3"/>
    <p:sldId id="296" r:id="rId4"/>
    <p:sldId id="307" r:id="rId5"/>
    <p:sldId id="300" r:id="rId6"/>
    <p:sldId id="272" r:id="rId7"/>
    <p:sldId id="304" r:id="rId8"/>
    <p:sldId id="305" r:id="rId9"/>
    <p:sldId id="306" r:id="rId10"/>
    <p:sldId id="308" r:id="rId11"/>
    <p:sldId id="29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35411" autoAdjust="0"/>
    <p:restoredTop sz="94772" autoAdjust="0"/>
  </p:normalViewPr>
  <p:slideViewPr>
    <p:cSldViewPr showGuides="1">
      <p:cViewPr varScale="1">
        <p:scale>
          <a:sx n="96" d="100"/>
          <a:sy n="96" d="100"/>
        </p:scale>
        <p:origin x="88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18738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97329481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219600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17933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ー 4"/>
          <p:cNvSpPr>
            <a:spLocks noGrp="1"/>
          </p:cNvSpPr>
          <p:nvPr>
            <p:ph type="dt" idx="11"/>
          </p:nvPr>
        </p:nvSpPr>
        <p:spPr/>
        <p:txBody>
          <a:bodyPr/>
          <a:lstStyle/>
          <a:p>
            <a:pPr>
              <a:defRPr/>
            </a:pPr>
            <a:r>
              <a:rPr lang="de-DE"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extLst>
      <p:ext uri="{BB962C8B-B14F-4D97-AF65-F5344CB8AC3E}">
        <p14:creationId xmlns:p14="http://schemas.microsoft.com/office/powerpoint/2010/main" val="1162589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extLst>
      <p:ext uri="{BB962C8B-B14F-4D97-AF65-F5344CB8AC3E}">
        <p14:creationId xmlns:p14="http://schemas.microsoft.com/office/powerpoint/2010/main" val="1093508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CFC3D35-DAC2-6347-8D39-D1FE9831D6DD}" type="slidenum">
              <a:rPr lang="en-US"/>
              <a:pPr/>
              <a:t>7</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86577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10</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258095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Feb-May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Hiroshi Mano (KDTI)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130635" y="332601"/>
            <a:ext cx="231486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a:t>
            </a:r>
            <a:r>
              <a:rPr lang="en-US" altLang="ja-JP" sz="1800" b="1" dirty="0" smtClean="0"/>
              <a:t>11-16-0271-00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a:t>
            </a:r>
            <a:r>
              <a:rPr lang="en-US" altLang="ja-JP" sz="2100" dirty="0" smtClean="0">
                <a:ea typeface="ＭＳ Ｐゴシック" pitchFamily="-84" charset="-128"/>
                <a:cs typeface="ＭＳ Ｐゴシック" pitchFamily="-84" charset="-128"/>
              </a:rPr>
              <a:t>Feb – May </a:t>
            </a:r>
            <a:r>
              <a:rPr lang="en-US" altLang="ja-JP" sz="2100" dirty="0" smtClean="0">
                <a:ea typeface="ＭＳ Ｐゴシック" pitchFamily="-84" charset="-128"/>
                <a:cs typeface="ＭＳ Ｐゴシック" pitchFamily="-84" charset="-128"/>
              </a:rPr>
              <a:t>2016 </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2016-02-16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extLst>
              <p:ext uri="{D42A27DB-BD31-4B8C-83A1-F6EECF244321}">
                <p14:modId xmlns:p14="http://schemas.microsoft.com/office/powerpoint/2010/main" val="1563502489"/>
              </p:ext>
            </p:extLst>
          </p:nvPr>
        </p:nvGraphicFramePr>
        <p:xfrm>
          <a:off x="533400" y="3429000"/>
          <a:ext cx="8085859" cy="968693"/>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a:xfrm>
            <a:off x="696913" y="332601"/>
            <a:ext cx="916918" cy="276999"/>
          </a:xfrm>
        </p:spPr>
        <p:txBody>
          <a:bodyPr/>
          <a:lstStyle/>
          <a:p>
            <a:pPr>
              <a:defRPr/>
            </a:pPr>
            <a:r>
              <a:rPr lang="en-US" altLang="ja-JP" smtClean="0"/>
              <a:t>Feb-May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en-US" altLang="ja-JP" smtClean="0"/>
              <a:t>Feb-May 2016</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10</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11</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a:t>
            </a:r>
            <a:r>
              <a:rPr lang="en-US" altLang="ja-JP" dirty="0" smtClean="0">
                <a:ea typeface="ＭＳ Ｐゴシック" pitchFamily="-84" charset="-128"/>
                <a:cs typeface="ＭＳ Ｐゴシック" pitchFamily="-84" charset="-128"/>
              </a:rPr>
              <a:t>Feb-May 2016</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en-US" altLang="ja-JP" smtClean="0"/>
              <a:t>Feb-May 2016</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Feb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t>
            </a:r>
            <a:r>
              <a:rPr lang="en-US" altLang="ja-JP" dirty="0" smtClean="0"/>
              <a:t>agenda</a:t>
            </a:r>
            <a:endParaRPr lang="en-US" altLang="ja-JP" dirty="0"/>
          </a:p>
          <a:p>
            <a:r>
              <a:rPr lang="en-US" altLang="ja-JP" dirty="0"/>
              <a:t>Editors’ Report</a:t>
            </a:r>
          </a:p>
          <a:p>
            <a:r>
              <a:rPr lang="en-US" altLang="ja-JP" dirty="0"/>
              <a:t>Call for volunteers to review draft</a:t>
            </a:r>
          </a:p>
          <a:p>
            <a:r>
              <a:rPr lang="en-US" altLang="ja-JP" dirty="0"/>
              <a:t>AOB</a:t>
            </a:r>
          </a:p>
          <a:p>
            <a:pPr>
              <a:defRPr/>
            </a:pPr>
            <a:r>
              <a:rPr lang="en-US" altLang="ja-JP" smtClean="0"/>
              <a:t>Adjourn</a:t>
            </a:r>
            <a:endParaRPr lang="en-US" altLang="ja-JP" dirty="0"/>
          </a:p>
        </p:txBody>
      </p:sp>
      <p:sp>
        <p:nvSpPr>
          <p:cNvPr id="20484" name="Date Placeholder 3"/>
          <p:cNvSpPr>
            <a:spLocks noGrp="1"/>
          </p:cNvSpPr>
          <p:nvPr>
            <p:ph type="dt" sz="half"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6</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en-US" altLang="ja-JP" smtClean="0"/>
              <a:t>Feb-May 2016</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7</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en-US" altLang="ja-JP" smtClean="0"/>
              <a:t>Feb-May 2016</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8</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en-US" altLang="ja-JP" smtClean="0"/>
              <a:t>Feb-May 2016</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9</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974</TotalTime>
  <Words>1064</Words>
  <Application>Microsoft Macintosh PowerPoint</Application>
  <PresentationFormat>画面に合わせる (4:3)</PresentationFormat>
  <Paragraphs>160</Paragraphs>
  <Slides>11</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Helvetica</vt:lpstr>
      <vt:lpstr>Monotype Sorts</vt:lpstr>
      <vt:lpstr>ＭＳ Ｐゴシック</vt:lpstr>
      <vt:lpstr>ＭＳ 明朝</vt:lpstr>
      <vt:lpstr>Times New Roman</vt:lpstr>
      <vt:lpstr>Arial</vt:lpstr>
      <vt:lpstr>802-11-Submission</vt:lpstr>
      <vt:lpstr>IEEE 802.11 TGai Fast Initial Link Setup  Teleconference Agenda for Feb – May 2016 </vt:lpstr>
      <vt:lpstr>Abstract</vt:lpstr>
      <vt:lpstr>Meeting Protocol</vt:lpstr>
      <vt:lpstr>Call for Potentially Essential Patents</vt:lpstr>
      <vt:lpstr>Agenda for Feb 16th, 2015</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h.mano@every-sense.com</cp:lastModifiedBy>
  <cp:revision>417</cp:revision>
  <cp:lastPrinted>1998-02-10T13:28:06Z</cp:lastPrinted>
  <dcterms:created xsi:type="dcterms:W3CDTF">2015-06-09T10:04:35Z</dcterms:created>
  <dcterms:modified xsi:type="dcterms:W3CDTF">2016-02-16T12:28:13Z</dcterms:modified>
  <cp:category/>
</cp:coreProperties>
</file>