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589" r:id="rId4"/>
    <p:sldId id="590" r:id="rId5"/>
    <p:sldId id="458" r:id="rId6"/>
    <p:sldId id="460" r:id="rId7"/>
    <p:sldId id="591" r:id="rId8"/>
    <p:sldId id="592" r:id="rId9"/>
    <p:sldId id="593" r:id="rId10"/>
    <p:sldId id="594" r:id="rId11"/>
  </p:sldIdLst>
  <p:sldSz cx="9144000" cy="6858000" type="screen4x3"/>
  <p:notesSz cx="6934200" cy="9280525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 varScale="1">
        <p:scale>
          <a:sx n="42" d="100"/>
          <a:sy n="42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45DC9AC9-EAA8-401A-B70A-F187E0BF0C2A}" type="slidenum">
              <a:rPr lang="en-US" altLang="zh-CN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737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5604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560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56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C1F39C57-B009-1842-A6FA-26BC443BF742}" type="slidenum">
              <a:rPr lang="en-GB"/>
              <a:pPr/>
              <a:t>3</a:t>
            </a:fld>
            <a:endParaRPr lang="en-GB"/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928840" y="8816203"/>
            <a:ext cx="3005360" cy="46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4" tIns="48327" rIns="96654" bIns="48327" anchor="b"/>
          <a:lstStyle>
            <a:lvl1pPr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F4925547-1B54-F744-AB2E-42C42F886ECC}" type="slidenum">
              <a:rPr lang="en-US" sz="1300"/>
              <a:pPr algn="r"/>
              <a:t>3</a:t>
            </a:fld>
            <a:endParaRPr lang="en-US" sz="1300"/>
          </a:p>
        </p:txBody>
      </p:sp>
      <p:sp>
        <p:nvSpPr>
          <p:cNvPr id="256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40262" cy="3479800"/>
          </a:xfrm>
          <a:ln/>
        </p:spPr>
      </p:sp>
      <p:sp>
        <p:nvSpPr>
          <p:cNvPr id="256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101" y="4408843"/>
            <a:ext cx="5084000" cy="41744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6654" tIns="48327" rIns="96654" bIns="48327"/>
          <a:lstStyle/>
          <a:p>
            <a:pPr defTabSz="914400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322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/>
              <a:t>July 2013</a:t>
            </a:r>
            <a:endParaRPr lang="en-GB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873" y="96083"/>
            <a:ext cx="2194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400"/>
              <a:t>doc.: IEEE 802.11-12/0866r0</a:t>
            </a:r>
          </a:p>
        </p:txBody>
      </p:sp>
      <p:sp>
        <p:nvSpPr>
          <p:cNvPr id="26628" name="Rectangle 3"/>
          <p:cNvSpPr txBox="1">
            <a:spLocks noGrp="1" noChangeArrowheads="1"/>
          </p:cNvSpPr>
          <p:nvPr/>
        </p:nvSpPr>
        <p:spPr bwMode="auto">
          <a:xfrm>
            <a:off x="654536" y="96083"/>
            <a:ext cx="122835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defTabSz="933450"/>
            <a:r>
              <a:rPr lang="en-GB" sz="1400" b="1"/>
              <a:t>September 2012</a:t>
            </a:r>
          </a:p>
        </p:txBody>
      </p:sp>
      <p:sp>
        <p:nvSpPr>
          <p:cNvPr id="2662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568" y="8985317"/>
            <a:ext cx="195771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8788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001C9BAB-ABFB-B74E-9262-F5A8C9788914}" type="slidenum">
              <a:rPr lang="en-GB"/>
              <a:pPr/>
              <a:t>4</a:t>
            </a:fld>
            <a:endParaRPr lang="en-GB"/>
          </a:p>
        </p:txBody>
      </p:sp>
      <p:sp>
        <p:nvSpPr>
          <p:cNvPr id="266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66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43"/>
            <a:ext cx="5547360" cy="41759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CN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Xiaoming Peng / I2R</a:t>
            </a:r>
            <a:endParaRPr lang="en-US"/>
          </a:p>
        </p:txBody>
      </p:sp>
      <p:sp>
        <p:nvSpPr>
          <p:cNvPr id="40966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87B7FB-8B19-4B5A-9115-18EF8B923B2C}" type="slidenum">
              <a:rPr lang="en-US" altLang="zh-CN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7830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42566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6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dirty="0" smtClean="0"/>
              <a:t>doc.: IEEE 802.11-16/</a:t>
            </a:r>
            <a:r>
              <a:rPr lang="en-US" altLang="zh-CN" sz="1800" b="1" dirty="0" smtClean="0"/>
              <a:t>0261r2</a:t>
            </a:r>
            <a:endParaRPr lang="en-US" altLang="zh-CN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www.ieee.org/web/membership/ethics/code_ethics.html" TargetMode="External"/><Relationship Id="rId6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45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7FFBB0B3-AD33-44BA-8B37-4C7E9D1EE6B5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2016-03-14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sp>
        <p:nvSpPr>
          <p:cNvPr id="28679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>
                <a:solidFill>
                  <a:schemeClr val="tx2"/>
                </a:solidFill>
              </a:rPr>
              <a:t>IEEE 802.11aj Task Group </a:t>
            </a:r>
            <a:r>
              <a:rPr lang="en-US" altLang="zh-CN" sz="3200" b="1" dirty="0" smtClean="0">
                <a:solidFill>
                  <a:schemeClr val="tx2"/>
                </a:solidFill>
              </a:rPr>
              <a:t>March 2016 Agenda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08867"/>
              </p:ext>
            </p:extLst>
          </p:nvPr>
        </p:nvGraphicFramePr>
        <p:xfrm>
          <a:off x="539750" y="3048000"/>
          <a:ext cx="7732713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" name="Document" r:id="rId4" imgW="8509000" imgH="1587500" progId="Word.Document.8">
                  <p:embed/>
                </p:oleObj>
              </mc:Choice>
              <mc:Fallback>
                <p:oleObj name="Document" r:id="rId4" imgW="8509000" imgH="1587500" progId="Word.Document.8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48000"/>
                        <a:ext cx="7732713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TGaj</a:t>
            </a:r>
            <a:r>
              <a:rPr lang="en-US" dirty="0" smtClean="0"/>
              <a:t> Secretary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HAO Peng resigned from his secretary position</a:t>
            </a:r>
          </a:p>
          <a:p>
            <a:endParaRPr lang="en-US" dirty="0"/>
          </a:p>
          <a:p>
            <a:r>
              <a:rPr lang="en-US" dirty="0" smtClean="0"/>
              <a:t>The secretary position is open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9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D6BE815-0371-47F0-9123-A193831FD0E8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Abstract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667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3200" dirty="0">
                <a:latin typeface="Times New Roman" charset="0"/>
              </a:rPr>
              <a:t> Agenda for </a:t>
            </a:r>
            <a:r>
              <a:rPr lang="en-GB" sz="3200" dirty="0" smtClean="0">
                <a:latin typeface="Times New Roman" charset="0"/>
              </a:rPr>
              <a:t>IEEE 802.11aj </a:t>
            </a:r>
            <a:r>
              <a:rPr lang="en-GB" sz="3200" dirty="0">
                <a:latin typeface="Times New Roman" charset="0"/>
              </a:rPr>
              <a:t>meeting for </a:t>
            </a:r>
            <a:r>
              <a:rPr lang="en-GB" sz="3200" dirty="0" smtClean="0">
                <a:latin typeface="Times New Roman" charset="0"/>
              </a:rPr>
              <a:t>March 2016, Macau, China</a:t>
            </a:r>
            <a:endParaRPr lang="en-US" sz="3200" b="1" kern="0" dirty="0">
              <a:latin typeface="+mn-lt"/>
              <a:ea typeface="+mn-e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475413"/>
            <a:ext cx="5614999" cy="184666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  <p:sp>
        <p:nvSpPr>
          <p:cNvPr id="307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7E04B423-A7B1-2E4C-97E7-381809E21CF0}" type="slidenum">
              <a:rPr lang="en-GB" sz="1200" b="0"/>
              <a:pPr/>
              <a:t>3</a:t>
            </a:fld>
            <a:endParaRPr lang="en-GB" sz="1200" b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20713"/>
            <a:ext cx="8458200" cy="431800"/>
          </a:xfrm>
        </p:spPr>
        <p:txBody>
          <a:bodyPr lIns="91440" tIns="45720" rIns="91440" bIns="45720"/>
          <a:lstStyle/>
          <a:p>
            <a:r>
              <a:rPr lang="en-US" sz="2800" u="sng">
                <a:latin typeface="Times New Roman" charset="0"/>
              </a:rPr>
              <a:t>Guidelines for IEEE-SA Meetings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11188" y="1052513"/>
            <a:ext cx="82296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630238" lvl="1" indent="-28575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6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600">
              <a:solidFill>
                <a:srgbClr val="000099"/>
              </a:solidFill>
              <a:latin typeface="Arial" charset="0"/>
            </a:endParaRP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230188" indent="-230188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discussed… do formally object.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endParaRPr lang="en-US" sz="1400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sz="1400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sz="1400" b="1">
                <a:solidFill>
                  <a:srgbClr val="000099"/>
                </a:solidFill>
                <a:latin typeface="Arial" charset="0"/>
              </a:rPr>
              <a:t> for more details.</a:t>
            </a:r>
          </a:p>
          <a:p>
            <a:pPr marL="230188" indent="-230188" algn="ctr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400" b="1">
                <a:solidFill>
                  <a:srgbClr val="000099"/>
                </a:solidFill>
                <a:latin typeface="Arial" charset="0"/>
              </a:rPr>
              <a:t>This slide set is available </a:t>
            </a:r>
            <a:br>
              <a:rPr lang="en-US" sz="1400" b="1">
                <a:solidFill>
                  <a:srgbClr val="000099"/>
                </a:solidFill>
                <a:latin typeface="Arial" charset="0"/>
              </a:rPr>
            </a:br>
            <a:r>
              <a:rPr lang="en-US" sz="1400" b="1">
                <a:solidFill>
                  <a:srgbClr val="000099"/>
                </a:solidFill>
                <a:latin typeface="Arial" charset="0"/>
              </a:rPr>
              <a:t>at https://development.standards.ieee.org/myproject/Public/mytools/mob/slideset.ppt</a:t>
            </a:r>
          </a:p>
        </p:txBody>
      </p:sp>
    </p:spTree>
    <p:extLst>
      <p:ext uri="{BB962C8B-B14F-4D97-AF65-F5344CB8AC3E}">
        <p14:creationId xmlns:p14="http://schemas.microsoft.com/office/powerpoint/2010/main" val="17930973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smtClean="0"/>
              <a:t>March 2016</a:t>
            </a:r>
            <a:endParaRPr lang="en-GB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37275" y="6475413"/>
            <a:ext cx="2406650" cy="1841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 smtClean="0"/>
              <a:t>Xiaoming Peng (I2R)</a:t>
            </a:r>
            <a:endParaRPr lang="en-GB" sz="1200" b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>
              <a:defRPr sz="16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00" b="0"/>
              <a:t>Slide </a:t>
            </a:r>
            <a:fld id="{15C2185B-84FC-784A-A02A-96EC8D19F0CE}" type="slidenum">
              <a:rPr lang="en-GB" sz="1200" b="0"/>
              <a:pPr/>
              <a:t>4</a:t>
            </a:fld>
            <a:endParaRPr lang="en-GB" sz="1200" b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922338"/>
          </a:xfrm>
        </p:spPr>
        <p:txBody>
          <a:bodyPr/>
          <a:lstStyle/>
          <a:p>
            <a:r>
              <a:rPr lang="en-US" sz="2800" u="sng">
                <a:solidFill>
                  <a:schemeClr val="tx1"/>
                </a:solidFill>
                <a:latin typeface="Times New Roman" charset="0"/>
              </a:rPr>
              <a:t>Resources – URLs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671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3"/>
              </a:rPr>
              <a:t>http://standards.ieee.org/faqs/affiliationFAQ.html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4"/>
              </a:rPr>
              <a:t>http://standards.ieee.org/resources/antitrust-guidelines.pdf</a:t>
            </a:r>
            <a:endParaRPr lang="en-US" sz="240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5"/>
              </a:rPr>
              <a:t>http://www.ieee.org/web/membership/ethics/code_ethics.html</a:t>
            </a:r>
            <a:r>
              <a:rPr lang="en-US" sz="2400">
                <a:latin typeface="Times New Roman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charset="0"/>
              </a:rPr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Times New Roman" charset="0"/>
                <a:hlinkClick r:id="rId6"/>
              </a:rPr>
              <a:t>http://standards.ieee.org/board/pat/pat-slideset.ppt</a:t>
            </a:r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 smtClean="0"/>
              <a:t>Agenda Items for the Week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Set agenda for the week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Review from Jan 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Approve the meeting minutes for Jan</a:t>
            </a:r>
            <a:r>
              <a:rPr lang="en-US" altLang="zh-CN" sz="2800" b="0" dirty="0" smtClean="0">
                <a:cs typeface="Arial" panose="020B0604020202020204" pitchFamily="34" charset="0"/>
              </a:rPr>
              <a:t> </a:t>
            </a:r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meeting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Comment Resolution for WG Initial Letter Ballot</a:t>
            </a:r>
          </a:p>
          <a:p>
            <a:r>
              <a:rPr lang="en-US" altLang="zh-CN" sz="2800" b="0" dirty="0" smtClean="0">
                <a:latin typeface="+mj-lt"/>
                <a:cs typeface="Arial" panose="020B0604020202020204" pitchFamily="34" charset="0"/>
              </a:rPr>
              <a:t>Planning for May 2016 Meeting</a:t>
            </a:r>
          </a:p>
          <a:p>
            <a:endParaRPr lang="en-US" altLang="zh-CN" sz="2800" b="0" dirty="0" smtClean="0">
              <a:latin typeface="+mj-lt"/>
            </a:endParaRPr>
          </a:p>
          <a:p>
            <a:endParaRPr lang="en-US" altLang="zh-CN" sz="2800" b="0" dirty="0" smtClean="0">
              <a:latin typeface="+mj-lt"/>
            </a:endParaRPr>
          </a:p>
          <a:p>
            <a:pPr>
              <a:buFontTx/>
              <a:buNone/>
            </a:pPr>
            <a:endParaRPr lang="en-US" altLang="zh-CN" sz="2800" b="0" dirty="0" smtClean="0">
              <a:latin typeface="+mj-lt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8A786E8D-8E81-4AEC-B621-A159F4A00DB2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3891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8280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dirty="0" smtClean="0"/>
              <a:t>Tuesday, March 15, 2016 08:00 – 10:00</a:t>
            </a:r>
            <a:endParaRPr lang="en-US" altLang="zh-CN" sz="20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 smtClean="0"/>
              <a:t>Review IEEE 802 &amp; IEEE 802.11 Policies and Procedures</a:t>
            </a:r>
          </a:p>
          <a:p>
            <a:pPr lvl="1"/>
            <a:r>
              <a:rPr lang="en-US" altLang="zh-CN" sz="2000" dirty="0" smtClean="0"/>
              <a:t>Set agenda for the week</a:t>
            </a:r>
          </a:p>
          <a:p>
            <a:pPr lvl="1"/>
            <a:r>
              <a:rPr lang="en-US" altLang="zh-CN" sz="2000" dirty="0" smtClean="0"/>
              <a:t>Review from last meeting</a:t>
            </a:r>
          </a:p>
          <a:p>
            <a:pPr lvl="1"/>
            <a:r>
              <a:rPr lang="en-US" altLang="zh-CN" sz="2000" dirty="0" smtClean="0"/>
              <a:t>Approve the meeting minute in Jan meeting (11-16/0219r0)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comments database (11-16/0193r2)</a:t>
            </a:r>
          </a:p>
          <a:p>
            <a:pPr lvl="1"/>
            <a:r>
              <a:rPr lang="en-US" sz="2000" dirty="0" err="1" smtClean="0"/>
              <a:t>TGaj</a:t>
            </a:r>
            <a:r>
              <a:rPr lang="en-US" sz="2000" dirty="0" smtClean="0"/>
              <a:t> Editor Report for WG Initial Letter Ballot (11-16/0205r1)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Resolution for Comments on IEEE 802.11aj D1.0 WG Initial Letter 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11-16/0275r0 - </a:t>
            </a:r>
            <a:r>
              <a:rPr lang="en-US" sz="1600" dirty="0" smtClean="0"/>
              <a:t>Resolution for LB217 CID </a:t>
            </a:r>
            <a:r>
              <a:rPr lang="en-US" sz="1600" dirty="0"/>
              <a:t>177, 178, 188, 213, 225, 228, </a:t>
            </a:r>
            <a:r>
              <a:rPr lang="en-US" sz="1600" dirty="0" smtClean="0"/>
              <a:t>230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11-16/0407r0 -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179, 202, 219, 221, 297, </a:t>
            </a:r>
            <a:r>
              <a:rPr lang="en-US" sz="1600" dirty="0" smtClean="0"/>
              <a:t>226</a:t>
            </a:r>
            <a:r>
              <a:rPr lang="en-US" sz="1600" dirty="0"/>
              <a:t> </a:t>
            </a:r>
            <a:r>
              <a:rPr lang="en-US" sz="1600" dirty="0" err="1" smtClean="0"/>
              <a:t>etc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11-16/0409r0 -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8, 52, 149, 76, 146 and </a:t>
            </a:r>
            <a:r>
              <a:rPr lang="en-US" sz="1600" dirty="0" smtClean="0"/>
              <a:t>148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11-16/0411r0 - Resolution for LB217 </a:t>
            </a:r>
            <a:r>
              <a:rPr lang="en-US" sz="1600" dirty="0" smtClean="0"/>
              <a:t> </a:t>
            </a:r>
            <a:r>
              <a:rPr lang="en-US" sz="1600" dirty="0"/>
              <a:t>CID 191, 207, 31, 58, 60, 258 and </a:t>
            </a:r>
            <a:r>
              <a:rPr lang="en-US" sz="1600" dirty="0" smtClean="0"/>
              <a:t>301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11-16/0425r0 – Resolution for LB217 CID </a:t>
            </a:r>
            <a:r>
              <a:rPr lang="en-US" sz="1600" dirty="0"/>
              <a:t>26, 37 and 67 (16/0425r0)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Wed, March 16, 2016 08:00 – 10:00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11-16/0329r0 – resolution for LB217 CID 183, 200, 201, 209, 227, 235 242 246, 247, 292, 294, 295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11-16/0328r0 – resolution for LB217 CID 141-143-147-152-176-180-190-220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11-16/0327r0 – resolution for LB217 CID 120-121-125-137-138-139-140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11-16/0326r0 – resolution for LB217 CID 68-69-70-72-77-78-80-112-</a:t>
            </a:r>
            <a:r>
              <a:rPr lang="en-US" sz="1600" dirty="0" smtClean="0"/>
              <a:t>217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11</a:t>
            </a:r>
            <a:r>
              <a:rPr lang="en-US" sz="1600" dirty="0"/>
              <a:t>-16/</a:t>
            </a:r>
            <a:r>
              <a:rPr lang="en-US" sz="1600" dirty="0" smtClean="0"/>
              <a:t>0325r0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</a:t>
            </a:r>
            <a:r>
              <a:rPr lang="en-US" altLang="zh-CN" sz="1600" dirty="0" smtClean="0"/>
              <a:t>50</a:t>
            </a:r>
            <a:r>
              <a:rPr lang="en-US" altLang="zh-CN" sz="1600" dirty="0"/>
              <a:t>-83-97-</a:t>
            </a:r>
            <a:r>
              <a:rPr lang="en-US" altLang="zh-CN" sz="1600" dirty="0" smtClean="0"/>
              <a:t>144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0324r0 </a:t>
            </a:r>
            <a:r>
              <a:rPr lang="en-US" sz="1600" dirty="0"/>
              <a:t>– resolution for LB217 CID 19-15-22-25-27-30-33-35-38-39-40-48-49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0323r0 </a:t>
            </a:r>
            <a:r>
              <a:rPr lang="en-US" sz="1600" dirty="0"/>
              <a:t>– resolution for LB217 CID </a:t>
            </a:r>
            <a:r>
              <a:rPr lang="en-US" sz="1600" dirty="0" smtClean="0"/>
              <a:t>18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0322r0 </a:t>
            </a:r>
            <a:r>
              <a:rPr lang="en-US" sz="1600" dirty="0"/>
              <a:t>– resolution for LB217 CID 17-20-21-43-61-114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0321r0 </a:t>
            </a:r>
            <a:r>
              <a:rPr lang="en-US" sz="1600" dirty="0"/>
              <a:t>– resolution for LB217 </a:t>
            </a:r>
            <a:r>
              <a:rPr lang="en-US" sz="1600" dirty="0" smtClean="0"/>
              <a:t>CID 11</a:t>
            </a:r>
            <a:r>
              <a:rPr lang="en-US" sz="1600" dirty="0"/>
              <a:t>-12-13-14-16-46-54-</a:t>
            </a:r>
            <a:r>
              <a:rPr lang="en-US" sz="1600" dirty="0" smtClean="0"/>
              <a:t>55, 56</a:t>
            </a:r>
            <a:r>
              <a:rPr lang="en-US" sz="1600" dirty="0"/>
              <a:t>-63-65-71-283-296-300</a:t>
            </a:r>
            <a:endParaRPr lang="en-US" sz="1600" dirty="0" smtClean="0"/>
          </a:p>
          <a:p>
            <a:pPr lvl="2">
              <a:lnSpc>
                <a:spcPct val="90000"/>
              </a:lnSpc>
            </a:pPr>
            <a:r>
              <a:rPr lang="en-US" sz="1600" dirty="0"/>
              <a:t>11-16/</a:t>
            </a:r>
            <a:r>
              <a:rPr lang="en-US" sz="1600" dirty="0" smtClean="0"/>
              <a:t>0320r0 </a:t>
            </a:r>
            <a:r>
              <a:rPr lang="en-US" sz="1600" dirty="0"/>
              <a:t>– resolution for LB217 CID 9-10-28-34-45-53-62-64-113-130-192-</a:t>
            </a:r>
            <a:r>
              <a:rPr lang="en-US" sz="1600" dirty="0" smtClean="0"/>
              <a:t>215</a:t>
            </a:r>
            <a:endParaRPr lang="en-US" altLang="zh-CN" sz="2400" dirty="0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7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802.11aj Agenda for the Week</a:t>
            </a:r>
          </a:p>
        </p:txBody>
      </p:sp>
      <p:sp>
        <p:nvSpPr>
          <p:cNvPr id="39939" name="Content Placeholder 6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8352928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dirty="0" smtClean="0"/>
              <a:t>Wed</a:t>
            </a:r>
            <a:r>
              <a:rPr lang="en-US" altLang="zh-CN" sz="2400" dirty="0" smtClean="0"/>
              <a:t>, March 16, </a:t>
            </a:r>
            <a:r>
              <a:rPr lang="en-US" altLang="zh-CN" sz="2400" dirty="0"/>
              <a:t>2016 </a:t>
            </a:r>
            <a:r>
              <a:rPr lang="en-US" altLang="zh-CN" sz="2400" dirty="0" smtClean="0"/>
              <a:t>16</a:t>
            </a:r>
            <a:r>
              <a:rPr lang="en-US" altLang="zh-CN" sz="2400" dirty="0"/>
              <a:t>:00 – 18:00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11-</a:t>
            </a:r>
            <a:r>
              <a:rPr lang="en-US" sz="2000" dirty="0" smtClean="0"/>
              <a:t>16</a:t>
            </a:r>
            <a:r>
              <a:rPr lang="en-US" sz="2000" dirty="0" smtClean="0"/>
              <a:t>/</a:t>
            </a:r>
            <a:r>
              <a:rPr lang="en-US" sz="2000" dirty="0" smtClean="0"/>
              <a:t>0320r1-</a:t>
            </a:r>
            <a:r>
              <a:rPr lang="en-US" sz="2000" dirty="0"/>
              <a:t>proposed-resolutions-for-cid-9-10-28-34-45-53-62-64-113-130-192-215-comments-on-11aj-</a:t>
            </a:r>
            <a:r>
              <a:rPr lang="en-US" sz="2000" dirty="0" smtClean="0"/>
              <a:t>lb217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Logistic matters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Discussion on secretary </a:t>
            </a:r>
            <a:r>
              <a:rPr lang="en-US" sz="2000" dirty="0" smtClean="0"/>
              <a:t>position</a:t>
            </a:r>
            <a:endParaRPr lang="en-US" sz="2000" dirty="0"/>
          </a:p>
          <a:p>
            <a:pPr lvl="2">
              <a:lnSpc>
                <a:spcPct val="90000"/>
              </a:lnSpc>
            </a:pPr>
            <a:endParaRPr lang="en-US" altLang="zh-CN" sz="1600" dirty="0"/>
          </a:p>
          <a:p>
            <a:pPr>
              <a:lnSpc>
                <a:spcPct val="90000"/>
              </a:lnSpc>
            </a:pPr>
            <a:r>
              <a:rPr lang="en-US" altLang="zh-CN" sz="2400" dirty="0" smtClean="0"/>
              <a:t>Thursday, March 17, 2016</a:t>
            </a:r>
            <a:r>
              <a:rPr lang="en-US" altLang="zh-CN" sz="2000" dirty="0" smtClean="0"/>
              <a:t> </a:t>
            </a:r>
            <a:r>
              <a:rPr lang="en-US" altLang="zh-CN" sz="2400" dirty="0" smtClean="0"/>
              <a:t> 13:30 </a:t>
            </a:r>
            <a:r>
              <a:rPr lang="en-US" altLang="zh-CN" sz="2400" dirty="0"/>
              <a:t>– </a:t>
            </a:r>
            <a:r>
              <a:rPr lang="en-US" altLang="zh-CN" sz="2400" dirty="0" smtClean="0"/>
              <a:t>15:30</a:t>
            </a:r>
            <a:endParaRPr lang="en-US" altLang="zh-CN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Resolution for Comments on IEEE 802.11aj D1.0 WG Initial Letter </a:t>
            </a:r>
            <a:r>
              <a:rPr lang="en-US" sz="2000" dirty="0" smtClean="0"/>
              <a:t>Ballot</a:t>
            </a:r>
          </a:p>
          <a:p>
            <a:pPr lvl="1">
              <a:lnSpc>
                <a:spcPct val="90000"/>
              </a:lnSpc>
            </a:pPr>
            <a:r>
              <a:rPr lang="en-US" altLang="zh-CN" sz="2000" dirty="0" smtClean="0">
                <a:cs typeface="Arial" panose="020B0604020202020204" pitchFamily="34" charset="0"/>
              </a:rPr>
              <a:t>Motion</a:t>
            </a: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r>
              <a:rPr lang="en-US" altLang="zh-CN" sz="2000" dirty="0">
                <a:sym typeface="Wingdings" panose="05000000000000000000" pitchFamily="2" charset="2"/>
              </a:rPr>
              <a:t>Plan for </a:t>
            </a:r>
            <a:r>
              <a:rPr lang="en-US" altLang="zh-CN" sz="2000" dirty="0" smtClean="0">
                <a:sym typeface="Wingdings" panose="05000000000000000000" pitchFamily="2" charset="2"/>
              </a:rPr>
              <a:t>May </a:t>
            </a:r>
            <a:r>
              <a:rPr lang="en-US" altLang="zh-CN" sz="2000" dirty="0">
                <a:sym typeface="Wingdings" panose="05000000000000000000" pitchFamily="2" charset="2"/>
              </a:rPr>
              <a:t>meeting</a:t>
            </a:r>
            <a:endParaRPr lang="en-US" altLang="zh-CN" dirty="0"/>
          </a:p>
          <a:p>
            <a:pPr lvl="1"/>
            <a:endParaRPr lang="en-US" altLang="zh-CN" sz="2000" dirty="0"/>
          </a:p>
          <a:p>
            <a:pPr lvl="1">
              <a:lnSpc>
                <a:spcPct val="90000"/>
              </a:lnSpc>
            </a:pPr>
            <a:endParaRPr lang="en-US" altLang="zh-CN" sz="2000" dirty="0" smtClean="0"/>
          </a:p>
          <a:p>
            <a:pPr lvl="1">
              <a:lnSpc>
                <a:spcPct val="90000"/>
              </a:lnSpc>
            </a:pPr>
            <a:endParaRPr lang="en-US" altLang="zh-CN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FF4EBAD2-AA5D-4C35-9BE2-931023C6DE99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399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March 2016</a:t>
            </a:r>
            <a:endParaRPr lang="en-US" altLang="zh-CN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76" y="6475413"/>
            <a:ext cx="3829049" cy="369332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Venue for 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 to co-locate </a:t>
            </a:r>
            <a:r>
              <a:rPr lang="en-US" dirty="0" err="1" smtClean="0"/>
              <a:t>TGaj</a:t>
            </a:r>
            <a:r>
              <a:rPr lang="en-US" dirty="0" smtClean="0"/>
              <a:t> May meeting with 802.11 WG May Interim meeting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115715</TotalTime>
  <Words>1184</Words>
  <Application>Microsoft Macintosh PowerPoint</Application>
  <PresentationFormat>On-screen Show (4:3)</PresentationFormat>
  <Paragraphs>137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PowerPoint Presentation</vt:lpstr>
      <vt:lpstr>PowerPoint Presentation</vt:lpstr>
      <vt:lpstr>Guidelines for IEEE-SA Meetings</vt:lpstr>
      <vt:lpstr>Resources – URLs</vt:lpstr>
      <vt:lpstr>Agenda Items for the Week</vt:lpstr>
      <vt:lpstr>IEEE 802.11aj Agenda for the Week</vt:lpstr>
      <vt:lpstr>IEEE 802.11aj Agenda for the Week</vt:lpstr>
      <vt:lpstr>IEEE 802.11aj Agenda for the Week</vt:lpstr>
      <vt:lpstr>Meeting Venue for May meeting</vt:lpstr>
      <vt:lpstr>TGaj Secretary Position</vt:lpstr>
    </vt:vector>
  </TitlesOfParts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creator>Xiaoming Peng</dc:creator>
  <cp:keywords>Sept 2012</cp:keywords>
  <cp:lastModifiedBy>Peng Xiaoming</cp:lastModifiedBy>
  <cp:revision>3408</cp:revision>
  <cp:lastPrinted>1998-02-10T13:28:06Z</cp:lastPrinted>
  <dcterms:created xsi:type="dcterms:W3CDTF">2007-04-17T18:10:23Z</dcterms:created>
  <dcterms:modified xsi:type="dcterms:W3CDTF">2016-03-16T08:45:38Z</dcterms:modified>
</cp:coreProperties>
</file>