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307" r:id="rId5"/>
    <p:sldId id="300" r:id="rId6"/>
    <p:sldId id="272" r:id="rId7"/>
    <p:sldId id="304" r:id="rId8"/>
    <p:sldId id="305" r:id="rId9"/>
    <p:sldId id="306" r:id="rId10"/>
    <p:sldId id="308"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p="http://schemas.openxmlformats.org/presentationml/2006/main" xmlns:r="http://schemas.openxmlformats.org/officeDocument/2006/relationships" xmlns:a="http://schemas.openxmlformats.org/drawingml/2006/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49068" autoAdjust="0"/>
    <p:restoredTop sz="94786" autoAdjust="0"/>
  </p:normalViewPr>
  <p:slideViewPr>
    <p:cSldViewPr showGuides="1">
      <p:cViewPr varScale="1">
        <p:scale>
          <a:sx n="114" d="100"/>
          <a:sy n="114" d="100"/>
        </p:scale>
        <p:origin x="-16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fld id="{CCFC3D35-DAC2-6347-8D39-D1FE9831D6DD}" type="slidenum">
              <a:rPr lang="en-US"/>
              <a:pPr/>
              <a:t>7</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86577616"/>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‹Nr.›</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‹Nr.›</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‹Nr.›</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‹Nr.›</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‹Nr.›</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‹Nr.›</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‹Nr.›</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‹Nr.›</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‹Nr.›</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‹Nr.›</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Feb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‹Nr.›</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de-DE" altLang="ja-JP" smtClean="0"/>
              <a:t>Feb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‹Nr.›</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a:t>
            </a:r>
            <a:r>
              <a:rPr lang="en-US" altLang="ja-JP" sz="1800" b="1" dirty="0" smtClean="0"/>
              <a:t>16-0256-00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a:t>
            </a:r>
            <a:r>
              <a:rPr lang="en-US" altLang="ja-JP" sz="2100" dirty="0" smtClean="0">
                <a:ea typeface="ＭＳ Ｐゴシック" pitchFamily="-84" charset="-128"/>
                <a:cs typeface="ＭＳ Ｐゴシック" pitchFamily="-84" charset="-128"/>
              </a:rPr>
              <a:t> Feb 2016 </a:t>
            </a:r>
            <a:r>
              <a:rPr lang="en-US" altLang="ja-JP" sz="2100" dirty="0" smtClean="0">
                <a:ea typeface="ＭＳ Ｐゴシック" pitchFamily="-84" charset="-128"/>
                <a:cs typeface="ＭＳ Ｐゴシック" pitchFamily="-84" charset="-128"/>
              </a:rPr>
              <a:t>–</a:t>
            </a:r>
            <a:r>
              <a:rPr lang="en-US" altLang="ja-JP" sz="2100" dirty="0" smtClean="0">
                <a:ea typeface="ＭＳ Ｐゴシック" pitchFamily="-84" charset="-128"/>
                <a:cs typeface="ＭＳ Ｐゴシック" pitchFamily="-84" charset="-128"/>
              </a:rPr>
              <a:t> May </a:t>
            </a:r>
            <a:r>
              <a:rPr lang="en-US" altLang="ja-JP" sz="2100" dirty="0" smtClean="0">
                <a:ea typeface="ＭＳ Ｐゴシック" pitchFamily="-84" charset="-128"/>
                <a:cs typeface="ＭＳ Ｐゴシック" pitchFamily="-84" charset="-128"/>
              </a:rPr>
              <a:t>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a:t>
            </a:r>
            <a:r>
              <a:rPr lang="en-US" altLang="ja-JP" sz="2000" b="0" smtClean="0">
                <a:ea typeface="ＭＳ Ｐゴシック" pitchFamily="-84" charset="-128"/>
                <a:cs typeface="ＭＳ Ｐゴシック" pitchFamily="-84" charset="-128"/>
              </a:rPr>
              <a:t>02-09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563502489"/>
              </p:ext>
            </p:extLst>
          </p:nvPr>
        </p:nvGraphicFramePr>
        <p:xfrm>
          <a:off x="533400" y="3352800"/>
          <a:ext cx="8085859" cy="1595755"/>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rPr>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de-DE" altLang="ja-JP" smtClean="0"/>
              <a:t>Feb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de-DE" altLang="ja-JP" smtClean="0"/>
              <a:t>Feb 2016</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de-DE" altLang="ja-JP" smtClean="0">
                <a:latin typeface="Times New Roman" pitchFamily="-84" charset="0"/>
              </a:rPr>
              <a:t>Feb 2016</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de-DE" altLang="ja-JP" smtClean="0">
                <a:latin typeface="Times New Roman" pitchFamily="-84" charset="0"/>
              </a:rPr>
              <a:t>Feb 2016</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Feb 2016 </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 May </a:t>
            </a:r>
            <a:r>
              <a:rPr lang="en-US" altLang="ja-JP" dirty="0" smtClean="0">
                <a:ea typeface="ＭＳ Ｐゴシック" pitchFamily="-84" charset="-128"/>
                <a:cs typeface="ＭＳ Ｐゴシック" pitchFamily="-84" charset="-128"/>
              </a:rPr>
              <a:t>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de-DE" altLang="ja-JP" smtClean="0">
                <a:latin typeface="Times New Roman" pitchFamily="-84" charset="0"/>
              </a:rPr>
              <a:t>Feb 2016</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de-DE" altLang="ja-JP" smtClean="0"/>
              <a:t>Feb 2016</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Feb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2016</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a:t>
            </a:r>
            <a:r>
              <a:rPr lang="en-US" altLang="ja-JP" dirty="0" smtClean="0"/>
              <a:t>Report</a:t>
            </a:r>
          </a:p>
          <a:p>
            <a:r>
              <a:rPr lang="en-US" altLang="ja-JP" dirty="0" smtClean="0"/>
              <a:t>Call </a:t>
            </a:r>
            <a:r>
              <a:rPr lang="en-US" altLang="ja-JP" dirty="0" smtClean="0"/>
              <a:t>for volunteers to review draft</a:t>
            </a:r>
            <a:endParaRPr lang="en-US" altLang="ja-JP" dirty="0" smtClean="0"/>
          </a:p>
          <a:p>
            <a:r>
              <a:rPr lang="en-US" altLang="ja-JP" dirty="0" smtClean="0"/>
              <a:t>AOB</a:t>
            </a:r>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de-DE" altLang="ja-JP" smtClean="0">
                <a:latin typeface="Times New Roman" pitchFamily="-84" charset="0"/>
              </a:rPr>
              <a:t>Feb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de-DE" altLang="ja-JP" smtClean="0">
                <a:latin typeface="Times New Roman" pitchFamily="-84" charset="0"/>
              </a:rPr>
              <a:t>Feb 2016</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de-DE" altLang="ja-JP" smtClean="0"/>
              <a:t>Feb 2016</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7</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de-DE" altLang="ja-JP" smtClean="0"/>
              <a:t>Feb 2016</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8</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de-DE" altLang="ja-JP" smtClean="0"/>
              <a:t>Feb 2016</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1849</Words>
  <Application>Microsoft Macintosh PowerPoint</Application>
  <PresentationFormat>Bildschirmpräsentation (4:3)</PresentationFormat>
  <Paragraphs>164</Paragraphs>
  <Slides>11</Slides>
  <Notes>6</Notes>
  <HiddenSlides>0</HiddenSlides>
  <MMClips>0</MMClips>
  <ScaleCrop>false</ScaleCrop>
  <HeadingPairs>
    <vt:vector size="4" baseType="variant">
      <vt:variant>
        <vt:lpstr>Entwurfsvorlage</vt:lpstr>
      </vt:variant>
      <vt:variant>
        <vt:i4>1</vt:i4>
      </vt:variant>
      <vt:variant>
        <vt:lpstr>Folientitel</vt:lpstr>
      </vt:variant>
      <vt:variant>
        <vt:i4>11</vt:i4>
      </vt:variant>
    </vt:vector>
  </HeadingPairs>
  <TitlesOfParts>
    <vt:vector size="12" baseType="lpstr">
      <vt:lpstr>802-11-Submission</vt:lpstr>
      <vt:lpstr>IEEE 802.11 TGai Fast Initial Link Setup  Teleconference Agenda for Feb 2016 – May 2016 </vt:lpstr>
      <vt:lpstr>Abstract</vt:lpstr>
      <vt:lpstr>Meeting Protocol</vt:lpstr>
      <vt:lpstr>Call for Potentially Essential Patents</vt:lpstr>
      <vt:lpstr>Agenda for Feb 9th, 2016</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Marc Emmelmann</cp:lastModifiedBy>
  <cp:revision>424</cp:revision>
  <cp:lastPrinted>1998-02-10T13:28:06Z</cp:lastPrinted>
  <dcterms:created xsi:type="dcterms:W3CDTF">2016-02-09T14:38:00Z</dcterms:created>
  <dcterms:modified xsi:type="dcterms:W3CDTF">2016-02-09T14:42:04Z</dcterms:modified>
  <cp:category/>
</cp:coreProperties>
</file>