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22" d="100"/>
          <a:sy n="122" d="100"/>
        </p:scale>
        <p:origin x="103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802.11-16/0254r4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199-00-lrlp-january-2016-meeting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/>
              <a:t>March 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 of key differentiators of LRLP</a:t>
            </a:r>
          </a:p>
          <a:p>
            <a:r>
              <a:rPr lang="en-US" dirty="0" smtClean="0"/>
              <a:t>Approaches for longer range operation</a:t>
            </a:r>
          </a:p>
          <a:p>
            <a:r>
              <a:rPr lang="en-US" dirty="0" smtClean="0"/>
              <a:t>Coexistence approaches for long range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6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TIG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>
                <a:solidFill>
                  <a:schemeClr val="tx1"/>
                </a:solidFill>
              </a:rPr>
              <a:t>March 2016		C</a:t>
            </a:r>
            <a:r>
              <a:rPr lang="en-US" dirty="0" smtClean="0">
                <a:solidFill>
                  <a:schemeClr val="tx1"/>
                </a:solidFill>
              </a:rPr>
              <a:t>ontributions </a:t>
            </a:r>
            <a:r>
              <a:rPr lang="en-US" dirty="0">
                <a:solidFill>
                  <a:schemeClr val="tx1"/>
                </a:solidFill>
              </a:rPr>
              <a:t>and revisions  					 </a:t>
            </a:r>
            <a:r>
              <a:rPr lang="en-US" dirty="0" smtClean="0">
                <a:solidFill>
                  <a:schemeClr val="tx1"/>
                </a:solidFill>
              </a:rPr>
              <a:t>					for </a:t>
            </a:r>
            <a:r>
              <a:rPr lang="en-US" dirty="0">
                <a:solidFill>
                  <a:schemeClr val="tx1"/>
                </a:solidFill>
              </a:rPr>
              <a:t>output </a:t>
            </a:r>
            <a:r>
              <a:rPr lang="en-US" dirty="0" smtClean="0">
                <a:solidFill>
                  <a:schemeClr val="tx1"/>
                </a:solidFill>
              </a:rPr>
              <a:t>report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			</a:t>
            </a:r>
            <a:endParaRPr lang="en-US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                      WG </a:t>
            </a:r>
            <a:r>
              <a:rPr lang="en-US" dirty="0">
                <a:solidFill>
                  <a:schemeClr val="tx1"/>
                </a:solidFill>
              </a:rPr>
              <a:t>Motion to Form Study Group</a:t>
            </a:r>
          </a:p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SG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				Develop </a:t>
            </a:r>
            <a:r>
              <a:rPr lang="en-US" dirty="0">
                <a:solidFill>
                  <a:schemeClr val="tx1"/>
                </a:solidFill>
              </a:rPr>
              <a:t>PAR and CSD (WG Approval)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		</a:t>
            </a:r>
            <a:r>
              <a:rPr lang="en-US" dirty="0">
                <a:solidFill>
                  <a:schemeClr val="tx1"/>
                </a:solidFill>
              </a:rPr>
              <a:t>		Approve PAR and CSD (EC)</a:t>
            </a:r>
          </a:p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TG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TBD		</a:t>
            </a:r>
            <a:r>
              <a:rPr lang="en-US" dirty="0">
                <a:solidFill>
                  <a:schemeClr val="tx1"/>
                </a:solidFill>
              </a:rPr>
              <a:t>		First meeting of Task Group</a:t>
            </a:r>
          </a:p>
        </p:txBody>
      </p:sp>
    </p:spTree>
    <p:extLst>
      <p:ext uri="{BB962C8B-B14F-4D97-AF65-F5344CB8AC3E}">
        <p14:creationId xmlns:p14="http://schemas.microsoft.com/office/powerpoint/2010/main" val="130092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6800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January Minutes (</a:t>
            </a:r>
            <a:r>
              <a:rPr lang="en-US" dirty="0">
                <a:hlinkClick r:id="rId2"/>
              </a:rPr>
              <a:t>11-16-0199r0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Presentations of contributions</a:t>
            </a:r>
          </a:p>
          <a:p>
            <a:pPr marL="609600" indent="-609600"/>
            <a:r>
              <a:rPr lang="en-US" dirty="0"/>
              <a:t>Tuesday PM1</a:t>
            </a:r>
          </a:p>
          <a:p>
            <a:pPr marL="1009650" lvl="1" indent="-609600"/>
            <a:r>
              <a:rPr lang="en-US" dirty="0" smtClean="0"/>
              <a:t>Presentation of any remaining contributions</a:t>
            </a:r>
            <a:endParaRPr lang="en-US" dirty="0"/>
          </a:p>
          <a:p>
            <a:pPr marL="1009650" lvl="1" indent="-609600"/>
            <a:r>
              <a:rPr lang="en-US" dirty="0"/>
              <a:t>Finalization of TIG output report (</a:t>
            </a:r>
            <a:r>
              <a:rPr lang="en-US" dirty="0" smtClean="0"/>
              <a:t>11-15-1446r10 </a:t>
            </a:r>
            <a:r>
              <a:rPr lang="en-US" dirty="0"/>
              <a:t>or subsequent revision</a:t>
            </a:r>
            <a:r>
              <a:rPr lang="en-US" dirty="0" smtClean="0"/>
              <a:t>)</a:t>
            </a:r>
          </a:p>
          <a:p>
            <a:pPr marL="1009650" lvl="1" indent="-609600"/>
            <a:r>
              <a:rPr lang="en-US" strike="sngStrike" dirty="0" smtClean="0"/>
              <a:t>Notification of output report to WG reflector</a:t>
            </a:r>
            <a:endParaRPr lang="en-US" strike="sngStrike" dirty="0"/>
          </a:p>
          <a:p>
            <a:pPr marL="609600" indent="-609600"/>
            <a:r>
              <a:rPr lang="en-US" dirty="0" smtClean="0"/>
              <a:t>Wednesday </a:t>
            </a:r>
            <a:r>
              <a:rPr lang="en-US" dirty="0"/>
              <a:t>AM1</a:t>
            </a:r>
          </a:p>
          <a:p>
            <a:pPr marL="1009650" lvl="1" indent="-609600"/>
            <a:r>
              <a:rPr lang="en-US" strike="sngStrike" dirty="0" smtClean="0"/>
              <a:t>Discussion </a:t>
            </a:r>
            <a:r>
              <a:rPr lang="en-US" strike="sngStrike" dirty="0"/>
              <a:t>of output report status: Motion to request Study Group to </a:t>
            </a:r>
            <a:r>
              <a:rPr lang="en-US" strike="sngStrike" dirty="0" smtClean="0"/>
              <a:t>WG</a:t>
            </a:r>
          </a:p>
          <a:p>
            <a:pPr marL="1009650" lvl="1" indent="-609600"/>
            <a:r>
              <a:rPr lang="en-US" strike="sngStrike" dirty="0" smtClean="0"/>
              <a:t>Review of summary </a:t>
            </a:r>
            <a:r>
              <a:rPr lang="en-US" strike="sngStrike" dirty="0"/>
              <a:t>presentation 11-16-0373r0</a:t>
            </a:r>
            <a:endParaRPr lang="en-US" strike="sngStrike" dirty="0" smtClean="0"/>
          </a:p>
          <a:p>
            <a:pPr marL="609600" indent="-609600"/>
            <a:r>
              <a:rPr lang="en-US" dirty="0" smtClean="0"/>
              <a:t>Thursday PM1  (cancel?)</a:t>
            </a:r>
            <a:endParaRPr lang="en-US" dirty="0"/>
          </a:p>
          <a:p>
            <a:pPr marL="1009650" lvl="1" indent="-609600"/>
            <a:r>
              <a:rPr lang="en-US" dirty="0" smtClean="0"/>
              <a:t>Review LRLP Timeline and related contributions</a:t>
            </a:r>
          </a:p>
          <a:p>
            <a:pPr marL="1009650" lvl="1" indent="-609600"/>
            <a:r>
              <a:rPr lang="en-US" strike="sngStrike" dirty="0" smtClean="0"/>
              <a:t>If </a:t>
            </a:r>
            <a:r>
              <a:rPr lang="en-US" strike="sngStrike" dirty="0"/>
              <a:t>SG approved, initial discussion on PAR/CSD structure</a:t>
            </a:r>
          </a:p>
          <a:p>
            <a:pPr marL="1009650" lvl="1" indent="-609600"/>
            <a:r>
              <a:rPr lang="en-US" dirty="0"/>
              <a:t>Review schedule, teleconferences, objectives for next meeting</a:t>
            </a:r>
          </a:p>
          <a:p>
            <a:pPr marL="1009650" lvl="1" indent="-609600"/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Meeting Plan for the Week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Monday PM1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Wednesday AM1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Thursday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0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Output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18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16-11-334r0 	Scenario for LRLP SIG 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Stephane </a:t>
            </a:r>
            <a:r>
              <a:rPr lang="en-US" sz="1600" dirty="0"/>
              <a:t>Baron (Canon)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16-11-341r0	Low-power </a:t>
            </a:r>
            <a:r>
              <a:rPr lang="en-US" sz="1600" dirty="0"/>
              <a:t>wake-up receiver follow-up 	</a:t>
            </a:r>
            <a:r>
              <a:rPr lang="en-US" sz="1600" dirty="0" smtClean="0"/>
              <a:t>					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</a:t>
            </a:r>
            <a:r>
              <a:rPr lang="en-US" sz="1600" dirty="0"/>
              <a:t>Park (Intel Corp</a:t>
            </a:r>
            <a:r>
              <a:rPr lang="en-US" sz="1600" dirty="0" smtClean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16-11-380r0</a:t>
            </a:r>
            <a:r>
              <a:rPr lang="en-US" sz="1600" dirty="0"/>
              <a:t>	</a:t>
            </a:r>
            <a:r>
              <a:rPr lang="en-US" sz="1600" dirty="0" smtClean="0"/>
              <a:t>Discussion </a:t>
            </a:r>
            <a:r>
              <a:rPr lang="en-US" sz="1600" dirty="0"/>
              <a:t>of Requirements and Potential STA Categories 	</a:t>
            </a:r>
            <a:r>
              <a:rPr lang="en-US" sz="1600" dirty="0" smtClean="0"/>
              <a:t>		Leif </a:t>
            </a:r>
            <a:r>
              <a:rPr lang="en-US" sz="1600" dirty="0" err="1"/>
              <a:t>Wilhelmsson</a:t>
            </a:r>
            <a:r>
              <a:rPr lang="en-US" sz="1600" dirty="0"/>
              <a:t> (Ericsson)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16-11-381r0</a:t>
            </a:r>
            <a:r>
              <a:rPr lang="en-US" sz="1600" dirty="0"/>
              <a:t>	</a:t>
            </a:r>
            <a:r>
              <a:rPr lang="en-US" sz="1600" dirty="0" smtClean="0"/>
              <a:t>Discussion </a:t>
            </a:r>
            <a:r>
              <a:rPr lang="en-US" sz="1600" dirty="0"/>
              <a:t>of Wake-Up Receivers for LRLP 	</a:t>
            </a:r>
            <a:r>
              <a:rPr lang="en-US" sz="1600" dirty="0" smtClean="0"/>
              <a:t>		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br>
              <a:rPr lang="en-US" sz="1600" dirty="0" smtClean="0"/>
            </a:br>
            <a:r>
              <a:rPr lang="en-US" sz="1600" dirty="0" smtClean="0"/>
              <a:t>	Leif </a:t>
            </a:r>
            <a:r>
              <a:rPr lang="en-US" sz="1600" dirty="0" err="1"/>
              <a:t>Wilhelmsson</a:t>
            </a:r>
            <a:r>
              <a:rPr lang="en-US" sz="1600" dirty="0"/>
              <a:t> (Ericsson)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16-11-402r0</a:t>
            </a:r>
            <a:r>
              <a:rPr lang="en-US" sz="1600" dirty="0"/>
              <a:t>	</a:t>
            </a:r>
            <a:r>
              <a:rPr lang="en-US" sz="1600" dirty="0" smtClean="0"/>
              <a:t>LP </a:t>
            </a:r>
            <a:r>
              <a:rPr lang="en-US" sz="1600" dirty="0"/>
              <a:t>WUR wake-up Packet Identity Considerations 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Frank </a:t>
            </a:r>
            <a:r>
              <a:rPr lang="en-US" sz="1600" dirty="0"/>
              <a:t>Hsu (</a:t>
            </a:r>
            <a:r>
              <a:rPr lang="en-US" sz="1600" dirty="0" err="1"/>
              <a:t>MediaTek</a:t>
            </a:r>
            <a:r>
              <a:rPr lang="en-US" sz="1600" dirty="0"/>
              <a:t> Inc</a:t>
            </a:r>
            <a:r>
              <a:rPr lang="en-US" sz="1600" dirty="0" smtClean="0"/>
              <a:t>.)</a:t>
            </a:r>
          </a:p>
          <a:p>
            <a:endParaRPr lang="en-US" sz="1600" dirty="0"/>
          </a:p>
          <a:p>
            <a:r>
              <a:rPr lang="en-US" sz="1600" dirty="0" smtClean="0"/>
              <a:t>16-11-417r0	</a:t>
            </a:r>
            <a:r>
              <a:rPr lang="en-US" sz="1600" dirty="0"/>
              <a:t>Considerations on LRLP 	Minho Cheong (</a:t>
            </a:r>
            <a:r>
              <a:rPr lang="en-US" sz="1600" dirty="0" err="1"/>
              <a:t>Newracom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16-11-443r0   </a:t>
            </a:r>
            <a:r>
              <a:rPr lang="en-US" sz="1600" dirty="0" smtClean="0"/>
              <a:t>   Addressing </a:t>
            </a:r>
            <a:r>
              <a:rPr lang="en-US" sz="1600" dirty="0"/>
              <a:t>the range and power requirements of indoor use </a:t>
            </a:r>
            <a:r>
              <a:rPr lang="en-US" sz="1600" dirty="0" smtClean="0"/>
              <a:t>cases (Intel)</a:t>
            </a:r>
          </a:p>
          <a:p>
            <a:r>
              <a:rPr lang="en-US" sz="1600" dirty="0"/>
              <a:t>16-11-444r0    	Introductory Paragraph for LRLP Output </a:t>
            </a:r>
            <a:r>
              <a:rPr lang="en-US" sz="1600" dirty="0" smtClean="0"/>
              <a:t>Document Tim </a:t>
            </a:r>
            <a:r>
              <a:rPr lang="en-US" sz="1600" dirty="0"/>
              <a:t>Godfrey (EPRI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 not affecting the output report</a:t>
            </a:r>
          </a:p>
          <a:p>
            <a:endParaRPr lang="en-US" dirty="0"/>
          </a:p>
          <a:p>
            <a:r>
              <a:rPr lang="en-US" dirty="0" smtClean="0"/>
              <a:t>16-11-363r0  	Discussion </a:t>
            </a:r>
            <a:r>
              <a:rPr lang="en-US" dirty="0"/>
              <a:t>on LRLP Timeline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Chittabrata</a:t>
            </a:r>
            <a:r>
              <a:rPr lang="en-US" dirty="0" smtClean="0"/>
              <a:t> </a:t>
            </a:r>
            <a:r>
              <a:rPr lang="en-US" dirty="0"/>
              <a:t>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7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Output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11-15-1446r9 </a:t>
            </a:r>
            <a:r>
              <a:rPr lang="en-US" dirty="0"/>
              <a:t>	</a:t>
            </a:r>
            <a:r>
              <a:rPr lang="en-US" dirty="0" smtClean="0"/>
              <a:t>	LRLP </a:t>
            </a:r>
            <a:r>
              <a:rPr lang="en-US" dirty="0"/>
              <a:t>Output Report </a:t>
            </a:r>
            <a:r>
              <a:rPr lang="en-US" dirty="0" smtClean="0"/>
              <a:t>Draft (with revisions marked)</a:t>
            </a:r>
          </a:p>
          <a:p>
            <a:r>
              <a:rPr lang="en-US" dirty="0" smtClean="0"/>
              <a:t>11-15-1446r10 </a:t>
            </a:r>
            <a:r>
              <a:rPr lang="en-US" dirty="0"/>
              <a:t>	</a:t>
            </a:r>
            <a:r>
              <a:rPr lang="en-US" dirty="0" smtClean="0"/>
              <a:t>LRLP </a:t>
            </a:r>
            <a:r>
              <a:rPr lang="en-US" dirty="0"/>
              <a:t>Output Report Draft </a:t>
            </a:r>
            <a:r>
              <a:rPr lang="en-US" dirty="0" smtClean="0"/>
              <a:t>(clean)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Consideration of updates for WUR from </a:t>
            </a:r>
            <a:r>
              <a:rPr lang="en-US" dirty="0" err="1" smtClean="0"/>
              <a:t>Minyoung</a:t>
            </a:r>
            <a:r>
              <a:rPr lang="en-US" dirty="0" smtClean="0"/>
              <a:t> Park</a:t>
            </a:r>
            <a:endParaRPr lang="en-US" dirty="0" smtClean="0"/>
          </a:p>
          <a:p>
            <a:r>
              <a:rPr lang="en-US" dirty="0" smtClean="0"/>
              <a:t>Consideration of adopting document 444 as introductory paragraph</a:t>
            </a:r>
            <a:endParaRPr lang="en-US" dirty="0" smtClean="0"/>
          </a:p>
          <a:p>
            <a:r>
              <a:rPr lang="en-US" dirty="0" smtClean="0"/>
              <a:t>Any other updates of </a:t>
            </a:r>
            <a:r>
              <a:rPr lang="en-US" dirty="0"/>
              <a:t>output report based on </a:t>
            </a:r>
            <a:r>
              <a:rPr lang="en-US" dirty="0" smtClean="0"/>
              <a:t>other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Clarify the scope of LRLP</a:t>
            </a:r>
          </a:p>
          <a:p>
            <a:r>
              <a:rPr lang="en-US" b="0" dirty="0"/>
              <a:t>	</a:t>
            </a:r>
            <a:endParaRPr lang="en-US" b="0" dirty="0" smtClean="0"/>
          </a:p>
          <a:p>
            <a:r>
              <a:rPr lang="en-US" b="0" dirty="0" smtClean="0"/>
              <a:t>Develop </a:t>
            </a:r>
            <a:r>
              <a:rPr lang="en-US" b="0" dirty="0" smtClean="0"/>
              <a:t>list of </a:t>
            </a:r>
            <a:r>
              <a:rPr lang="en-US" dirty="0" smtClean="0"/>
              <a:t>key differentiators</a:t>
            </a:r>
          </a:p>
          <a:p>
            <a:pPr lvl="1"/>
            <a:r>
              <a:rPr lang="en-US" b="0" dirty="0" smtClean="0"/>
              <a:t>What are the “values” of LRLP?</a:t>
            </a:r>
          </a:p>
          <a:p>
            <a:pPr lvl="1"/>
            <a:r>
              <a:rPr lang="en-US" b="0" dirty="0" smtClean="0"/>
              <a:t>What </a:t>
            </a:r>
            <a:r>
              <a:rPr lang="en-US" b="0" dirty="0" smtClean="0"/>
              <a:t>capabilities does LRLP provide that </a:t>
            </a:r>
            <a:r>
              <a:rPr lang="en-US" b="0" dirty="0" smtClean="0"/>
              <a:t>other standards do not?</a:t>
            </a:r>
          </a:p>
          <a:p>
            <a:endParaRPr lang="en-US" b="0" dirty="0" smtClean="0"/>
          </a:p>
          <a:p>
            <a:r>
              <a:rPr lang="en-US" b="0" dirty="0" smtClean="0"/>
              <a:t>Achieve agreement on key differentiators – they form the basis for the scope of the future amendment</a:t>
            </a:r>
          </a:p>
          <a:p>
            <a:pPr lvl="1"/>
            <a:r>
              <a:rPr lang="en-US" b="0" dirty="0" smtClean="0"/>
              <a:t>LRLP scope focuses on implementing key differentiators, and not other features that may be overlapping other standards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76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provides </a:t>
            </a:r>
            <a:r>
              <a:rPr lang="en-US" b="0" dirty="0"/>
              <a:t>an integrated infrastructure connectivity. </a:t>
            </a:r>
            <a:endParaRPr lang="en-US" b="0" dirty="0" smtClean="0"/>
          </a:p>
          <a:p>
            <a:pPr marL="800100" lvl="2" indent="0"/>
            <a:r>
              <a:rPr lang="en-US" b="0" dirty="0" smtClean="0"/>
              <a:t>I.E. the IoT product </a:t>
            </a:r>
            <a:r>
              <a:rPr lang="en-US" b="0" dirty="0" smtClean="0"/>
              <a:t>with LRLP does </a:t>
            </a:r>
            <a:r>
              <a:rPr lang="en-US" b="0" dirty="0" smtClean="0"/>
              <a:t>not have to provide both ends of the </a:t>
            </a:r>
            <a:r>
              <a:rPr lang="en-US" b="0" dirty="0" smtClean="0"/>
              <a:t>link to the Cloud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enables </a:t>
            </a:r>
            <a:r>
              <a:rPr lang="en-US" b="0" dirty="0"/>
              <a:t>an asymmetrical STA/AP relationship.</a:t>
            </a:r>
          </a:p>
          <a:p>
            <a:pPr marL="400050" lvl="1" indent="0"/>
            <a:r>
              <a:rPr lang="en-US" b="0" dirty="0" smtClean="0"/>
              <a:t>	The </a:t>
            </a:r>
            <a:r>
              <a:rPr lang="en-US" b="0" dirty="0"/>
              <a:t>STA can be simpler, with different RF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defines a single PHY and modulation that can be parameterized to optimize for lowest power or longer range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75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325</TotalTime>
  <Words>468</Words>
  <Application>Microsoft Office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Monotype Sorts</vt:lpstr>
      <vt:lpstr>Times New Roman</vt:lpstr>
      <vt:lpstr>Wingdings</vt:lpstr>
      <vt:lpstr>Office Theme</vt:lpstr>
      <vt:lpstr>Document</vt:lpstr>
      <vt:lpstr>IEEE 802.11 LRLP TIG March 2016 Agenda and Opening Report</vt:lpstr>
      <vt:lpstr>IEEE 802.11 LRLP TIG Agenda</vt:lpstr>
      <vt:lpstr>Guidelines for IEEE-SA Meetings</vt:lpstr>
      <vt:lpstr>LRLP Meeting Plan for the Week</vt:lpstr>
      <vt:lpstr>Contributions for Output Document</vt:lpstr>
      <vt:lpstr>Contributions</vt:lpstr>
      <vt:lpstr>Review of Output Report</vt:lpstr>
      <vt:lpstr>Plan for May Meeting</vt:lpstr>
      <vt:lpstr>Examples of key differentiators</vt:lpstr>
      <vt:lpstr>Call for Contributions</vt:lpstr>
      <vt:lpstr>LRLP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30</cp:revision>
  <cp:lastPrinted>1601-01-01T00:00:00Z</cp:lastPrinted>
  <dcterms:created xsi:type="dcterms:W3CDTF">2016-02-08T13:08:28Z</dcterms:created>
  <dcterms:modified xsi:type="dcterms:W3CDTF">2016-03-15T13:06:26Z</dcterms:modified>
</cp:coreProperties>
</file>