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4" r:id="rId4"/>
    <p:sldId id="275" r:id="rId5"/>
    <p:sldId id="27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0" autoAdjust="0"/>
    <p:restoredTop sz="86444" autoAdjust="0"/>
  </p:normalViewPr>
  <p:slideViewPr>
    <p:cSldViewPr>
      <p:cViewPr varScale="1">
        <p:scale>
          <a:sx n="65" d="100"/>
          <a:sy n="65" d="100"/>
        </p:scale>
        <p:origin x="78" y="40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802-11-16/02472r0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62933" y="6475412"/>
            <a:ext cx="124477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11-16-0247r0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3/bt/P802d3bt_5Criteria.pdf" TargetMode="External"/><Relationship Id="rId13" Type="http://schemas.openxmlformats.org/officeDocument/2006/relationships/hyperlink" Target="https://mentor.ieee.org/802.15/dcn/15/15-15-0760-07-0llc-802-15-12-par-draft.pdf" TargetMode="External"/><Relationship Id="rId18" Type="http://schemas.openxmlformats.org/officeDocument/2006/relationships/hyperlink" Target="https://mentor.ieee.org/802.16/dcn/16/16-0013-01.docx" TargetMode="External"/><Relationship Id="rId3" Type="http://schemas.openxmlformats.org/officeDocument/2006/relationships/hyperlink" Target="http://www.ieee802.org/1/files/public/docs2016/cr-draft-PAR-0216-v01.pdf" TargetMode="External"/><Relationship Id="rId7" Type="http://schemas.openxmlformats.org/officeDocument/2006/relationships/hyperlink" Target="http://ieee802.org/3/bt/P802_3bt_PAR_Jan_21_16.pdf" TargetMode="External"/><Relationship Id="rId12" Type="http://schemas.openxmlformats.org/officeDocument/2006/relationships/hyperlink" Target="http://ieee802.org/3/50G/public/CSD_50G_NGOATH_01_0116.pdf" TargetMode="External"/><Relationship Id="rId17" Type="http://schemas.openxmlformats.org/officeDocument/2006/relationships/hyperlink" Target="https://mentor.ieee.org/802.16/dcn/16/16-0012-01.docx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mentor.ieee.org/802.15/dcn/16/15-16-0131-00-0000-15-4v-regional-sub-ghz-csd-dra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50G/public/NGAOTH_802d3bs_CSD_modification_0116.pdf" TargetMode="External"/><Relationship Id="rId11" Type="http://schemas.openxmlformats.org/officeDocument/2006/relationships/hyperlink" Target="http://ieee802.org/3/50G/public/50G_NGOATH_PAR_0116.pdf" TargetMode="External"/><Relationship Id="rId5" Type="http://schemas.openxmlformats.org/officeDocument/2006/relationships/hyperlink" Target="http://www.ieee802.org/3/50G/public/NGAOTH_802d3bs_PAR_modification_0116.pdf" TargetMode="External"/><Relationship Id="rId15" Type="http://schemas.openxmlformats.org/officeDocument/2006/relationships/hyperlink" Target="https://mentor.ieee.org/802.15/dcn/16/15-16-0130-01-0000-p802-15-4v-par-regional-sub-ghz-draft.pdf" TargetMode="External"/><Relationship Id="rId10" Type="http://schemas.openxmlformats.org/officeDocument/2006/relationships/hyperlink" Target="http://ieee802.org/3/25GSMF/lewis_25gsmf_02b_0116.pdf" TargetMode="External"/><Relationship Id="rId4" Type="http://schemas.openxmlformats.org/officeDocument/2006/relationships/hyperlink" Target="http://www.ieee802.org/1/files/public/docs2016/cr-draft-CSD-0216-v01.pdf" TargetMode="External"/><Relationship Id="rId9" Type="http://schemas.openxmlformats.org/officeDocument/2006/relationships/hyperlink" Target="http://ieee802.org/3/25GSMF/law_25gsmf_01_0116.pdf" TargetMode="External"/><Relationship Id="rId14" Type="http://schemas.openxmlformats.org/officeDocument/2006/relationships/hyperlink" Target="https://mentor.ieee.org/802.15/dcn/15/15-15-0768-06-0llc-802-15-12-draft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Agenda and Meeting slides - March 2016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7694" y="16224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2016-02-12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533400" y="2590800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7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96944" cy="5328592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 dirty="0"/>
              <a:t>Mar 13-18, 2016, Macao, China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802.1Qcr - Amendment: Asynchronous Traffic Shaping, </a:t>
            </a:r>
            <a:r>
              <a:rPr lang="en-US" dirty="0">
                <a:hlinkClick r:id="rId3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802.3bs - Amendment: 200 Gb/s Ethernet and 400 Gb/s Ethernet, </a:t>
            </a:r>
            <a:r>
              <a:rPr lang="en-US" dirty="0">
                <a:hlinkClick r:id="rId5"/>
              </a:rPr>
              <a:t>PAR Modification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CSD Modification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802.3bt - Amendment: DTE Power via MDI over 4-Pair, </a:t>
            </a:r>
            <a:r>
              <a:rPr lang="en-US" dirty="0">
                <a:hlinkClick r:id="rId7"/>
              </a:rPr>
              <a:t>PAR Modification</a:t>
            </a:r>
            <a:r>
              <a:rPr lang="en-US" dirty="0"/>
              <a:t> and </a:t>
            </a:r>
            <a:r>
              <a:rPr lang="en-US" dirty="0">
                <a:hlinkClick r:id="rId8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802.3cc - Amendment: 25 Gb/s over Single-Mode Fiber: </a:t>
            </a:r>
            <a:r>
              <a:rPr lang="en-US" dirty="0">
                <a:hlinkClick r:id="rId9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10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802.3cd - Amendment: 50 Gb/s Ethernet, 100 Gb/s Ethernet and 200 Gb/s Ethernet Physical Layers; </a:t>
            </a:r>
            <a:r>
              <a:rPr lang="en-US" dirty="0">
                <a:hlinkClick r:id="rId11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12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802.15.12 - Amendment: Upper Layer Interface (ULI), </a:t>
            </a:r>
            <a:r>
              <a:rPr lang="en-US" dirty="0">
                <a:hlinkClick r:id="rId13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14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802.15.4v - Amendment: Usage of Regional Sub-GHz bands, </a:t>
            </a:r>
            <a:r>
              <a:rPr lang="en-US" dirty="0">
                <a:hlinkClick r:id="rId15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16"/>
              </a:rPr>
              <a:t>CSD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802.16s - Amendment: Air Interface for Broadband Wireless Access Systems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hlinkClick r:id="rId17"/>
              </a:rPr>
              <a:t>PAR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hlinkClick r:id="rId18"/>
              </a:rPr>
              <a:t>CSD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Meeting </a:t>
            </a:r>
            <a:r>
              <a:rPr lang="en-US" altLang="en-US" sz="2400" dirty="0" smtClean="0"/>
              <a:t>times: Monday PM2, Tuesday AM2, Thursday AM</a:t>
            </a:r>
            <a:r>
              <a:rPr lang="en-US" altLang="en-US" sz="1800" dirty="0" smtClean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</a:t>
            </a:r>
            <a:r>
              <a:rPr lang="en-US" altLang="en-US" sz="2800" dirty="0" smtClean="0"/>
              <a:t>Review SC </a:t>
            </a:r>
            <a:r>
              <a:rPr lang="en-US" altLang="en-US" sz="2800" dirty="0"/>
              <a:t>–  </a:t>
            </a:r>
            <a:r>
              <a:rPr lang="en-US" altLang="en-US" sz="2800" dirty="0" smtClean="0"/>
              <a:t>March </a:t>
            </a:r>
            <a:r>
              <a:rPr lang="en-US" altLang="en-US" sz="2800" dirty="0" smtClean="0"/>
              <a:t>2016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Chair</a:t>
            </a:r>
            <a:r>
              <a:rPr lang="en-US" altLang="en-US" sz="2800" dirty="0"/>
              <a:t>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28315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Agenda: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</a:t>
            </a:r>
            <a:r>
              <a:rPr lang="en-US" cap="none" dirty="0" smtClean="0"/>
              <a:t>Review Comments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Responses From 802 WGs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grouper.ieee.org/groups/802/PARs.shtml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6402</TotalTime>
  <Words>340</Words>
  <Application>Microsoft Office PowerPoint</Application>
  <PresentationFormat>On-screen Show (4:3)</PresentationFormat>
  <Paragraphs>67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802-11 Theme</vt:lpstr>
      <vt:lpstr>Microsoft Word 97 - 2003 Document</vt:lpstr>
      <vt:lpstr>PAR Review - Agenda and Meeting slides - March 2016</vt:lpstr>
      <vt:lpstr>Abstract-Snapshot</vt:lpstr>
      <vt:lpstr>PAR Review SC –  March 2016 Chair: Jon Rosdahl</vt:lpstr>
      <vt:lpstr>Par Review Comments</vt:lpstr>
      <vt:lpstr>Responses From 802 WGs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Agenda and Meeting slides - March 2016</dc:title>
  <dc:subject>March 2016</dc:subject>
  <dc:creator>Jon Rosdahl</dc:creator>
  <cp:keywords>Agenda and Meeting Slides</cp:keywords>
  <dc:description>Jon Rosdahl (Qualcomm)</dc:description>
  <cp:lastModifiedBy>Jon Rosdahl</cp:lastModifiedBy>
  <cp:revision>75</cp:revision>
  <cp:lastPrinted>1601-01-01T00:00:00Z</cp:lastPrinted>
  <dcterms:created xsi:type="dcterms:W3CDTF">2014-04-14T10:59:07Z</dcterms:created>
  <dcterms:modified xsi:type="dcterms:W3CDTF">2016-03-06T15:14:14Z</dcterms:modified>
  <cp:category>Agenda</cp:category>
</cp:coreProperties>
</file>