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1" r:id="rId6"/>
    <p:sldId id="302"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80497" autoAdjust="0"/>
  </p:normalViewPr>
  <p:slideViewPr>
    <p:cSldViewPr>
      <p:cViewPr varScale="1">
        <p:scale>
          <a:sx n="70" d="100"/>
          <a:sy n="70" d="100"/>
        </p:scale>
        <p:origin x="378" y="6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802.11-16/0245r2</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802.11-16/0245r2</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802.11-16/0245r2</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802.11-16/0245r2</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802.11-16/0245r2</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269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802.11-16/0245r2</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11-16-0245r2</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97"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15-16/0201r1</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42445310"/>
              </p:ext>
            </p:extLst>
          </p:nvPr>
        </p:nvGraphicFramePr>
        <p:xfrm>
          <a:off x="685800" y="1234439"/>
          <a:ext cx="3257550" cy="5125213"/>
        </p:xfrm>
        <a:graphic>
          <a:graphicData uri="http://schemas.openxmlformats.org/drawingml/2006/table">
            <a:tbl>
              <a:tblPr>
                <a:tableStyleId>{5C22544A-7EE6-4342-B048-85BDC9FD1C3A}</a:tableStyleId>
              </a:tblPr>
              <a:tblGrid>
                <a:gridCol w="2209800"/>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4.110 – Site Survey</a:t>
                      </a: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4.113 –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962762721"/>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2104097421"/>
              </p:ext>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$416.38</a:t>
                      </a: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$78,640.89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429995569"/>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$8,690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$45,500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$90,000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$244,240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($22,740)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$814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098722723"/>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March 2016</a:t>
            </a:r>
          </a:p>
        </p:txBody>
      </p:sp>
      <p:graphicFrame>
        <p:nvGraphicFramePr>
          <p:cNvPr id="6" name="Table 5"/>
          <p:cNvGraphicFramePr>
            <a:graphicFrameLocks noGrp="1"/>
          </p:cNvGraphicFramePr>
          <p:nvPr>
            <p:extLst>
              <p:ext uri="{D42A27DB-BD31-4B8C-83A1-F6EECF244321}">
                <p14:modId xmlns:p14="http://schemas.microsoft.com/office/powerpoint/2010/main" val="258456669"/>
              </p:ext>
            </p:extLst>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$416.38</a:t>
                      </a:r>
                      <a:endParaRPr lang="en-US" sz="12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$78,640.89</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52138</TotalTime>
  <Words>2201</Words>
  <Application>Microsoft Office PowerPoint</Application>
  <PresentationFormat>On-screen Show (4:3)</PresentationFormat>
  <Paragraphs>743</Paragraphs>
  <Slides>11</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2016</vt:lpstr>
      <vt:lpstr>Abstract</vt:lpstr>
      <vt:lpstr>PowerPoint Presentation</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Rosdahl, Jon</cp:lastModifiedBy>
  <cp:revision>294</cp:revision>
  <cp:lastPrinted>1601-01-01T00:00:00Z</cp:lastPrinted>
  <dcterms:created xsi:type="dcterms:W3CDTF">2012-05-13T15:07:35Z</dcterms:created>
  <dcterms:modified xsi:type="dcterms:W3CDTF">2016-03-15T01:47:05Z</dcterms:modified>
</cp:coreProperties>
</file>