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429" r:id="rId3"/>
    <p:sldId id="455" r:id="rId4"/>
    <p:sldId id="483" r:id="rId5"/>
    <p:sldId id="465" r:id="rId6"/>
    <p:sldId id="486" r:id="rId7"/>
    <p:sldId id="484" r:id="rId8"/>
    <p:sldId id="469" r:id="rId9"/>
    <p:sldId id="434" r:id="rId10"/>
    <p:sldId id="490" r:id="rId11"/>
    <p:sldId id="481"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 id="487" r:id="rId28"/>
    <p:sldId id="488" r:id="rId29"/>
    <p:sldId id="489" r:id="rId30"/>
    <p:sldId id="491" r:id="rId31"/>
    <p:sldId id="492" r:id="rId32"/>
    <p:sldId id="493" r:id="rId33"/>
    <p:sldId id="494" r:id="rId34"/>
    <p:sldId id="495"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576"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1">
                    <a:lumMod val="50000"/>
                  </a:schemeClr>
                </a:solidFill>
              </a:rPr>
              <a:t>SB1-comment-resolution-part3 (11-16/0435r1,Yongho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r>
              <a:rPr lang="en-US" altLang="ko-KR" sz="1800" dirty="0" smtClean="0">
                <a:solidFill>
                  <a:schemeClr val="bg1">
                    <a:lumMod val="50000"/>
                  </a:schemeClr>
                </a:solidFill>
              </a:rPr>
              <a:t>CID 9066</a:t>
            </a:r>
          </a:p>
          <a:p>
            <a:pPr lvl="1"/>
            <a:r>
              <a:rPr lang="en-US" dirty="0" smtClean="0">
                <a:solidFill>
                  <a:schemeClr val="bg1">
                    <a:lumMod val="50000"/>
                  </a:schemeClr>
                </a:solidFill>
              </a:rPr>
              <a:t>SB1 </a:t>
            </a:r>
            <a:r>
              <a:rPr lang="en-US" dirty="0">
                <a:solidFill>
                  <a:schemeClr val="bg1">
                    <a:lumMod val="50000"/>
                  </a:schemeClr>
                </a:solidFill>
              </a:rPr>
              <a:t>CR Miscellaneous Part </a:t>
            </a:r>
            <a:r>
              <a:rPr lang="en-US" dirty="0" smtClean="0">
                <a:solidFill>
                  <a:schemeClr val="bg1">
                    <a:lumMod val="50000"/>
                  </a:schemeClr>
                </a:solidFill>
              </a:rPr>
              <a:t>1 (11-16/0458r0, Alfred Asterjadhi)</a:t>
            </a:r>
            <a:endParaRPr lang="en-GB" dirty="0">
              <a:solidFill>
                <a:schemeClr val="bg1">
                  <a:lumMod val="50000"/>
                </a:schemeClr>
              </a:solidFill>
            </a:endParaRPr>
          </a:p>
          <a:p>
            <a:pPr lvl="2"/>
            <a:r>
              <a:rPr lang="en-GB" sz="1800" dirty="0" smtClean="0">
                <a:solidFill>
                  <a:schemeClr val="bg1">
                    <a:lumMod val="50000"/>
                  </a:schemeClr>
                </a:solidFill>
              </a:rPr>
              <a:t>9057</a:t>
            </a:r>
            <a:r>
              <a:rPr lang="en-GB" sz="1800" dirty="0">
                <a:solidFill>
                  <a:schemeClr val="bg1">
                    <a:lumMod val="50000"/>
                  </a:schemeClr>
                </a:solidFill>
              </a:rPr>
              <a:t>, 9064, 9040, 9041, 9047, 9048, </a:t>
            </a:r>
            <a:r>
              <a:rPr lang="en-GB" sz="1800" dirty="0" smtClean="0">
                <a:solidFill>
                  <a:schemeClr val="bg1">
                    <a:lumMod val="50000"/>
                  </a:schemeClr>
                </a:solidFill>
              </a:rPr>
              <a:t>9006</a:t>
            </a:r>
            <a:endParaRPr lang="en-US" sz="1800" dirty="0">
              <a:solidFill>
                <a:schemeClr val="bg1">
                  <a:lumMod val="50000"/>
                </a:schemeClr>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996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dirty="0" smtClean="0">
                <a:solidFill>
                  <a:schemeClr val="bg1">
                    <a:lumMod val="50000"/>
                  </a:schemeClr>
                </a:solidFill>
              </a:rPr>
              <a:t>Comment-resolution-part1 (11-16/311r2,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a:t>
            </a:r>
            <a:r>
              <a:rPr lang="en-US" sz="1800" dirty="0">
                <a:solidFill>
                  <a:schemeClr val="bg1">
                    <a:lumMod val="50000"/>
                  </a:schemeClr>
                </a:solidFill>
              </a:rPr>
              <a:t>9001 and </a:t>
            </a:r>
            <a:r>
              <a:rPr lang="en-US" sz="1800" dirty="0" smtClean="0">
                <a:solidFill>
                  <a:schemeClr val="bg1">
                    <a:lumMod val="50000"/>
                  </a:schemeClr>
                </a:solidFill>
              </a:rPr>
              <a:t>9004</a:t>
            </a:r>
          </a:p>
          <a:p>
            <a:pPr lvl="1"/>
            <a:r>
              <a:rPr lang="pt-BR" dirty="0" smtClean="0"/>
              <a:t>Comment-resolution-part4 (11-16/453r0, Yongho Seok)</a:t>
            </a:r>
          </a:p>
          <a:p>
            <a:pPr lvl="2"/>
            <a:r>
              <a:rPr lang="pt-BR" sz="1800" dirty="0" smtClean="0"/>
              <a:t>CID </a:t>
            </a:r>
            <a:r>
              <a:rPr lang="pt-BR" sz="1800" dirty="0"/>
              <a:t>9059, 9060, 9063, 9061, </a:t>
            </a:r>
            <a:r>
              <a:rPr lang="pt-BR" sz="1800" dirty="0" smtClean="0"/>
              <a:t>9062</a:t>
            </a:r>
          </a:p>
          <a:p>
            <a:pPr lvl="1"/>
            <a:r>
              <a:rPr lang="en-US" dirty="0" smtClean="0">
                <a:solidFill>
                  <a:schemeClr val="bg1">
                    <a:lumMod val="50000"/>
                  </a:schemeClr>
                </a:solidFill>
              </a:rPr>
              <a:t>Comment-resolution-part5 (11-16/461r0, Yongho </a:t>
            </a:r>
            <a:r>
              <a:rPr lang="en-US" dirty="0" err="1" smtClean="0">
                <a:solidFill>
                  <a:schemeClr val="bg1">
                    <a:lumMod val="50000"/>
                  </a:schemeClr>
                </a:solidFill>
              </a:rPr>
              <a:t>Seok</a:t>
            </a:r>
            <a:r>
              <a:rPr lang="en-US" dirty="0" smtClean="0">
                <a:solidFill>
                  <a:schemeClr val="bg1">
                    <a:lumMod val="50000"/>
                  </a:schemeClr>
                </a:solidFill>
              </a:rPr>
              <a:t>)</a:t>
            </a:r>
          </a:p>
          <a:p>
            <a:pPr lvl="2"/>
            <a:r>
              <a:rPr lang="en-US" sz="1800" dirty="0" smtClean="0">
                <a:solidFill>
                  <a:schemeClr val="bg1">
                    <a:lumMod val="50000"/>
                  </a:schemeClr>
                </a:solidFill>
              </a:rPr>
              <a:t>CID 9055</a:t>
            </a:r>
          </a:p>
          <a:p>
            <a:pPr lvl="1"/>
            <a:r>
              <a:rPr lang="en-US" altLang="ko-KR" dirty="0" smtClean="0"/>
              <a:t>Comment </a:t>
            </a:r>
            <a:r>
              <a:rPr lang="en-US" altLang="ko-KR" dirty="0"/>
              <a:t>resolutions XYZ (Matthew Fischer)</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dirty="0" smtClean="0"/>
              <a:t>SB1-CID9035-CID9038 </a:t>
            </a:r>
            <a:r>
              <a:rPr lang="en-US" altLang="ko-KR" dirty="0" smtClean="0"/>
              <a:t>(</a:t>
            </a:r>
            <a:r>
              <a:rPr lang="pt-BR" dirty="0" smtClean="0"/>
              <a:t>11-16/470r0</a:t>
            </a:r>
            <a:r>
              <a:rPr lang="pt-BR" dirty="0"/>
              <a:t>, </a:t>
            </a:r>
            <a:r>
              <a:rPr lang="en-US" altLang="ko-KR" dirty="0" smtClean="0"/>
              <a:t>Matthew </a:t>
            </a:r>
            <a:r>
              <a:rPr lang="en-US" altLang="ko-KR" dirty="0"/>
              <a:t>Fischer)</a:t>
            </a:r>
          </a:p>
          <a:p>
            <a:pPr lvl="1"/>
            <a:r>
              <a:rPr lang="en-US" dirty="0"/>
              <a:t>SB1 miscellaneous comment </a:t>
            </a:r>
            <a:r>
              <a:rPr lang="en-US" dirty="0" smtClean="0"/>
              <a:t>resolutions (</a:t>
            </a:r>
            <a:r>
              <a:rPr lang="pt-BR" dirty="0" smtClean="0"/>
              <a:t>11-16/465r0</a:t>
            </a:r>
            <a:r>
              <a:rPr lang="pt-BR" dirty="0"/>
              <a:t>, </a:t>
            </a:r>
            <a:r>
              <a:rPr lang="en-US" dirty="0" smtClean="0"/>
              <a:t>Menzo Wentink)</a:t>
            </a:r>
          </a:p>
          <a:p>
            <a:pPr lvl="1"/>
            <a:r>
              <a:rPr lang="en-US" dirty="0" smtClean="0"/>
              <a:t>SB1 CR Miscellaneous Part 2 (</a:t>
            </a:r>
            <a:r>
              <a:rPr lang="pt-BR" dirty="0" smtClean="0"/>
              <a:t>11-16/472r0, </a:t>
            </a:r>
            <a:r>
              <a:rPr lang="en-US" dirty="0" smtClean="0"/>
              <a:t>Alfred Asterjadhi)</a:t>
            </a:r>
            <a:endParaRPr lang="pt-BR" dirty="0" smtClean="0"/>
          </a:p>
          <a:p>
            <a:pPr lvl="1"/>
            <a:r>
              <a:rPr lang="pt-BR" dirty="0" smtClean="0"/>
              <a:t>Comment-resolution-part4 </a:t>
            </a:r>
            <a:r>
              <a:rPr lang="pt-BR" dirty="0"/>
              <a:t>(</a:t>
            </a:r>
            <a:r>
              <a:rPr lang="pt-BR" dirty="0" smtClean="0"/>
              <a:t>11-16/453r1, </a:t>
            </a:r>
            <a:r>
              <a:rPr lang="pt-BR" dirty="0"/>
              <a:t>Yongho Seok)</a:t>
            </a:r>
          </a:p>
          <a:p>
            <a:pPr lvl="2"/>
            <a:r>
              <a:rPr lang="pt-BR" sz="1800" dirty="0"/>
              <a:t>CID 9059, 9060, 9063, 9061, </a:t>
            </a:r>
            <a:r>
              <a:rPr lang="pt-BR" sz="1800" dirty="0" smtClean="0"/>
              <a:t>9062</a:t>
            </a:r>
          </a:p>
          <a:p>
            <a:pPr lvl="1"/>
            <a:r>
              <a:rPr lang="pt-BR" dirty="0"/>
              <a:t>SB CR </a:t>
            </a:r>
            <a:r>
              <a:rPr lang="pt-BR" dirty="0" smtClean="0"/>
              <a:t>Miscellaneous Part 3 (11-16/xxxxr0, Alfred Asterjadhi) </a:t>
            </a:r>
            <a:endParaRPr lang="pt-BR" dirty="0"/>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 (Passes)</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9065 as shown in </a:t>
            </a:r>
            <a:r>
              <a:rPr lang="en-US" altLang="ko-KR" dirty="0" smtClean="0">
                <a:solidFill>
                  <a:schemeClr val="bg1">
                    <a:lumMod val="50000"/>
                  </a:schemeClr>
                </a:solidFill>
              </a:rPr>
              <a:t>11-16/0450r0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8Y, 0N, 1A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9069, 9068 as shown in </a:t>
            </a:r>
            <a:r>
              <a:rPr lang="en-US" altLang="ko-KR" dirty="0" smtClean="0">
                <a:solidFill>
                  <a:schemeClr val="bg1">
                    <a:lumMod val="50000"/>
                  </a:schemeClr>
                </a:solidFill>
              </a:rPr>
              <a:t>11-16/0434r2</a:t>
            </a:r>
            <a:r>
              <a:rPr lang="en-GB" altLang="ko-KR" dirty="0" smtClean="0">
                <a:solidFill>
                  <a:schemeClr val="bg1">
                    <a:lumMod val="50000"/>
                  </a:schemeClr>
                </a:solidFill>
              </a:rPr>
              <a:t>?</a:t>
            </a:r>
            <a:endParaRPr lang="en-GB" altLang="ko-KR" dirty="0">
              <a:solidFill>
                <a:schemeClr val="bg1">
                  <a:lumMod val="50000"/>
                </a:schemeClr>
              </a:solidFill>
            </a:endParaRPr>
          </a:p>
          <a:p>
            <a:pPr marL="457200" lvl="1"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11Y, 0N, </a:t>
            </a:r>
            <a:r>
              <a:rPr lang="en-US" altLang="ko-KR" dirty="0">
                <a:solidFill>
                  <a:schemeClr val="bg1">
                    <a:lumMod val="50000"/>
                  </a:schemeClr>
                </a:solidFill>
              </a:rPr>
              <a:t>0A (Passes)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9066 as shown in </a:t>
            </a:r>
            <a:r>
              <a:rPr lang="en-US" altLang="ko-KR" dirty="0" smtClean="0">
                <a:solidFill>
                  <a:schemeClr val="bg1">
                    <a:lumMod val="50000"/>
                  </a:schemeClr>
                </a:solidFill>
              </a:rPr>
              <a:t>11-16/0435r1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a:solidFill>
                  <a:schemeClr val="bg1">
                    <a:lumMod val="50000"/>
                  </a:schemeClr>
                </a:solidFill>
              </a:rPr>
              <a:t>4</a:t>
            </a:r>
            <a:r>
              <a:rPr lang="en-US" altLang="ko-KR" dirty="0" smtClean="0">
                <a:solidFill>
                  <a:schemeClr val="bg1">
                    <a:lumMod val="50000"/>
                  </a:schemeClr>
                </a:solidFill>
              </a:rPr>
              <a:t>Y, 0N, 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790288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9057, 9064, 9040, 9041, 9047, 9006 as shown in </a:t>
            </a:r>
            <a:r>
              <a:rPr lang="en-US" altLang="ko-KR" dirty="0" smtClean="0">
                <a:solidFill>
                  <a:schemeClr val="bg1">
                    <a:lumMod val="50000"/>
                  </a:schemeClr>
                </a:solidFill>
              </a:rPr>
              <a:t>11-16/0458r1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4Y, 0N</a:t>
            </a:r>
            <a:r>
              <a:rPr lang="en-US" altLang="ko-KR" dirty="0">
                <a:solidFill>
                  <a:schemeClr val="bg1">
                    <a:lumMod val="50000"/>
                  </a:schemeClr>
                </a:solidFill>
              </a:rPr>
              <a:t>, </a:t>
            </a:r>
            <a:r>
              <a:rPr lang="en-US" altLang="ko-KR" dirty="0" smtClean="0">
                <a:solidFill>
                  <a:schemeClr val="bg1">
                    <a:lumMod val="50000"/>
                  </a:schemeClr>
                </a:solidFill>
              </a:rPr>
              <a:t>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151375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9001, 9004 as shown in </a:t>
            </a:r>
            <a:r>
              <a:rPr lang="en-US" altLang="ko-KR" dirty="0" smtClean="0">
                <a:solidFill>
                  <a:schemeClr val="bg1">
                    <a:lumMod val="50000"/>
                  </a:schemeClr>
                </a:solidFill>
              </a:rPr>
              <a:t>11-16/0311r2</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6Y, 0N</a:t>
            </a:r>
            <a:r>
              <a:rPr lang="en-US" altLang="ko-KR" dirty="0">
                <a:solidFill>
                  <a:schemeClr val="bg1">
                    <a:lumMod val="50000"/>
                  </a:schemeClr>
                </a:solidFill>
              </a:rPr>
              <a:t>, </a:t>
            </a:r>
            <a:r>
              <a:rPr lang="en-US" altLang="ko-KR" dirty="0" smtClean="0">
                <a:solidFill>
                  <a:schemeClr val="bg1">
                    <a:lumMod val="50000"/>
                  </a:schemeClr>
                </a:solidFill>
              </a:rPr>
              <a:t>4A</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07143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9059, 9060, 9063, 9061, 9062 as shown in </a:t>
            </a:r>
            <a:r>
              <a:rPr lang="en-US" altLang="ko-KR" dirty="0" smtClean="0"/>
              <a:t>11-16/0453r0</a:t>
            </a:r>
            <a:r>
              <a:rPr lang="en-GB" altLang="ko-KR" dirty="0" smtClean="0"/>
              <a:t>?</a:t>
            </a:r>
            <a:endParaRPr lang="en-GB" altLang="ko-KR" dirty="0"/>
          </a:p>
          <a:p>
            <a:pPr marL="0" indent="0">
              <a:buNone/>
            </a:pPr>
            <a:endParaRPr lang="en-US" altLang="ko-KR" dirty="0" smtClean="0"/>
          </a:p>
          <a:p>
            <a:r>
              <a:rPr lang="en-US" altLang="ko-KR" dirty="0" smtClean="0"/>
              <a:t>Result:</a:t>
            </a:r>
          </a:p>
          <a:p>
            <a:pPr lvl="1"/>
            <a:r>
              <a:rPr lang="en-US" altLang="ko-KR" dirty="0" smtClean="0"/>
              <a:t>Y, N</a:t>
            </a:r>
            <a:r>
              <a:rPr lang="en-US" altLang="ko-KR" dirty="0"/>
              <a:t>, </a:t>
            </a:r>
            <a:r>
              <a:rPr lang="en-US" altLang="ko-KR" dirty="0" smtClean="0"/>
              <a:t>A</a:t>
            </a:r>
            <a:endParaRPr lang="ko-KR" altLang="en-US" dirty="0"/>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33973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9055 as shown in </a:t>
            </a:r>
            <a:r>
              <a:rPr lang="en-US" altLang="ko-KR" dirty="0" smtClean="0">
                <a:solidFill>
                  <a:schemeClr val="bg1">
                    <a:lumMod val="50000"/>
                  </a:schemeClr>
                </a:solidFill>
              </a:rPr>
              <a:t>11-16/0461r0</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solidFill>
                <a:schemeClr val="bg1">
                  <a:lumMod val="50000"/>
                </a:schemeClr>
              </a:solidFill>
            </a:endParaRPr>
          </a:p>
          <a:p>
            <a:r>
              <a:rPr lang="en-US" altLang="ko-KR" dirty="0" smtClean="0">
                <a:solidFill>
                  <a:schemeClr val="bg1">
                    <a:lumMod val="50000"/>
                  </a:schemeClr>
                </a:solidFill>
              </a:rPr>
              <a:t>Result:</a:t>
            </a:r>
          </a:p>
          <a:p>
            <a:pPr lvl="1"/>
            <a:r>
              <a:rPr lang="en-US" altLang="ko-KR" dirty="0" smtClean="0">
                <a:solidFill>
                  <a:schemeClr val="bg1">
                    <a:lumMod val="50000"/>
                  </a:schemeClr>
                </a:solidFill>
              </a:rPr>
              <a:t>5Y, 0N</a:t>
            </a:r>
            <a:r>
              <a:rPr lang="en-US" altLang="ko-KR" dirty="0">
                <a:solidFill>
                  <a:schemeClr val="bg1">
                    <a:lumMod val="50000"/>
                  </a:schemeClr>
                </a:solidFill>
              </a:rPr>
              <a:t>, </a:t>
            </a:r>
            <a:r>
              <a:rPr lang="en-US" altLang="ko-KR" dirty="0" smtClean="0">
                <a:solidFill>
                  <a:schemeClr val="bg1">
                    <a:lumMod val="50000"/>
                  </a:schemeClr>
                </a:solidFill>
              </a:rPr>
              <a:t>4A (passes)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06244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solidFill>
                  <a:schemeClr val="bg1">
                    <a:lumMod val="50000"/>
                  </a:schemeClr>
                </a:solidFill>
              </a:rPr>
              <a:t>SB1-resolution_CID9065 </a:t>
            </a:r>
            <a:r>
              <a:rPr lang="en-US" altLang="ko-KR" dirty="0">
                <a:solidFill>
                  <a:schemeClr val="bg1">
                    <a:lumMod val="50000"/>
                  </a:schemeClr>
                </a:solidFill>
              </a:rPr>
              <a:t>(</a:t>
            </a:r>
            <a:r>
              <a:rPr lang="en-US" altLang="ko-KR" dirty="0" smtClean="0">
                <a:solidFill>
                  <a:schemeClr val="bg1">
                    <a:lumMod val="50000"/>
                  </a:schemeClr>
                </a:solidFill>
              </a:rPr>
              <a:t>11-16/0450r0</a:t>
            </a:r>
            <a:r>
              <a:rPr lang="en-US" altLang="ko-KR" dirty="0">
                <a:solidFill>
                  <a:schemeClr val="bg1">
                    <a:lumMod val="50000"/>
                  </a:schemeClr>
                </a:solidFill>
              </a:rPr>
              <a:t>, Rolf de </a:t>
            </a:r>
            <a:r>
              <a:rPr lang="en-US" altLang="ko-KR" dirty="0" smtClean="0">
                <a:solidFill>
                  <a:schemeClr val="bg1">
                    <a:lumMod val="50000"/>
                  </a:schemeClr>
                </a:solidFill>
              </a:rPr>
              <a:t>Vegt)</a:t>
            </a:r>
            <a:r>
              <a:rPr lang="en-US" altLang="ko-KR" dirty="0">
                <a:solidFill>
                  <a:schemeClr val="bg1">
                    <a:lumMod val="50000"/>
                  </a:schemeClr>
                </a:solidFill>
              </a:rPr>
              <a:t/>
            </a:r>
            <a:br>
              <a:rPr lang="en-US" altLang="ko-KR" dirty="0">
                <a:solidFill>
                  <a:schemeClr val="bg1">
                    <a:lumMod val="50000"/>
                  </a:schemeClr>
                </a:solidFill>
              </a:rPr>
            </a:br>
            <a:r>
              <a:rPr lang="en-US" altLang="ko-KR" dirty="0">
                <a:solidFill>
                  <a:schemeClr val="bg1">
                    <a:lumMod val="50000"/>
                  </a:schemeClr>
                </a:solidFill>
              </a:rPr>
              <a:t>(</a:t>
            </a:r>
            <a:r>
              <a:rPr lang="en-US" altLang="ko-KR" sz="1800" dirty="0" smtClean="0">
                <a:solidFill>
                  <a:schemeClr val="bg1">
                    <a:lumMod val="50000"/>
                  </a:schemeClr>
                </a:solidFill>
              </a:rPr>
              <a:t>Note- IP related comment)</a:t>
            </a:r>
          </a:p>
          <a:p>
            <a:pPr lvl="2">
              <a:buFont typeface="Arial" panose="020B0604020202020204" pitchFamily="34" charset="0"/>
              <a:buChar char="•"/>
            </a:pPr>
            <a:r>
              <a:rPr lang="en-US" altLang="ko-KR" sz="1800" dirty="0" smtClean="0">
                <a:solidFill>
                  <a:schemeClr val="bg1">
                    <a:lumMod val="50000"/>
                  </a:schemeClr>
                </a:solidFill>
              </a:rPr>
              <a:t>CID 9065</a:t>
            </a:r>
          </a:p>
          <a:p>
            <a:pPr lvl="1">
              <a:buFont typeface="Arial" panose="020B0604020202020204" pitchFamily="34" charset="0"/>
              <a:buChar char="•"/>
            </a:pPr>
            <a:r>
              <a:rPr lang="en-US" altLang="ko-KR" dirty="0" smtClean="0">
                <a:solidFill>
                  <a:schemeClr val="bg1">
                    <a:lumMod val="50000"/>
                  </a:schemeClr>
                </a:solidFill>
              </a:rPr>
              <a:t>00ah-sb1-comment-resolution-part2 (11-16/0434r1, 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buFont typeface="Arial" panose="020B0604020202020204" pitchFamily="34" charset="0"/>
              <a:buChar char="•"/>
            </a:pPr>
            <a:r>
              <a:rPr lang="en-US" altLang="ko-KR" sz="1800" dirty="0" smtClean="0">
                <a:solidFill>
                  <a:schemeClr val="bg1">
                    <a:lumMod val="50000"/>
                  </a:schemeClr>
                </a:solidFill>
              </a:rPr>
              <a:t>CID </a:t>
            </a:r>
            <a:r>
              <a:rPr lang="en-GB" sz="1800" dirty="0" smtClean="0">
                <a:solidFill>
                  <a:schemeClr val="bg1">
                    <a:lumMod val="50000"/>
                  </a:schemeClr>
                </a:solidFill>
              </a:rPr>
              <a:t>9069, 9068</a:t>
            </a:r>
          </a:p>
          <a:p>
            <a:pPr lvl="1">
              <a:buFont typeface="Arial" panose="020B0604020202020204" pitchFamily="34" charset="0"/>
              <a:buChar char="•"/>
            </a:pPr>
            <a:r>
              <a:rPr lang="en-US" altLang="ko-KR" dirty="0" smtClean="0">
                <a:solidFill>
                  <a:schemeClr val="bg1">
                    <a:lumMod val="50000"/>
                  </a:schemeClr>
                </a:solidFill>
              </a:rPr>
              <a:t>Resolution-for-cid-9058-and-9075 (11-16/0446r0, </a:t>
            </a:r>
            <a:r>
              <a:rPr lang="en-US" altLang="ko-KR" dirty="0" err="1" smtClean="0">
                <a:solidFill>
                  <a:schemeClr val="bg1">
                    <a:lumMod val="50000"/>
                  </a:schemeClr>
                </a:solidFill>
              </a:rPr>
              <a:t>Xiaofei</a:t>
            </a:r>
            <a:r>
              <a:rPr lang="en-US" altLang="ko-KR" dirty="0" smtClean="0">
                <a:solidFill>
                  <a:schemeClr val="bg1">
                    <a:lumMod val="50000"/>
                  </a:schemeClr>
                </a:solidFill>
              </a:rPr>
              <a:t> Wang)</a:t>
            </a:r>
          </a:p>
          <a:p>
            <a:pPr lvl="2">
              <a:buFont typeface="Arial" panose="020B0604020202020204" pitchFamily="34" charset="0"/>
              <a:buChar char="•"/>
            </a:pPr>
            <a:r>
              <a:rPr lang="en-US" altLang="ko-KR" sz="1800" dirty="0" smtClean="0">
                <a:solidFill>
                  <a:schemeClr val="bg1">
                    <a:lumMod val="50000"/>
                  </a:schemeClr>
                </a:solidFill>
              </a:rPr>
              <a:t>CID 9058, 9075</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12517</TotalTime>
  <Words>1965</Words>
  <Application>Microsoft Office PowerPoint</Application>
  <PresentationFormat>On-screen Show (4:3)</PresentationFormat>
  <Paragraphs>502</Paragraphs>
  <Slides>34</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1214</cp:revision>
  <cp:lastPrinted>1998-02-10T13:28:06Z</cp:lastPrinted>
  <dcterms:created xsi:type="dcterms:W3CDTF">2009-11-09T00:32:22Z</dcterms:created>
  <dcterms:modified xsi:type="dcterms:W3CDTF">2016-03-17T05:30:24Z</dcterms:modified>
</cp:coreProperties>
</file>