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587" r:id="rId10"/>
    <p:sldId id="298" r:id="rId11"/>
    <p:sldId id="51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802.11-16/0231r2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802.11-16/0231r3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6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44-01-000m-revmc-brc-telecon-minutes-feb-201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8-000m-editor-reports.pptx" TargetMode="External"/><Relationship Id="rId4" Type="http://schemas.openxmlformats.org/officeDocument/2006/relationships/hyperlink" Target="https://mentor.ieee.org/802.11/dcn/16/11-16-0249-00-000m-revmc-brc-minutes-for-f2f-feb-srt-hosted-ft-lauderdal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2016-03-14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3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resolution and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</a:t>
            </a:r>
            <a:r>
              <a:rPr lang="en-US" altLang="en-US" sz="2000" dirty="0" smtClean="0"/>
              <a:t>hours (longer?)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April 1, 15, 22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Week April 22 (Cambridge) </a:t>
            </a:r>
            <a:r>
              <a:rPr lang="en-US" altLang="en-US" sz="1800" dirty="0" smtClean="0"/>
              <a:t>– 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</a:t>
            </a:r>
            <a:r>
              <a:rPr lang="en-US" altLang="en-US" sz="1800" dirty="0" smtClean="0"/>
              <a:t>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</a:t>
            </a:r>
            <a:r>
              <a:rPr lang="en-US" altLang="en-US" sz="1800" dirty="0" smtClean="0"/>
              <a:t>forwarded; </a:t>
            </a:r>
            <a:r>
              <a:rPr lang="en-US" altLang="en-US" sz="1800" dirty="0" smtClean="0"/>
              <a:t>D6.0 </a:t>
            </a:r>
            <a:r>
              <a:rPr lang="en-US" altLang="en-US" sz="1800" dirty="0" smtClean="0"/>
              <a:t>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mentor.ieee.org/802.11/dcn/15/11-15-0532-36-000m-revmc-sponsor-ballot-comments.xls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(Room </a:t>
            </a:r>
            <a:r>
              <a:rPr lang="en-US" altLang="en-US" sz="1800" dirty="0" smtClean="0"/>
              <a:t>2402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600" dirty="0" smtClean="0"/>
              <a:t>Chair’s </a:t>
            </a:r>
            <a:r>
              <a:rPr lang="en-US" altLang="en-US" sz="1600" dirty="0"/>
              <a:t>Welcome, </a:t>
            </a:r>
            <a:r>
              <a:rPr lang="en-US" altLang="en-US" sz="1600" dirty="0" smtClean="0"/>
              <a:t>Patent reminder, Status</a:t>
            </a:r>
            <a:r>
              <a:rPr lang="en-US" altLang="en-US" sz="1600" dirty="0"/>
              <a:t>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sz="1600" dirty="0" smtClean="0"/>
              <a:t>CIDs - </a:t>
            </a:r>
            <a:r>
              <a:rPr lang="en-US" sz="1600" dirty="0" err="1" smtClean="0"/>
              <a:t>Payam</a:t>
            </a:r>
            <a:r>
              <a:rPr lang="en-US" sz="1600" dirty="0" smtClean="0"/>
              <a:t> </a:t>
            </a:r>
            <a:r>
              <a:rPr lang="en-US" sz="1600" dirty="0"/>
              <a:t>7171, 7174, </a:t>
            </a:r>
            <a:r>
              <a:rPr lang="en-US" sz="1600" dirty="0" smtClean="0"/>
              <a:t>7176 – </a:t>
            </a:r>
            <a:r>
              <a:rPr lang="en-US" sz="1600" dirty="0" smtClean="0"/>
              <a:t>11-16-305,CID </a:t>
            </a:r>
            <a:r>
              <a:rPr lang="en-US" sz="1600" dirty="0" smtClean="0"/>
              <a:t>7173 – 11-15-1040r2 </a:t>
            </a:r>
          </a:p>
          <a:p>
            <a:pPr lvl="1"/>
            <a:r>
              <a:rPr lang="en-GB" sz="1600" dirty="0" smtClean="0"/>
              <a:t>CIDs Graham Smith 11-16-303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44958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Rison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</a:t>
            </a:r>
            <a:r>
              <a:rPr lang="en-US" altLang="en-US" sz="1600" dirty="0" smtClean="0"/>
              <a:t>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 - May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886200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(Room 2502)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Emily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Brian Hart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Adrian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4478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(Room 2402)</a:t>
            </a:r>
          </a:p>
          <a:p>
            <a:pPr lvl="1"/>
            <a:r>
              <a:rPr lang="en-US" altLang="en-US" sz="1600" dirty="0" smtClean="0"/>
              <a:t>11-16-233</a:t>
            </a:r>
            <a:r>
              <a:rPr lang="en-US" altLang="en-US" sz="1600" dirty="0" smtClean="0"/>
              <a:t>, 220 </a:t>
            </a:r>
            <a:r>
              <a:rPr lang="en-US" altLang="en-US" sz="1600" dirty="0" smtClean="0"/>
              <a:t>– Assaf (20 mins)</a:t>
            </a:r>
          </a:p>
          <a:p>
            <a:pPr lvl="1"/>
            <a:r>
              <a:rPr lang="en-US" altLang="en-US" sz="1600" dirty="0" smtClean="0"/>
              <a:t>11-16-313,11-15-1184 OWE (20 mins)</a:t>
            </a:r>
          </a:p>
          <a:p>
            <a:pPr lvl="1"/>
            <a:r>
              <a:rPr lang="en-US" altLang="en-US" sz="1600" dirty="0" smtClean="0"/>
              <a:t>CIDs – Dan Harkins (15 mins)</a:t>
            </a:r>
          </a:p>
          <a:p>
            <a:pPr lvl="1"/>
            <a:r>
              <a:rPr lang="en-US" altLang="en-US" sz="1600" dirty="0" smtClean="0"/>
              <a:t>CIDs - Mark </a:t>
            </a:r>
            <a:r>
              <a:rPr lang="en-US" altLang="en-US" sz="1600" dirty="0"/>
              <a:t>Rison </a:t>
            </a:r>
            <a:r>
              <a:rPr lang="en-US" altLang="en-US" sz="1600" dirty="0" smtClean="0"/>
              <a:t>(60 mins)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3124200"/>
            <a:ext cx="39905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Hamilton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Peter 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Carlos Aldana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5105400"/>
            <a:ext cx="464379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7749 – 11-16-296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7153 – 11-16-253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11-16-158, 406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Graham Smith</a:t>
            </a:r>
            <a:r>
              <a:rPr lang="en-GB" sz="1600" dirty="0"/>
              <a:t> 11-16-303, 304, 221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mentor.ieee.org/802.11/dcn/16/11-16-0123-00-000m-revmc-brc-minutes-for-january-2016-atlanta.docx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mentor.ieee.org/802.11/dcn/16/11-16-0244-01-000m-revmc-brc-telecon-minutes-feb-2016.docx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mentor.ieee.org/802.11/dcn/16/11-16-0249-00-000m-revmc-brc-minutes-for-f2f-feb-srt-hosted-ft-lauderdale.docx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mentor.ieee.org/802.11/dcn/13/11-13-0095-28-000m-editor-reports.pptx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</a:t>
            </a:r>
            <a:r>
              <a:rPr lang="en-US" altLang="en-US" sz="2000" dirty="0" smtClean="0">
                <a:solidFill>
                  <a:srgbClr val="006600"/>
                </a:solidFill>
              </a:rPr>
              <a:t>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</a:t>
            </a:r>
            <a:r>
              <a:rPr lang="en-US" altLang="en-US" sz="2000" dirty="0" smtClean="0"/>
              <a:t>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April BRC(TBD)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</a:t>
            </a:r>
            <a:r>
              <a:rPr lang="en-US" altLang="en-US" sz="1800" strike="sngStrike" dirty="0" smtClean="0"/>
              <a:t>March</a:t>
            </a:r>
            <a:r>
              <a:rPr lang="en-US" altLang="en-US" sz="1800" dirty="0" smtClean="0"/>
              <a:t> </a:t>
            </a:r>
            <a:r>
              <a:rPr lang="en-US" altLang="en-US" sz="1800" u="sng" dirty="0" smtClean="0"/>
              <a:t>April/May</a:t>
            </a:r>
            <a:r>
              <a:rPr lang="en-US" altLang="en-US" sz="1800" dirty="0" smtClean="0"/>
              <a:t> 2016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20 May 2016 for June 28-30 </a:t>
            </a:r>
            <a:r>
              <a:rPr lang="en-US" altLang="en-US" sz="1800" b="1" dirty="0" err="1" smtClean="0"/>
              <a:t>Revcom</a:t>
            </a:r>
            <a:endParaRPr lang="en-US" altLang="en-US" sz="1800" b="1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 –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427373</TotalTime>
  <Words>1073</Words>
  <Application>Microsoft Office PowerPoint</Application>
  <PresentationFormat>On-screen Show (4:3)</PresentationFormat>
  <Paragraphs>228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802.11 TGmc March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Motion  – </vt:lpstr>
      <vt:lpstr>March – May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2458</cp:revision>
  <cp:lastPrinted>1998-02-10T13:28:06Z</cp:lastPrinted>
  <dcterms:created xsi:type="dcterms:W3CDTF">2005-01-04T21:26:55Z</dcterms:created>
  <dcterms:modified xsi:type="dcterms:W3CDTF">2016-03-14T11:51:13Z</dcterms:modified>
</cp:coreProperties>
</file>