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548" r:id="rId6"/>
    <p:sldId id="443" r:id="rId7"/>
    <p:sldId id="528" r:id="rId8"/>
    <p:sldId id="549" r:id="rId9"/>
    <p:sldId id="470" r:id="rId10"/>
    <p:sldId id="471" r:id="rId11"/>
    <p:sldId id="472" r:id="rId12"/>
    <p:sldId id="474" r:id="rId13"/>
    <p:sldId id="518" r:id="rId14"/>
    <p:sldId id="550" r:id="rId15"/>
    <p:sldId id="533" r:id="rId16"/>
    <p:sldId id="535" r:id="rId17"/>
    <p:sldId id="430" r:id="rId18"/>
    <p:sldId id="513" r:id="rId19"/>
    <p:sldId id="546" r:id="rId20"/>
    <p:sldId id="493" r:id="rId21"/>
    <p:sldId id="544"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1" d="100"/>
          <a:sy n="91" d="100"/>
        </p:scale>
        <p:origin x="-95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P802.11-16/0229r4</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15</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P802.11-16/0229r4</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P802.11-16/0229r4</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P802.11-16/0229r4</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endParaRPr lang="en-US" b="0" dirty="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a:t>Mover:    Seconder: </a:t>
            </a:r>
          </a:p>
          <a:p>
            <a:pPr lvl="1">
              <a:lnSpc>
                <a:spcPct val="80000"/>
              </a:lnSpc>
            </a:pPr>
            <a:r>
              <a:rPr lang="en-US" dirty="0"/>
              <a:t>Yes:    No:    Abstain: Presentations and discussion to resolve comments and improve the </a:t>
            </a:r>
            <a:r>
              <a:rPr lang="en-US" dirty="0" err="1"/>
              <a:t>TGak</a:t>
            </a:r>
            <a:r>
              <a:rPr lang="en-US" dirty="0"/>
              <a:t> </a:t>
            </a:r>
            <a:r>
              <a:rPr lang="en-US" dirty="0" smtClean="0"/>
              <a:t>Draft</a:t>
            </a:r>
            <a:endParaRPr lang="en-US"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a:t>Mover:    Seconder: </a:t>
            </a:r>
          </a:p>
          <a:p>
            <a:pPr lvl="1">
              <a:lnSpc>
                <a:spcPct val="80000"/>
              </a:lnSpc>
            </a:pPr>
            <a:r>
              <a:rPr lang="en-US" dirty="0"/>
              <a:t>Yes:    No:    Abstain: </a:t>
            </a:r>
          </a:p>
          <a:p>
            <a:pPr>
              <a:lnSpc>
                <a:spcPct val="80000"/>
              </a:lnSpc>
            </a:pPr>
            <a:r>
              <a:rPr lang="en-US" b="0" dirty="0"/>
              <a:t>Review Re-circulation LB218 re-circulation ballot comments on Draft D2.0, 11-15/556r21.</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a:t>Recess until 16:00 today</a:t>
            </a:r>
            <a:endParaRPr lang="en-US" dirty="0"/>
          </a:p>
        </p:txBody>
      </p:sp>
    </p:spTree>
    <p:extLst>
      <p:ext uri="{BB962C8B-B14F-4D97-AF65-F5344CB8AC3E}">
        <p14:creationId xmlns:p14="http://schemas.microsoft.com/office/powerpoint/2010/main" val="300971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smtClean="0"/>
              <a:t>“</a:t>
            </a:r>
            <a:r>
              <a:rPr lang="en-US" sz="2000" dirty="0"/>
              <a:t>GLK ESS </a:t>
            </a:r>
            <a:r>
              <a:rPr lang="en-US" sz="2000" dirty="0" smtClean="0"/>
              <a:t>Removal”</a:t>
            </a:r>
            <a:r>
              <a:rPr lang="en-US" sz="2000" b="0" dirty="0" smtClean="0"/>
              <a:t> Philippe Klein (Broadcom)</a:t>
            </a:r>
          </a:p>
          <a:p>
            <a:r>
              <a:rPr lang="en-US" sz="2000" b="0" dirty="0" smtClean="0"/>
              <a:t>11-16/251r3 </a:t>
            </a:r>
            <a:r>
              <a:rPr lang="en-US" sz="2000" dirty="0" smtClean="0"/>
              <a:t>“</a:t>
            </a:r>
            <a:r>
              <a:rPr lang="en-US" sz="2000" dirty="0"/>
              <a:t>Fig 4-13b &amp; 4-</a:t>
            </a:r>
            <a:r>
              <a:rPr lang="en-US" sz="2000" dirty="0" smtClean="0"/>
              <a:t>13c” </a:t>
            </a:r>
            <a:r>
              <a:rPr lang="en-US" sz="2000" b="0" dirty="0" smtClean="0"/>
              <a:t>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15</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a:t>
            </a: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a:t>
            </a:r>
            <a:r>
              <a:rPr lang="en-US" b="0" dirty="0" smtClean="0"/>
              <a:t>teleconferences</a:t>
            </a:r>
            <a:endParaRPr lang="en-US" b="0" dirty="0"/>
          </a:p>
          <a:p>
            <a:pPr>
              <a:lnSpc>
                <a:spcPct val="80000"/>
              </a:lnSpc>
            </a:pPr>
            <a:r>
              <a:rPr lang="en-US" dirty="0"/>
              <a:t>Adjourn until </a:t>
            </a:r>
            <a:r>
              <a:rPr lang="en-US" dirty="0" smtClean="0"/>
              <a:t>08:00 Thursday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a:t>Teleconferences </a:t>
            </a:r>
            <a:r>
              <a:rPr lang="en-US" b="0" dirty="0" smtClean="0"/>
              <a:t>discussion</a:t>
            </a:r>
            <a:endParaRPr lang="en-US"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TBD at 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dirty="0" smtClean="0"/>
              <a:t>Recess </a:t>
            </a:r>
            <a:r>
              <a:rPr lang="en-US" dirty="0" err="1"/>
              <a:t>TGk</a:t>
            </a:r>
            <a:r>
              <a:rPr lang="en-US"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up to three session 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29788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450361"/>
              </p:ext>
            </p:extLst>
          </p:nvPr>
        </p:nvGraphicFramePr>
        <p:xfrm>
          <a:off x="685800" y="2097126"/>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r>
                        <a:rPr lang="en-US" sz="2000" baseline="0" dirty="0" smtClean="0"/>
                        <a:t> </a:t>
                      </a:r>
                      <a:r>
                        <a:rPr lang="en-US" sz="2000" baseline="0" dirty="0" smtClean="0">
                          <a:solidFill>
                            <a:srgbClr val="FF0000"/>
                          </a:solidFill>
                        </a:rPr>
                        <a:t>(Remote Participation)</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Milan 2103-2104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at 08:25</a:t>
            </a:r>
            <a:endParaRPr lang="en-US" dirty="0" smtClean="0"/>
          </a:p>
          <a:p>
            <a:pPr lvl="1">
              <a:lnSpc>
                <a:spcPct val="80000"/>
              </a:lnSpc>
            </a:pPr>
            <a:r>
              <a:rPr lang="en-US" u="sng" dirty="0" smtClean="0">
                <a:solidFill>
                  <a:srgbClr val="FF0000"/>
                </a:solidFill>
              </a:rPr>
              <a:t>Remote participation allowed for this session. See Slides 6 and 7</a:t>
            </a:r>
            <a:r>
              <a:rPr lang="en-US" u="sng" dirty="0" smtClean="0">
                <a:solidFill>
                  <a:srgbClr val="FF0000"/>
                </a:solidFill>
              </a:rPr>
              <a:t>.</a:t>
            </a:r>
          </a:p>
          <a:p>
            <a:pPr lvl="2">
              <a:lnSpc>
                <a:spcPct val="80000"/>
              </a:lnSpc>
            </a:pPr>
            <a:r>
              <a:rPr lang="en-US" dirty="0" smtClean="0"/>
              <a:t>Remote Participants: Philippe Klein (Broadcom), Richard Roy (SRA)</a:t>
            </a:r>
            <a:endParaRPr lang="en-US" dirty="0" smtClean="0"/>
          </a:p>
          <a:p>
            <a:pPr>
              <a:lnSpc>
                <a:spcPct val="80000"/>
              </a:lnSpc>
            </a:pPr>
            <a:r>
              <a:rPr lang="en-US" b="0" dirty="0"/>
              <a:t>Appointment of </a:t>
            </a:r>
            <a:r>
              <a:rPr lang="en-US" b="0" dirty="0" smtClean="0"/>
              <a:t>Secretary</a:t>
            </a:r>
          </a:p>
          <a:p>
            <a:pPr lvl="1">
              <a:lnSpc>
                <a:spcPct val="80000"/>
              </a:lnSpc>
            </a:pPr>
            <a:r>
              <a:rPr lang="en-US" dirty="0" smtClean="0"/>
              <a:t>Donald Eastlake (Huawei) will take notes.</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endParaRPr lang="en-US" b="0" dirty="0"/>
          </a:p>
          <a:p>
            <a:pPr>
              <a:lnSpc>
                <a:spcPct val="80000"/>
              </a:lnSpc>
            </a:pPr>
            <a:r>
              <a:rPr lang="en-US" b="0" dirty="0" smtClean="0"/>
              <a:t>Agenda approved.</a:t>
            </a:r>
            <a:endParaRPr lang="en-US" b="0" dirty="0" smtClean="0"/>
          </a:p>
          <a:p>
            <a:pPr>
              <a:lnSpc>
                <a:spcPct val="80000"/>
              </a:lnSpc>
            </a:pPr>
            <a:r>
              <a:rPr lang="en-US" b="0" dirty="0" smtClean="0"/>
              <a:t>Which other 11ak sessions should allow remote participation</a:t>
            </a:r>
            <a:r>
              <a:rPr lang="en-US" b="0" dirty="0" smtClean="0"/>
              <a:t>?</a:t>
            </a:r>
          </a:p>
          <a:p>
            <a:pPr lvl="1">
              <a:lnSpc>
                <a:spcPct val="80000"/>
              </a:lnSpc>
            </a:pPr>
            <a:r>
              <a:rPr lang="en-US" dirty="0" smtClean="0"/>
              <a:t>PM2 sessions Tuesday and Thursday.</a:t>
            </a:r>
            <a:endParaRPr lang="en-US" b="0" dirty="0" smtClean="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Richard Roy (SRA) lead a discussion of some ideas based on changes in architecture that would simplify many of the diagrams in 11-14/562r4. 11-16/251r3 was also discussed to a limited extent. Everyone involved agreed to go off and think about it and discuss during later sessions.</a:t>
            </a:r>
            <a:endParaRPr lang="en-US" b="0" dirty="0"/>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94966</TotalTime>
  <Words>2267</Words>
  <Application>Microsoft Macintosh PowerPoint</Application>
  <PresentationFormat>On-screen Show (4:3)</PresentationFormat>
  <Paragraphs>344</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March 2016 802.11ak Agenda</vt:lpstr>
      <vt:lpstr>IEEE 802.11ak/GLK: Enhancements For Transit Links Within Bridged Networks</vt:lpstr>
      <vt:lpstr>Venue</vt:lpstr>
      <vt:lpstr>TGak Timeline At Start of Meeting</vt:lpstr>
      <vt:lpstr>REMOTE PARTICIPATION</vt:lpstr>
      <vt:lpstr>Sessions</vt:lpstr>
      <vt:lpstr>Tuesday, 15 March 2016 08:00– 10:00, Florence 2304 Room, L1</vt:lpstr>
      <vt:lpstr>Tuesday, 15 March 2016 08:00– 10:00, Florence 2304 Room, L1</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13:30 – 15:30, Florence 2304 Room, L1</vt:lpstr>
      <vt:lpstr>Submissions List</vt:lpstr>
      <vt:lpstr>Tuesday, 15 March 2016 16:00 – 18:00, Florence 2304 Room, L1</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1108</cp:revision>
  <cp:lastPrinted>1998-02-10T13:28:06Z</cp:lastPrinted>
  <dcterms:created xsi:type="dcterms:W3CDTF">2006-12-04T03:46:13Z</dcterms:created>
  <dcterms:modified xsi:type="dcterms:W3CDTF">2016-03-15T02:03:49Z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