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30" r:id="rId20"/>
    <p:sldId id="294" r:id="rId21"/>
    <p:sldId id="295" r:id="rId22"/>
    <p:sldId id="296" r:id="rId23"/>
    <p:sldId id="297" r:id="rId24"/>
    <p:sldId id="298" r:id="rId25"/>
    <p:sldId id="328" r:id="rId26"/>
    <p:sldId id="358" r:id="rId27"/>
    <p:sldId id="357" r:id="rId28"/>
    <p:sldId id="291" r:id="rId29"/>
    <p:sldId id="289" r:id="rId30"/>
    <p:sldId id="288" r:id="rId31"/>
    <p:sldId id="335" r:id="rId32"/>
    <p:sldId id="354" r:id="rId33"/>
    <p:sldId id="343" r:id="rId34"/>
    <p:sldId id="344" r:id="rId35"/>
    <p:sldId id="345" r:id="rId36"/>
    <p:sldId id="352" r:id="rId37"/>
    <p:sldId id="341" r:id="rId38"/>
    <p:sldId id="340" r:id="rId39"/>
    <p:sldId id="339" r:id="rId40"/>
    <p:sldId id="258" r:id="rId41"/>
    <p:sldId id="259" r:id="rId42"/>
    <p:sldId id="260" r:id="rId43"/>
    <p:sldId id="261" r:id="rId44"/>
    <p:sldId id="262" r:id="rId45"/>
    <p:sldId id="26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30"/>
            <p14:sldId id="294"/>
            <p14:sldId id="295"/>
          </p14:sldIdLst>
        </p14:section>
        <p14:section name="Slot#2" id="{D9FDAC3C-59EC-4F24-A258-990E5A99524B}">
          <p14:sldIdLst>
            <p14:sldId id="296"/>
            <p14:sldId id="297"/>
            <p14:sldId id="298"/>
            <p14:sldId id="328"/>
            <p14:sldId id="358"/>
            <p14:sldId id="357"/>
            <p14:sldId id="291"/>
            <p14:sldId id="289"/>
            <p14:sldId id="288"/>
            <p14:sldId id="335"/>
            <p14:sldId id="354"/>
          </p14:sldIdLst>
        </p14:section>
        <p14:section name="Slot #3" id="{F677F51C-2E55-4E3A-9003-040DB0D8330A}">
          <p14:sldIdLst/>
        </p14:section>
        <p14:section name="Backup" id="{9FBC3677-2CD2-4DE4-B71A-F5EAB5A48DDF}">
          <p14:sldIdLst>
            <p14:sldId id="343"/>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93" autoAdjust="0"/>
    <p:restoredTop sz="94660"/>
  </p:normalViewPr>
  <p:slideViewPr>
    <p:cSldViewPr>
      <p:cViewPr varScale="1">
        <p:scale>
          <a:sx n="140" d="100"/>
          <a:sy n="140" d="100"/>
        </p:scale>
        <p:origin x="372"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65216008"/>
        <c:axId val="465216400"/>
        <c:axId val="0"/>
      </c:bar3DChart>
      <c:catAx>
        <c:axId val="46521600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65216400"/>
        <c:crosses val="autoZero"/>
        <c:auto val="1"/>
        <c:lblAlgn val="ctr"/>
        <c:lblOffset val="100"/>
        <c:tickLblSkip val="3"/>
        <c:tickMarkSkip val="1"/>
        <c:noMultiLvlLbl val="0"/>
      </c:catAx>
      <c:valAx>
        <c:axId val="46521640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6521600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802.11-16/218r0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213-00-00az-802-11az-meeting-minutes-januar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March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Mar.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91"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8520097"/>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11-16/213</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template.</a:t>
            </a:r>
            <a:endParaRPr lang="en-US" altLang="en-US" sz="1800" b="0" dirty="0" smtClean="0"/>
          </a:p>
          <a:p>
            <a:pPr algn="just">
              <a:spcBef>
                <a:spcPct val="20000"/>
              </a:spcBef>
              <a:buFontTx/>
              <a:buChar char="•"/>
            </a:pPr>
            <a:r>
              <a:rPr lang="en-US" altLang="en-US" sz="1800" b="0" dirty="0" smtClean="0"/>
              <a:t>Review and approve FRD working draft.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Functional requirements related submissions as needed.</a:t>
            </a:r>
          </a:p>
          <a:p>
            <a:pPr lvl="1" algn="just">
              <a:spcBef>
                <a:spcPct val="20000"/>
              </a:spcBef>
              <a:buFontTx/>
              <a:buChar char="•"/>
            </a:pPr>
            <a:r>
              <a:rPr lang="en-US" altLang="en-US" sz="1600" dirty="0" smtClean="0"/>
              <a:t>Technical presentations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89795607"/>
              </p:ext>
            </p:extLst>
          </p:nvPr>
        </p:nvGraphicFramePr>
        <p:xfrm>
          <a:off x="395536" y="1724994"/>
          <a:ext cx="8458200" cy="343206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t>
                      </a:r>
                      <a:r>
                        <a:rPr lang="en-US" sz="1400" dirty="0" smtClean="0"/>
                        <a:t>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endParaRPr lang="en-US" sz="1400" dirty="0" smtClean="0"/>
                    </a:p>
                  </a:txBody>
                  <a:tcPr marT="45712" marB="45712"/>
                </a:tc>
              </a:tr>
              <a:tr h="49236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p>
          <a:p>
            <a:pPr algn="just">
              <a:spcBef>
                <a:spcPct val="20000"/>
              </a:spcBef>
              <a:buFontTx/>
              <a:buChar char="•"/>
            </a:pPr>
            <a:r>
              <a:rPr lang="en-US" altLang="en-US" sz="2000" b="0" dirty="0" smtClean="0"/>
              <a:t>Presentation </a:t>
            </a:r>
            <a:r>
              <a:rPr lang="en-US" altLang="en-US" sz="2000" b="0" dirty="0" smtClean="0"/>
              <a:t>to inform </a:t>
            </a:r>
            <a:r>
              <a:rPr lang="en-US" altLang="en-US" sz="2000" b="0" dirty="0" smtClean="0"/>
              <a:t>TG</a:t>
            </a:r>
            <a:endParaRPr lang="en-US" altLang="en-US" sz="2000" b="0" dirty="0" smtClean="0"/>
          </a:p>
          <a:p>
            <a:pPr lvl="1" algn="just">
              <a:spcBef>
                <a:spcPct val="20000"/>
              </a:spcBef>
              <a:buFontTx/>
              <a:buChar char="•"/>
            </a:pPr>
            <a:r>
              <a:rPr lang="en-US" altLang="en-US" sz="1600" dirty="0" smtClean="0"/>
              <a:t>As needed.</a:t>
            </a:r>
            <a:endParaRPr lang="en-US" altLang="en-US" sz="1600" dirty="0" smtClean="0"/>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80062349"/>
              </p:ext>
            </p:extLst>
          </p:nvPr>
        </p:nvGraphicFramePr>
        <p:xfrm>
          <a:off x="669345" y="1988840"/>
          <a:ext cx="7772404" cy="184456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301283">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a:t>
            </a:r>
            <a:r>
              <a:rPr lang="en-US" dirty="0" smtClean="0"/>
              <a:t>11-16/218r0 </a:t>
            </a:r>
            <a:r>
              <a:rPr lang="en-US" dirty="0" smtClean="0"/>
              <a:t>posted to Mentor </a:t>
            </a:r>
            <a:r>
              <a:rPr lang="en-US" dirty="0" smtClean="0"/>
              <a:t>Feb. 1</a:t>
            </a:r>
            <a:r>
              <a:rPr lang="en-US" baseline="30000" dirty="0" smtClean="0"/>
              <a:t>st</a:t>
            </a:r>
            <a:r>
              <a:rPr lang="en-US" dirty="0" smtClean="0"/>
              <a:t>.</a:t>
            </a:r>
            <a:endParaRPr lang="en-US" dirty="0" smtClean="0"/>
          </a:p>
          <a:p>
            <a:endParaRPr lang="en-US" dirty="0" smtClean="0"/>
          </a:p>
          <a:p>
            <a:r>
              <a:rPr lang="en-US" dirty="0" smtClean="0"/>
              <a:t>Motion:</a:t>
            </a:r>
          </a:p>
          <a:p>
            <a:pPr marL="0" indent="0"/>
            <a:r>
              <a:rPr lang="en-US" dirty="0" smtClean="0"/>
              <a:t>To </a:t>
            </a:r>
            <a:r>
              <a:rPr lang="en-US" dirty="0"/>
              <a:t>approve document </a:t>
            </a:r>
            <a:r>
              <a:rPr lang="en-US" dirty="0"/>
              <a:t>11-16/218r0 </a:t>
            </a:r>
            <a:r>
              <a:rPr lang="en-US" dirty="0" smtClean="0"/>
              <a:t>as </a:t>
            </a:r>
            <a:r>
              <a:rPr lang="en-US" dirty="0" smtClean="0"/>
              <a:t>TG </a:t>
            </a:r>
            <a:r>
              <a:rPr lang="en-US" dirty="0"/>
              <a:t>meeting minutes for the </a:t>
            </a:r>
            <a:r>
              <a:rPr lang="en-US" dirty="0" smtClean="0"/>
              <a:t>Atlanta meeting</a:t>
            </a:r>
            <a:r>
              <a:rPr lang="en-US" dirty="0"/>
              <a:t>. </a:t>
            </a:r>
          </a:p>
          <a:p>
            <a:r>
              <a:rPr lang="en-US" dirty="0"/>
              <a:t>Moved </a:t>
            </a:r>
            <a:r>
              <a:rPr lang="en-US" dirty="0" smtClean="0"/>
              <a:t>by: Ganesh</a:t>
            </a:r>
          </a:p>
          <a:p>
            <a:r>
              <a:rPr lang="en-US" dirty="0" smtClean="0"/>
              <a:t>Seconded by: Chao Chun</a:t>
            </a:r>
            <a:endParaRPr lang="en-US" dirty="0"/>
          </a:p>
          <a:p>
            <a:r>
              <a:rPr lang="en-US" dirty="0" smtClean="0"/>
              <a:t>Results (Y/N/A): </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Macau, China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Mar.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a:t>
            </a:r>
            <a:r>
              <a:rPr lang="en-US" altLang="en-US" sz="3600" dirty="0" smtClean="0">
                <a:cs typeface="Times New Roman" panose="02020603050405020304" pitchFamily="18" charset="0"/>
              </a:rPr>
              <a:t>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a:t>
            </a:r>
            <a:r>
              <a:rPr lang="en-US" altLang="en-US" sz="2000" dirty="0" smtClean="0">
                <a:cs typeface="Times New Roman" panose="02020603050405020304" pitchFamily="18" charset="0"/>
              </a:rPr>
              <a:t>: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r>
              <a:rPr lang="en-US" altLang="en-US" sz="1600" b="0" dirty="0" smtClean="0">
                <a:cs typeface="Times New Roman" panose="02020603050405020304" pitchFamily="18" charset="0"/>
              </a:rPr>
              <a:t>)</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(55min)</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55299334"/>
              </p:ext>
            </p:extLst>
          </p:nvPr>
        </p:nvGraphicFramePr>
        <p:xfrm>
          <a:off x="656785" y="2420888"/>
          <a:ext cx="7772404" cy="2297744"/>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11-16/218</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err="1" smtClean="0"/>
                        <a:t>TGaz</a:t>
                      </a:r>
                      <a:r>
                        <a:rPr lang="en-US" sz="1500" dirty="0" smtClean="0"/>
                        <a:t> meeting agenda</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306608">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smtClean="0"/>
              <a:t>Mar. 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26</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Mar.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27</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6" name="Rectangle 3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461665"/>
          </a:xfrm>
          <a:prstGeom prst="rect">
            <a:avLst/>
          </a:prstGeom>
          <a:noFill/>
        </p:spPr>
        <p:txBody>
          <a:bodyPr wrap="square" rtlCol="0">
            <a:spAutoFit/>
          </a:bodyPr>
          <a:lstStyle/>
          <a:p>
            <a:r>
              <a:rPr lang="en-US" dirty="0" smtClean="0"/>
              <a:t>Accuracy</a:t>
            </a:r>
          </a:p>
          <a:p>
            <a:r>
              <a:rPr lang="en-US" dirty="0" smtClean="0"/>
              <a:t>coverage</a:t>
            </a:r>
            <a:endParaRPr lang="en-US" dirty="0"/>
          </a:p>
        </p:txBody>
      </p:sp>
      <p:sp>
        <p:nvSpPr>
          <p:cNvPr id="40" name="TextBox 39"/>
          <p:cNvSpPr txBox="1"/>
          <p:nvPr/>
        </p:nvSpPr>
        <p:spPr>
          <a:xfrm>
            <a:off x="92694" y="3801094"/>
            <a:ext cx="871919" cy="276999"/>
          </a:xfrm>
          <a:prstGeom prst="rect">
            <a:avLst/>
          </a:prstGeom>
          <a:noFill/>
        </p:spPr>
        <p:txBody>
          <a:bodyPr wrap="square" rtlCol="0">
            <a:spAutoFit/>
          </a:bodyPr>
          <a:lstStyle/>
          <a:p>
            <a:r>
              <a:rPr lang="en-US" dirty="0" smtClean="0"/>
              <a:t>60Ghz</a:t>
            </a:r>
            <a:endParaRPr lang="en-US" dirty="0"/>
          </a:p>
        </p:txBody>
      </p:sp>
      <p:sp>
        <p:nvSpPr>
          <p:cNvPr id="41" name="Rectangle 40"/>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2" name="Rectangle 41"/>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5" idx="1"/>
            <a:endCxn id="35"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 - </a:t>
            </a:r>
            <a:r>
              <a:rPr lang="en-US" kern="0" dirty="0" smtClean="0">
                <a:solidFill>
                  <a:srgbClr val="FF33CC"/>
                </a:solidFill>
              </a:rPr>
              <a:t>TBD</a:t>
            </a:r>
            <a:endParaRPr lang="en-US" kern="0" dirty="0">
              <a:solidFill>
                <a:srgbClr val="FF33CC"/>
              </a:solidFill>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May 4</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a:t>
            </a:r>
            <a:r>
              <a:rPr lang="en-US" altLang="en-US" dirty="0" smtClean="0"/>
              <a:t>Next </a:t>
            </a:r>
            <a:r>
              <a:rPr lang="en-US" altLang="en-US" dirty="0" smtClean="0"/>
              <a:t>Generation </a:t>
            </a:r>
            <a:r>
              <a:rPr lang="en-US" altLang="en-US" dirty="0" smtClean="0"/>
              <a:t>Positioning </a:t>
            </a:r>
            <a:r>
              <a:rPr lang="en-US" altLang="en-US" dirty="0" smtClean="0"/>
              <a:t>agenda </a:t>
            </a:r>
            <a:r>
              <a:rPr lang="en-US" altLang="en-US" dirty="0"/>
              <a:t>for the </a:t>
            </a:r>
            <a:r>
              <a:rPr lang="en-US" altLang="en-US" dirty="0" smtClean="0"/>
              <a:t>March meeting</a:t>
            </a:r>
            <a:r>
              <a:rPr lang="en-US" altLang="en-US" dirty="0" smtClean="0"/>
              <a:t>.</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Adjurn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6123357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a:t>
                      </a:r>
                      <a:r>
                        <a:rPr lang="en-US" sz="1600" dirty="0" smtClean="0"/>
                        <a:t>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endParaRPr lang="en-US" sz="1100" dirty="0" smtClean="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smtClean="0"/>
              <a:t>We support the addition of use cases depicted by slides a,b,c of submission 11-15/XYZrN to the use case working draft document.</a:t>
            </a:r>
          </a:p>
          <a:p>
            <a:pPr marL="0" indent="0"/>
            <a:endParaRPr lang="en-US" altLang="en-US" kern="0" smtClean="0"/>
          </a:p>
          <a:p>
            <a:pPr marL="0" indent="0"/>
            <a:endParaRPr lang="en-US" altLang="en-US" kern="0" smtClean="0"/>
          </a:p>
          <a:p>
            <a:pPr marL="0" indent="0"/>
            <a:r>
              <a:rPr lang="en-US" altLang="en-US" kern="0" smtClean="0"/>
              <a:t>Y: 	 	N: 		A: </a:t>
            </a:r>
            <a:endParaRPr lang="en-US" altLang="en-US" kern="0" dirty="0" smtClean="0"/>
          </a:p>
        </p:txBody>
      </p:sp>
    </p:spTree>
    <p:extLst>
      <p:ext uri="{BB962C8B-B14F-4D97-AF65-F5344CB8AC3E}">
        <p14:creationId xmlns:p14="http://schemas.microsoft.com/office/powerpoint/2010/main" val="3445863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40</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41</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42</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43</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44</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45</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31618</TotalTime>
  <Words>2531</Words>
  <Application>Microsoft Office PowerPoint</Application>
  <PresentationFormat>On-screen Show (4:3)</PresentationFormat>
  <Paragraphs>587</Paragraphs>
  <Slides>45</Slides>
  <Notes>14</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7"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March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2</vt:lpstr>
      <vt:lpstr>Previously: Review TGaz Timeline progress</vt:lpstr>
      <vt:lpstr>Previously: TGaz Timeline progress post Atlanta</vt:lpstr>
      <vt:lpstr>PowerPoint Presentation</vt:lpstr>
      <vt:lpstr>Goals for the March meeting </vt:lpstr>
      <vt:lpstr>Teleconference Schedule</vt:lpstr>
      <vt:lpstr>Reminder to do attendance</vt:lpstr>
      <vt:lpstr>AOB?</vt:lpstr>
      <vt:lpstr>Adjurn</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 Agenda</dc:title>
  <dc:creator>Segev, Jonathan</dc:creator>
  <cp:lastModifiedBy>Segev, Jonathan</cp:lastModifiedBy>
  <cp:revision>239</cp:revision>
  <cp:lastPrinted>1601-01-01T00:00:00Z</cp:lastPrinted>
  <dcterms:created xsi:type="dcterms:W3CDTF">2015-08-09T12:22:17Z</dcterms:created>
  <dcterms:modified xsi:type="dcterms:W3CDTF">2016-02-07T07:55:45Z</dcterms:modified>
</cp:coreProperties>
</file>