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317" r:id="rId3"/>
    <p:sldId id="318" r:id="rId4"/>
    <p:sldId id="320" r:id="rId5"/>
    <p:sldId id="321" r:id="rId6"/>
    <p:sldId id="322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5" r:id="rId15"/>
    <p:sldId id="334" r:id="rId16"/>
    <p:sldId id="336" r:id="rId17"/>
    <p:sldId id="337" r:id="rId18"/>
    <p:sldId id="340" r:id="rId19"/>
    <p:sldId id="338" r:id="rId20"/>
    <p:sldId id="339" r:id="rId21"/>
    <p:sldId id="341" r:id="rId22"/>
    <p:sldId id="323" r:id="rId23"/>
    <p:sldId id="342" r:id="rId24"/>
    <p:sldId id="343" r:id="rId25"/>
    <p:sldId id="344" r:id="rId26"/>
    <p:sldId id="324" r:id="rId2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6380" autoAdjust="0"/>
  </p:normalViewPr>
  <p:slideViewPr>
    <p:cSldViewPr>
      <p:cViewPr>
        <p:scale>
          <a:sx n="80" d="100"/>
          <a:sy n="80" d="100"/>
        </p:scale>
        <p:origin x="2676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391400" y="457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802.11-16/0212r3</a:t>
            </a:r>
            <a:endParaRPr lang="en-US" sz="1800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Feb 2016</a:t>
            </a:r>
            <a:endParaRPr lang="en-US" sz="18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TG ax</a:t>
            </a:r>
            <a:br>
              <a:rPr lang="en-US" dirty="0" smtClean="0"/>
            </a:br>
            <a:r>
              <a:rPr lang="en-US" dirty="0" smtClean="0"/>
              <a:t>Enterprise Scenario, Color and DSC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2016-02</a:t>
            </a:r>
            <a:endParaRPr lang="en-US" sz="2000" b="0" dirty="0" smtClean="0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18796"/>
              </p:ext>
            </p:extLst>
          </p:nvPr>
        </p:nvGraphicFramePr>
        <p:xfrm>
          <a:off x="531813" y="3125787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" name="Document" r:id="rId4" imgW="8290429" imgH="2787961" progId="Word.Document.8">
                  <p:embed/>
                </p:oleObj>
              </mc:Choice>
              <mc:Fallback>
                <p:oleObj name="Document" r:id="rId4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125787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96913" y="609600"/>
            <a:ext cx="7772400" cy="838200"/>
          </a:xfrm>
        </p:spPr>
        <p:txBody>
          <a:bodyPr/>
          <a:lstStyle/>
          <a:p>
            <a:r>
              <a:rPr lang="en-US" sz="2800" dirty="0" smtClean="0"/>
              <a:t>Interference DL due to inter BSS AP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88" y="1447800"/>
            <a:ext cx="8225424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6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2"/>
            <a:ext cx="7772400" cy="462413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U</a:t>
            </a:r>
            <a:r>
              <a:rPr lang="en-US" sz="1800" dirty="0" smtClean="0"/>
              <a:t>L Traffic</a:t>
            </a:r>
          </a:p>
          <a:p>
            <a:r>
              <a:rPr lang="en-US" sz="1800" b="0" dirty="0" smtClean="0"/>
              <a:t>Interference from inter BSS STAs, 4096 combinations</a:t>
            </a:r>
          </a:p>
          <a:p>
            <a:pPr lvl="1"/>
            <a:r>
              <a:rPr lang="en-US" sz="1600" dirty="0" smtClean="0"/>
              <a:t>6 to </a:t>
            </a:r>
            <a:r>
              <a:rPr lang="en-US" sz="1600" dirty="0" smtClean="0"/>
              <a:t>50 </a:t>
            </a:r>
            <a:r>
              <a:rPr lang="en-US" sz="1600" dirty="0" smtClean="0"/>
              <a:t>links &lt;20dB SNIR</a:t>
            </a:r>
          </a:p>
          <a:p>
            <a:r>
              <a:rPr lang="en-US" sz="1800" b="0" dirty="0" smtClean="0"/>
              <a:t>Interference from inter BSS AP, 64 combinations</a:t>
            </a:r>
          </a:p>
          <a:p>
            <a:pPr lvl="1"/>
            <a:r>
              <a:rPr lang="en-US" sz="1600" dirty="0" smtClean="0"/>
              <a:t>2 to 7 links &lt;20dB SNIR</a:t>
            </a:r>
          </a:p>
          <a:p>
            <a:pPr marL="0" indent="0">
              <a:buNone/>
            </a:pPr>
            <a:r>
              <a:rPr lang="en-US" sz="1800" dirty="0"/>
              <a:t>D</a:t>
            </a:r>
            <a:r>
              <a:rPr lang="en-US" sz="1800" dirty="0" smtClean="0"/>
              <a:t>L </a:t>
            </a:r>
            <a:r>
              <a:rPr lang="en-US" sz="1800" dirty="0"/>
              <a:t>Traffic</a:t>
            </a:r>
          </a:p>
          <a:p>
            <a:r>
              <a:rPr lang="en-US" sz="1800" b="0" dirty="0"/>
              <a:t>Interference from inter BSS STAs, 4096 combinations</a:t>
            </a:r>
          </a:p>
          <a:p>
            <a:pPr lvl="1"/>
            <a:r>
              <a:rPr lang="en-US" sz="1600" dirty="0" smtClean="0"/>
              <a:t>88 </a:t>
            </a:r>
            <a:r>
              <a:rPr lang="en-US" sz="1600" dirty="0"/>
              <a:t>to </a:t>
            </a:r>
            <a:r>
              <a:rPr lang="en-US" sz="1600" dirty="0" smtClean="0"/>
              <a:t>490 </a:t>
            </a:r>
            <a:r>
              <a:rPr lang="en-US" sz="1600" dirty="0"/>
              <a:t>links &lt;20dB SNIR</a:t>
            </a:r>
          </a:p>
          <a:p>
            <a:r>
              <a:rPr lang="en-US" sz="1800" b="0" dirty="0"/>
              <a:t>Interference from inter BSS AP, 64 combinations</a:t>
            </a:r>
          </a:p>
          <a:p>
            <a:pPr lvl="1"/>
            <a:r>
              <a:rPr lang="en-US" sz="1600" dirty="0" smtClean="0"/>
              <a:t>26 </a:t>
            </a:r>
            <a:r>
              <a:rPr lang="en-US" sz="1600" dirty="0"/>
              <a:t>to </a:t>
            </a:r>
            <a:r>
              <a:rPr lang="en-US" sz="1600" dirty="0" smtClean="0"/>
              <a:t>39 </a:t>
            </a:r>
            <a:r>
              <a:rPr lang="en-US" sz="1600" dirty="0"/>
              <a:t>links &lt;20dB </a:t>
            </a:r>
            <a:r>
              <a:rPr lang="en-US" sz="1600" dirty="0" smtClean="0"/>
              <a:t>SNIR  (36 no shadowing, )</a:t>
            </a:r>
          </a:p>
          <a:p>
            <a:pPr marL="0" indent="0">
              <a:buNone/>
            </a:pPr>
            <a:r>
              <a:rPr lang="en-US" sz="2000" dirty="0" smtClean="0"/>
              <a:t>Under legacy conditions, ALL 4096 and 64 combinations SHARE,</a:t>
            </a:r>
          </a:p>
          <a:p>
            <a:pPr marL="0" indent="0">
              <a:buNone/>
            </a:pPr>
            <a:r>
              <a:rPr lang="en-US" sz="2000" dirty="0" smtClean="0"/>
              <a:t>Note that inter-STA interference &lt;2% UL actually overlap, ~10% DL </a:t>
            </a:r>
          </a:p>
          <a:p>
            <a:pPr marL="0" indent="0">
              <a:buNone/>
            </a:pPr>
            <a:r>
              <a:rPr lang="en-US" sz="2000" u="sng" dirty="0" smtClean="0"/>
              <a:t>BUT ~ 50% interference from AP to AP on DL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15dBm, Wall 7dB,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5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r>
              <a:rPr lang="en-US" dirty="0" smtClean="0"/>
              <a:t>Using DSC or Color should improve OBSS </a:t>
            </a:r>
            <a:r>
              <a:rPr lang="en-US" dirty="0" smtClean="0"/>
              <a:t>performance </a:t>
            </a:r>
            <a:r>
              <a:rPr lang="en-US" dirty="0" smtClean="0"/>
              <a:t>in this particular scenario and improve the TOTAL throughput somewhat.</a:t>
            </a:r>
          </a:p>
          <a:p>
            <a:endParaRPr lang="en-US" dirty="0" smtClean="0"/>
          </a:p>
          <a:p>
            <a:r>
              <a:rPr lang="en-US" dirty="0" smtClean="0"/>
              <a:t>What if we also change the settings slightly?</a:t>
            </a:r>
          </a:p>
          <a:p>
            <a:pPr lvl="1"/>
            <a:r>
              <a:rPr lang="en-US" dirty="0" smtClean="0"/>
              <a:t>STA TX is 15dBm, what if it was 18dBm?</a:t>
            </a:r>
          </a:p>
          <a:p>
            <a:pPr lvl="1"/>
            <a:r>
              <a:rPr lang="en-US" dirty="0" smtClean="0"/>
              <a:t>Wall loss is 7dB, what if it was 3dB?</a:t>
            </a:r>
          </a:p>
          <a:p>
            <a:pPr lvl="1"/>
            <a:r>
              <a:rPr lang="en-US" dirty="0" smtClean="0"/>
              <a:t>BOTH are quite legitimate possibilities.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Next slides show that the OBSS changes significantly.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1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UL Traffic</a:t>
            </a:r>
          </a:p>
          <a:p>
            <a:r>
              <a:rPr lang="en-US" b="0" dirty="0" smtClean="0"/>
              <a:t>Interference from inter BSS STAs, 4096 combinations</a:t>
            </a:r>
          </a:p>
          <a:p>
            <a:pPr lvl="1"/>
            <a:r>
              <a:rPr lang="en-US" b="1" dirty="0" smtClean="0"/>
              <a:t>100 to 250 </a:t>
            </a:r>
            <a:r>
              <a:rPr lang="en-US" dirty="0" smtClean="0"/>
              <a:t>links &lt;20dB SNIR (</a:t>
            </a:r>
            <a:r>
              <a:rPr lang="en-US" dirty="0" err="1" smtClean="0"/>
              <a:t>cf</a:t>
            </a:r>
            <a:r>
              <a:rPr lang="en-US" dirty="0" smtClean="0"/>
              <a:t> 6-80)</a:t>
            </a:r>
          </a:p>
          <a:p>
            <a:r>
              <a:rPr lang="en-US" b="0" dirty="0" smtClean="0"/>
              <a:t>Interference from inter BSS AP, 64 combinations</a:t>
            </a:r>
          </a:p>
          <a:p>
            <a:pPr lvl="1"/>
            <a:r>
              <a:rPr lang="en-US" b="1" dirty="0" smtClean="0"/>
              <a:t>2 to 11 </a:t>
            </a:r>
            <a:r>
              <a:rPr lang="en-US" dirty="0" smtClean="0"/>
              <a:t>links &lt;20dB SNIR (</a:t>
            </a:r>
            <a:r>
              <a:rPr lang="en-US" dirty="0" err="1" smtClean="0"/>
              <a:t>cf</a:t>
            </a:r>
            <a:r>
              <a:rPr lang="en-US" dirty="0" smtClean="0"/>
              <a:t> 2-7)</a:t>
            </a:r>
          </a:p>
          <a:p>
            <a:pPr marL="0" indent="0">
              <a:buNone/>
            </a:pPr>
            <a:r>
              <a:rPr lang="en-US" dirty="0" smtClean="0"/>
              <a:t>DL </a:t>
            </a:r>
            <a:r>
              <a:rPr lang="en-US" dirty="0"/>
              <a:t>Traffic</a:t>
            </a:r>
          </a:p>
          <a:p>
            <a:r>
              <a:rPr lang="en-US" b="0" dirty="0"/>
              <a:t>Interference from inter BSS STAs, 4096 combinations</a:t>
            </a:r>
          </a:p>
          <a:p>
            <a:pPr lvl="1"/>
            <a:r>
              <a:rPr lang="en-US" dirty="0" smtClean="0"/>
              <a:t>88 </a:t>
            </a:r>
            <a:r>
              <a:rPr lang="en-US" dirty="0"/>
              <a:t>to </a:t>
            </a:r>
            <a:r>
              <a:rPr lang="en-US" dirty="0" smtClean="0"/>
              <a:t>400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88-490)</a:t>
            </a:r>
            <a:endParaRPr lang="en-US" dirty="0"/>
          </a:p>
          <a:p>
            <a:r>
              <a:rPr lang="en-US" b="0" dirty="0"/>
              <a:t>Interference from inter BSS AP, 64 combinations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to </a:t>
            </a:r>
            <a:r>
              <a:rPr lang="en-US" dirty="0" smtClean="0"/>
              <a:t>14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26-39)</a:t>
            </a: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rgbClr val="FF0000"/>
                </a:solidFill>
              </a:rPr>
              <a:t>18</a:t>
            </a:r>
            <a:r>
              <a:rPr lang="en-US" sz="2400" dirty="0" smtClean="0"/>
              <a:t>dBm, Wall 7dB,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2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UL Traffic</a:t>
            </a:r>
          </a:p>
          <a:p>
            <a:r>
              <a:rPr lang="en-US" sz="2000" b="0" dirty="0" smtClean="0"/>
              <a:t>Interference from inter BSS STAs, 4096 combinations</a:t>
            </a:r>
          </a:p>
          <a:p>
            <a:pPr lvl="1"/>
            <a:r>
              <a:rPr lang="en-US" sz="1800" b="1" dirty="0" smtClean="0"/>
              <a:t>190 to 400 </a:t>
            </a:r>
            <a:r>
              <a:rPr lang="en-US" sz="1800" dirty="0" smtClean="0"/>
              <a:t>links &lt;20dB 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6-80)</a:t>
            </a:r>
          </a:p>
          <a:p>
            <a:r>
              <a:rPr lang="en-US" sz="2000" b="0" dirty="0" smtClean="0"/>
              <a:t>Interference from inter BSS AP, 64 combinations</a:t>
            </a:r>
          </a:p>
          <a:p>
            <a:pPr lvl="1"/>
            <a:r>
              <a:rPr lang="en-US" sz="1800" b="1" dirty="0" smtClean="0"/>
              <a:t>20 to 28 </a:t>
            </a:r>
            <a:r>
              <a:rPr lang="en-US" sz="1800" dirty="0" smtClean="0"/>
              <a:t>links &lt;20dB 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2-7)</a:t>
            </a:r>
          </a:p>
          <a:p>
            <a:pPr marL="0" indent="0">
              <a:buNone/>
            </a:pPr>
            <a:r>
              <a:rPr lang="en-US" sz="2000" dirty="0" smtClean="0"/>
              <a:t>DL </a:t>
            </a:r>
            <a:r>
              <a:rPr lang="en-US" sz="2000" dirty="0"/>
              <a:t>Traffic</a:t>
            </a:r>
          </a:p>
          <a:p>
            <a:r>
              <a:rPr lang="en-US" sz="2000" b="0" dirty="0"/>
              <a:t>Interference from inter BSS STAs, 4096 combinations</a:t>
            </a:r>
          </a:p>
          <a:p>
            <a:pPr lvl="1"/>
            <a:r>
              <a:rPr lang="en-US" sz="1800" b="1" dirty="0" smtClean="0"/>
              <a:t>1424 </a:t>
            </a:r>
            <a:r>
              <a:rPr lang="en-US" sz="1800" b="1" dirty="0"/>
              <a:t>to </a:t>
            </a:r>
            <a:r>
              <a:rPr lang="en-US" sz="1800" b="1" dirty="0" smtClean="0"/>
              <a:t>1634 </a:t>
            </a:r>
            <a:r>
              <a:rPr lang="en-US" sz="1800" dirty="0"/>
              <a:t>links &lt;20dB </a:t>
            </a:r>
            <a:r>
              <a:rPr lang="en-US" sz="1800" dirty="0" smtClean="0"/>
              <a:t>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88-490)</a:t>
            </a:r>
            <a:endParaRPr lang="en-US" sz="1800" dirty="0"/>
          </a:p>
          <a:p>
            <a:r>
              <a:rPr lang="en-US" sz="2000" b="0" dirty="0"/>
              <a:t>Interference from inter BSS AP, 64 combinations</a:t>
            </a:r>
          </a:p>
          <a:p>
            <a:pPr lvl="1"/>
            <a:r>
              <a:rPr lang="en-US" sz="1800" b="1" dirty="0" smtClean="0"/>
              <a:t>50 </a:t>
            </a:r>
            <a:r>
              <a:rPr lang="en-US" sz="1800" b="1" dirty="0"/>
              <a:t>to </a:t>
            </a:r>
            <a:r>
              <a:rPr lang="en-US" sz="1800" b="1" dirty="0" smtClean="0"/>
              <a:t>60 </a:t>
            </a:r>
            <a:r>
              <a:rPr lang="en-US" sz="1800" dirty="0"/>
              <a:t>links &lt;20dB </a:t>
            </a:r>
            <a:r>
              <a:rPr lang="en-US" sz="1800" dirty="0" smtClean="0"/>
              <a:t>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26-39)</a:t>
            </a:r>
            <a:endParaRPr lang="en-US" sz="1800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000" dirty="0" smtClean="0"/>
              <a:t>Very susceptible to wall loss!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chemeClr val="tx1"/>
                </a:solidFill>
              </a:rPr>
              <a:t>15</a:t>
            </a:r>
            <a:r>
              <a:rPr lang="en-US" sz="2400" dirty="0" smtClean="0"/>
              <a:t>dBm, Wall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4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UL Traffic</a:t>
            </a:r>
          </a:p>
          <a:p>
            <a:r>
              <a:rPr lang="en-US" b="0" dirty="0" smtClean="0"/>
              <a:t>Interference from inter BSS STAs, 4096 combinations</a:t>
            </a:r>
          </a:p>
          <a:p>
            <a:pPr lvl="1"/>
            <a:r>
              <a:rPr lang="en-US" dirty="0" smtClean="0"/>
              <a:t>768 to 1046 links &lt;20dB SNIR (</a:t>
            </a:r>
            <a:r>
              <a:rPr lang="en-US" dirty="0" err="1" smtClean="0"/>
              <a:t>cf</a:t>
            </a:r>
            <a:r>
              <a:rPr lang="en-US" dirty="0" smtClean="0"/>
              <a:t> 6-80)</a:t>
            </a:r>
          </a:p>
          <a:p>
            <a:r>
              <a:rPr lang="en-US" b="0" dirty="0" smtClean="0"/>
              <a:t>Interference from inter BSS AP, 64 combinations</a:t>
            </a:r>
          </a:p>
          <a:p>
            <a:pPr lvl="1"/>
            <a:r>
              <a:rPr lang="en-US" dirty="0" smtClean="0"/>
              <a:t>19 to 31 links &lt;20dB SNIR (</a:t>
            </a:r>
            <a:r>
              <a:rPr lang="en-US" dirty="0" err="1" smtClean="0"/>
              <a:t>cf</a:t>
            </a:r>
            <a:r>
              <a:rPr lang="en-US" dirty="0" smtClean="0"/>
              <a:t> 2-7)</a:t>
            </a:r>
          </a:p>
          <a:p>
            <a:pPr marL="0" indent="0">
              <a:buNone/>
            </a:pPr>
            <a:r>
              <a:rPr lang="en-US" dirty="0" smtClean="0"/>
              <a:t>DL </a:t>
            </a:r>
            <a:r>
              <a:rPr lang="en-US" dirty="0"/>
              <a:t>Traffic</a:t>
            </a:r>
          </a:p>
          <a:p>
            <a:r>
              <a:rPr lang="en-US" b="0" dirty="0"/>
              <a:t>Interference from inter BSS STAs, 4096 combinations</a:t>
            </a:r>
          </a:p>
          <a:p>
            <a:pPr lvl="1"/>
            <a:r>
              <a:rPr lang="en-US" dirty="0" smtClean="0"/>
              <a:t>1340 </a:t>
            </a:r>
            <a:r>
              <a:rPr lang="en-US" dirty="0"/>
              <a:t>to </a:t>
            </a:r>
            <a:r>
              <a:rPr lang="en-US" dirty="0" smtClean="0"/>
              <a:t>1740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88-490)</a:t>
            </a:r>
            <a:endParaRPr lang="en-US" dirty="0"/>
          </a:p>
          <a:p>
            <a:r>
              <a:rPr lang="en-US" b="0" dirty="0"/>
              <a:t>Interference from inter BSS AP, 64 combinations</a:t>
            </a:r>
          </a:p>
          <a:p>
            <a:pPr lvl="1"/>
            <a:r>
              <a:rPr lang="en-US" dirty="0" smtClean="0"/>
              <a:t>37 </a:t>
            </a:r>
            <a:r>
              <a:rPr lang="en-US" dirty="0"/>
              <a:t>to </a:t>
            </a:r>
            <a:r>
              <a:rPr lang="en-US" dirty="0" smtClean="0"/>
              <a:t>45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26-39)</a:t>
            </a: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rgbClr val="FF0000"/>
                </a:solidFill>
              </a:rPr>
              <a:t>18</a:t>
            </a:r>
            <a:r>
              <a:rPr lang="en-US" sz="2400" dirty="0" smtClean="0"/>
              <a:t>dBm, Wall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4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This investigation shows the amount of OBSS, and how it changes with shadowing and slight changes in settings.  </a:t>
            </a:r>
          </a:p>
          <a:p>
            <a:r>
              <a:rPr lang="en-US" dirty="0" smtClean="0"/>
              <a:t>We can use this to check simulation results as we can see the amount of interference that is present. </a:t>
            </a:r>
          </a:p>
          <a:p>
            <a:r>
              <a:rPr lang="en-US" dirty="0" smtClean="0"/>
              <a:t>Under legacy CCA conditions, all STAs and APs are SHARING.  </a:t>
            </a:r>
          </a:p>
          <a:p>
            <a:endParaRPr lang="en-US" dirty="0"/>
          </a:p>
          <a:p>
            <a:r>
              <a:rPr lang="en-US" dirty="0" smtClean="0"/>
              <a:t>Now we look at how DSC and Color work.  </a:t>
            </a:r>
          </a:p>
          <a:p>
            <a:pPr lvl="1"/>
            <a:r>
              <a:rPr lang="en-US" dirty="0" smtClean="0"/>
              <a:t>How close to two independent networks do we get?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tell us?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61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13" y="1524000"/>
            <a:ext cx="7772400" cy="4724400"/>
          </a:xfrm>
        </p:spPr>
        <p:txBody>
          <a:bodyPr/>
          <a:lstStyle/>
          <a:p>
            <a:r>
              <a:rPr lang="en-US" sz="2000" dirty="0" smtClean="0"/>
              <a:t>DSC</a:t>
            </a:r>
          </a:p>
          <a:p>
            <a:pPr lvl="1"/>
            <a:r>
              <a:rPr lang="en-US" sz="1800" dirty="0" smtClean="0"/>
              <a:t>STA measures the Beacon signal (wanted DL signal) and sets effective CCA Threshold 20dB lower.  (DSC Margin = 20dB)</a:t>
            </a:r>
          </a:p>
          <a:p>
            <a:pPr lvl="1"/>
            <a:r>
              <a:rPr lang="en-US" sz="1800" dirty="0" smtClean="0"/>
              <a:t>AP sets its effective CCA level at 10dB below the lowest received wanted signal.  </a:t>
            </a:r>
          </a:p>
          <a:p>
            <a:r>
              <a:rPr lang="en-US" sz="2000" dirty="0" smtClean="0"/>
              <a:t>Color</a:t>
            </a:r>
          </a:p>
          <a:p>
            <a:pPr lvl="1"/>
            <a:r>
              <a:rPr lang="en-US" sz="1800" dirty="0" smtClean="0"/>
              <a:t>STA/AP looks at color bits in preamble to determine if signal is from same or inter BSS.  </a:t>
            </a:r>
          </a:p>
          <a:p>
            <a:pPr lvl="1"/>
            <a:r>
              <a:rPr lang="en-US" sz="1800" dirty="0" smtClean="0"/>
              <a:t>If not same BSS, ignore signal.</a:t>
            </a:r>
          </a:p>
          <a:p>
            <a:pPr lvl="1"/>
            <a:r>
              <a:rPr lang="en-US" sz="1800" dirty="0" smtClean="0"/>
              <a:t>(A variation is to only reject if the inter BSS signal is lower than a set threshold)</a:t>
            </a:r>
            <a:endParaRPr lang="en-US" sz="1800" dirty="0"/>
          </a:p>
          <a:p>
            <a:pPr marL="0" indent="0">
              <a:buNone/>
            </a:pPr>
            <a:r>
              <a:rPr lang="en-US" sz="2000" dirty="0" smtClean="0"/>
              <a:t>“Blocked” and “Share” terminology </a:t>
            </a:r>
          </a:p>
          <a:p>
            <a:r>
              <a:rPr lang="en-US" sz="1800" b="0" dirty="0" smtClean="0"/>
              <a:t>“Blocked” – Transmission allowed when SNIR &lt; 20dB, then both signals fail.</a:t>
            </a:r>
          </a:p>
          <a:p>
            <a:r>
              <a:rPr lang="en-US" sz="1800" b="0" dirty="0" smtClean="0"/>
              <a:t>“Share” – Transmission prevented when SNIR &lt; 20dB, standard contention.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DSC and Color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1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38" y="1295400"/>
            <a:ext cx="8020723" cy="50426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DSC and Color results </a:t>
            </a:r>
            <a:r>
              <a:rPr lang="en-US" dirty="0" smtClean="0"/>
              <a:t>4CH – </a:t>
            </a:r>
            <a:r>
              <a:rPr lang="en-US" dirty="0"/>
              <a:t>example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648917" y="2419735"/>
            <a:ext cx="2057400" cy="1524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1500" y="4593996"/>
            <a:ext cx="2057400" cy="150200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538" y="2959268"/>
            <a:ext cx="2375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Using a Color threshold can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Result in over protection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Simply reject and correct signals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are blocked, but works.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6317" y="4959398"/>
            <a:ext cx="183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DSC gets it right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And shares OBSS signals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15838" y="3359065"/>
            <a:ext cx="3278055" cy="6858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3845" y="3232606"/>
            <a:ext cx="11415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Color and DSC same result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for DL. 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Signals are blocked.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38425" y="2092893"/>
            <a:ext cx="1408483" cy="825668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725738" y="4171325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5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67555"/>
            <a:ext cx="7399215" cy="52991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DSC and Color results 4CH – example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609600" y="2311569"/>
            <a:ext cx="2057400" cy="1803231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81025" y="5067300"/>
            <a:ext cx="2057400" cy="1295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538" y="2959268"/>
            <a:ext cx="2444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Using a Color threshold can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Result in over protection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Simply reject and correct signals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are blocked but works.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6317" y="4959398"/>
            <a:ext cx="183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DSC gets it right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And shares OBSS signals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22945" y="3359066"/>
            <a:ext cx="3278055" cy="6858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3152" y="3232606"/>
            <a:ext cx="11415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Color and DSC same result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for DL. 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Signals are blocked.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25738" y="4171325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667000" y="2017222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5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686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Enterprise scenario uses four 80MHz channels.  </a:t>
            </a:r>
          </a:p>
          <a:p>
            <a:pPr eaLnBrk="1" hangingPunct="1">
              <a:defRPr/>
            </a:pPr>
            <a:r>
              <a:rPr lang="en-US" sz="1800" dirty="0" smtClean="0"/>
              <a:t>Estimating the relative signal strengths between the APs, APs and STAs and STAs can indicate what to expect with respect to OBSS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Color and DSC are then added to investigate </a:t>
            </a:r>
            <a:r>
              <a:rPr lang="en-US" sz="1800" dirty="0" smtClean="0"/>
              <a:t>spatial reuse.</a:t>
            </a: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Similarly, 9 channel re-use is examined.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dirty="0" smtClean="0"/>
              <a:t>DSC DL</a:t>
            </a:r>
          </a:p>
          <a:p>
            <a:pPr lvl="1"/>
            <a:r>
              <a:rPr lang="en-US" dirty="0" smtClean="0"/>
              <a:t>“Dynamic” is in use and each STA sets its own effective CCA level </a:t>
            </a:r>
            <a:r>
              <a:rPr lang="en-US" sz="1800" dirty="0" smtClean="0"/>
              <a:t>(in this scenario STAs are static, but allows for mobility)</a:t>
            </a:r>
          </a:p>
          <a:p>
            <a:pPr lvl="1"/>
            <a:r>
              <a:rPr lang="en-US" dirty="0" smtClean="0"/>
              <a:t>In every case, signals “Share” when the SNIR is &lt;20dB</a:t>
            </a:r>
          </a:p>
          <a:p>
            <a:r>
              <a:rPr lang="en-US" dirty="0" smtClean="0"/>
              <a:t>Color UL</a:t>
            </a:r>
          </a:p>
          <a:p>
            <a:pPr lvl="1"/>
            <a:r>
              <a:rPr lang="en-US" dirty="0" smtClean="0"/>
              <a:t>Setting or finding a threshold level may be a challenge if trying to “share” rather than “block”</a:t>
            </a:r>
          </a:p>
          <a:p>
            <a:pPr lvl="1"/>
            <a:r>
              <a:rPr lang="en-US" dirty="0" smtClean="0"/>
              <a:t>Simplest, and best(?) is to ignore OBSS signal level.  BUT result is that this results in blocking.</a:t>
            </a:r>
          </a:p>
          <a:p>
            <a:r>
              <a:rPr lang="en-US" dirty="0" smtClean="0"/>
              <a:t>DSC and Color DL</a:t>
            </a:r>
          </a:p>
          <a:p>
            <a:pPr lvl="1"/>
            <a:r>
              <a:rPr lang="en-US" dirty="0" smtClean="0"/>
              <a:t>Exactly same results. </a:t>
            </a:r>
          </a:p>
          <a:p>
            <a:pPr lvl="1"/>
            <a:r>
              <a:rPr lang="en-US" sz="1800" dirty="0" smtClean="0"/>
              <a:t>DSC AP could adjust its effective CCA according to latest UL signal from the STA but marginal (if any) improvement in this scenario as AP to AP interference is high.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DSC and Color Results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863" y="1371600"/>
            <a:ext cx="7772400" cy="4114800"/>
          </a:xfrm>
        </p:spPr>
        <p:txBody>
          <a:bodyPr/>
          <a:lstStyle/>
          <a:p>
            <a:r>
              <a:rPr lang="en-US" dirty="0" smtClean="0"/>
              <a:t>Why we are at it, let’s look at the 9CH case</a:t>
            </a:r>
          </a:p>
          <a:p>
            <a:endParaRPr lang="en-US" dirty="0"/>
          </a:p>
          <a:p>
            <a:r>
              <a:rPr lang="en-US" dirty="0" smtClean="0"/>
              <a:t>Under legacy conditions, </a:t>
            </a:r>
            <a:r>
              <a:rPr lang="en-US" u="sng" dirty="0" smtClean="0"/>
              <a:t>still 100% overlap</a:t>
            </a:r>
            <a:r>
              <a:rPr lang="en-US" dirty="0" smtClean="0"/>
              <a:t>,</a:t>
            </a:r>
          </a:p>
          <a:p>
            <a:r>
              <a:rPr lang="en-US" dirty="0" smtClean="0"/>
              <a:t>With color or DSC, two totally independent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9 Channel Re-Use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3" y="1485921"/>
            <a:ext cx="7906957" cy="49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0" y="1306032"/>
            <a:ext cx="7509070" cy="50462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DSC and Color results </a:t>
            </a:r>
            <a:r>
              <a:rPr lang="en-US" dirty="0" smtClean="0"/>
              <a:t>9CH </a:t>
            </a:r>
            <a:r>
              <a:rPr lang="en-US" dirty="0"/>
              <a:t>– example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124200"/>
            <a:ext cx="2666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Totally independent networks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02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20" y="1295400"/>
            <a:ext cx="7361153" cy="510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DSC and Color results 9CH – example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124200" y="4114800"/>
            <a:ext cx="1220788" cy="978187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5872" y="3048000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Almost totally 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independent networks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2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Color </a:t>
            </a:r>
          </a:p>
          <a:p>
            <a:pPr lvl="1"/>
            <a:r>
              <a:rPr lang="en-US" dirty="0" smtClean="0"/>
              <a:t>Provides improved OBSS performance UL and DL</a:t>
            </a:r>
          </a:p>
          <a:p>
            <a:pPr lvl="1"/>
            <a:r>
              <a:rPr lang="en-US" dirty="0" smtClean="0"/>
              <a:t>Will block UL and DL ‘overlapping’ packets rather than share.</a:t>
            </a:r>
          </a:p>
          <a:p>
            <a:pPr lvl="1"/>
            <a:r>
              <a:rPr lang="en-US" dirty="0" smtClean="0"/>
              <a:t>Only works if ALL STAs and APs in OBSSs have the feature</a:t>
            </a:r>
          </a:p>
          <a:p>
            <a:pPr lvl="1"/>
            <a:r>
              <a:rPr lang="en-US" dirty="0" smtClean="0"/>
              <a:t>Will NOT work with legacy OBSS STAs and/or AP.</a:t>
            </a:r>
          </a:p>
          <a:p>
            <a:pPr lvl="1"/>
            <a:r>
              <a:rPr lang="en-US" dirty="0" smtClean="0"/>
              <a:t>Relies on the OTHER DEVICES having the feature as well</a:t>
            </a:r>
            <a:endParaRPr lang="en-US" dirty="0"/>
          </a:p>
          <a:p>
            <a:r>
              <a:rPr lang="en-US" dirty="0" smtClean="0"/>
              <a:t>DSC</a:t>
            </a:r>
          </a:p>
          <a:p>
            <a:pPr lvl="1"/>
            <a:r>
              <a:rPr lang="en-US" dirty="0" smtClean="0"/>
              <a:t>Provides improved </a:t>
            </a:r>
            <a:r>
              <a:rPr lang="en-US" dirty="0"/>
              <a:t>OBSS performance </a:t>
            </a:r>
            <a:r>
              <a:rPr lang="en-US" dirty="0" smtClean="0"/>
              <a:t>UL and DL</a:t>
            </a:r>
          </a:p>
          <a:p>
            <a:pPr lvl="1"/>
            <a:r>
              <a:rPr lang="en-US" dirty="0" smtClean="0"/>
              <a:t>Shares ‘overlapping’ packets UL, blocks DL</a:t>
            </a:r>
          </a:p>
          <a:p>
            <a:pPr lvl="1"/>
            <a:r>
              <a:rPr lang="en-US" dirty="0" smtClean="0"/>
              <a:t>Works with OBSS legacy  STAs and/or legacy AP</a:t>
            </a:r>
          </a:p>
          <a:p>
            <a:pPr lvl="2"/>
            <a:r>
              <a:rPr lang="en-US" dirty="0" smtClean="0"/>
              <a:t>Results presented are for the ‘wanted’ BSS, other BSS can be legacy. </a:t>
            </a:r>
          </a:p>
          <a:p>
            <a:pPr lvl="1"/>
            <a:r>
              <a:rPr lang="en-US" dirty="0" smtClean="0"/>
              <a:t>DSC is implemented by the STA, can be independent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DSC or Color?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4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470" y="1523999"/>
            <a:ext cx="7772400" cy="4951413"/>
          </a:xfrm>
        </p:spPr>
        <p:txBody>
          <a:bodyPr/>
          <a:lstStyle/>
          <a:p>
            <a:r>
              <a:rPr lang="en-US" dirty="0" smtClean="0"/>
              <a:t>Both Color and DSC provide improvements in SR</a:t>
            </a:r>
          </a:p>
          <a:p>
            <a:r>
              <a:rPr lang="en-US" dirty="0" smtClean="0"/>
              <a:t>Color will not work until ALL STA/APs have the feature</a:t>
            </a:r>
          </a:p>
          <a:p>
            <a:pPr lvl="1"/>
            <a:r>
              <a:rPr lang="en-US" dirty="0" smtClean="0"/>
              <a:t>Color </a:t>
            </a:r>
            <a:r>
              <a:rPr lang="en-US" dirty="0"/>
              <a:t>is already in the 11ax SFD </a:t>
            </a:r>
          </a:p>
          <a:p>
            <a:r>
              <a:rPr lang="en-US" dirty="0" smtClean="0"/>
              <a:t>DSC works and presents a good incentive for a vendor to adopt.  Does not rely on other STAs having it.  </a:t>
            </a:r>
            <a:r>
              <a:rPr lang="en-US" sz="2000" dirty="0" smtClean="0"/>
              <a:t>Unclear if DSC is in the SFD?</a:t>
            </a:r>
          </a:p>
          <a:p>
            <a:pPr lvl="2"/>
            <a:r>
              <a:rPr lang="en-GB" dirty="0" smtClean="0"/>
              <a:t>“</a:t>
            </a:r>
            <a:r>
              <a:rPr lang="en-GB" b="1" i="1" dirty="0" smtClean="0"/>
              <a:t>The </a:t>
            </a:r>
            <a:r>
              <a:rPr lang="en-GB" b="1" i="1" dirty="0"/>
              <a:t>amendment shall include one or more mechanisms to improve spatial reuse by allowing adjustments to one or more of the CCA-ED, 802.11 Signal Detect CCA, OBSS_PD or TXPWR threshold values. </a:t>
            </a:r>
            <a:r>
              <a:rPr lang="en-GB" b="1" i="1" u="sng" dirty="0"/>
              <a:t>The constraints on selecting threshold values are </a:t>
            </a:r>
            <a:r>
              <a:rPr lang="en-GB" b="1" i="1" u="sng" dirty="0" smtClean="0"/>
              <a:t>TBD</a:t>
            </a:r>
            <a:r>
              <a:rPr lang="en-GB" b="1" i="1" dirty="0" smtClean="0"/>
              <a:t>”</a:t>
            </a:r>
            <a:endParaRPr lang="en-US" b="1" i="1" dirty="0" smtClean="0"/>
          </a:p>
          <a:p>
            <a:pPr lvl="1"/>
            <a:r>
              <a:rPr lang="en-US" dirty="0"/>
              <a:t>As the threshold value </a:t>
            </a:r>
            <a:r>
              <a:rPr lang="en-US" dirty="0" smtClean="0"/>
              <a:t>setting </a:t>
            </a:r>
            <a:r>
              <a:rPr lang="en-US" dirty="0"/>
              <a:t>is </a:t>
            </a:r>
            <a:r>
              <a:rPr lang="en-US" u="sng" dirty="0" smtClean="0"/>
              <a:t>TBD</a:t>
            </a:r>
            <a:r>
              <a:rPr lang="en-US" dirty="0" smtClean="0"/>
              <a:t>, is present SFD text sufficient to allow DSC text to be proposed/accepted? DSC proposes a specific (dynamic) method to select the threshold value.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4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Topography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6" y="1295401"/>
            <a:ext cx="6448160" cy="5265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3962400"/>
            <a:ext cx="59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185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Channel re-use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1600200"/>
            <a:ext cx="8055306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7568"/>
            <a:ext cx="8574300" cy="3884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2206" y="4280931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Most susceptible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438400" y="3275229"/>
            <a:ext cx="1600200" cy="10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1627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6" y="969202"/>
            <a:ext cx="5293945" cy="2580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6" y="3556442"/>
            <a:ext cx="5293945" cy="26157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371600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9042" y="2501257"/>
            <a:ext cx="3845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inter BSS STAs (64)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8190" y="4088114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2596" y="5253927"/>
            <a:ext cx="3048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BSS 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1105" y="1994456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4096 combinations</a:t>
            </a:r>
          </a:p>
          <a:p>
            <a:r>
              <a:rPr lang="en-US" sz="1400" dirty="0" smtClean="0"/>
              <a:t>Only </a:t>
            </a:r>
            <a:r>
              <a:rPr lang="en-US" sz="1400" dirty="0" smtClean="0"/>
              <a:t>6 </a:t>
            </a:r>
            <a:r>
              <a:rPr lang="en-US" sz="1400" dirty="0" smtClean="0"/>
              <a:t>have SNIR &lt; 20dB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7800" y="1905000"/>
            <a:ext cx="0" cy="8732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Arrow Connector 22"/>
          <p:cNvCxnSpPr>
            <a:stCxn id="14" idx="1"/>
          </p:cNvCxnSpPr>
          <p:nvPr/>
        </p:nvCxnSpPr>
        <p:spPr bwMode="auto">
          <a:xfrm flipH="1">
            <a:off x="5257800" y="2256066"/>
            <a:ext cx="38330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715000" y="4495800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64 combinations</a:t>
            </a:r>
          </a:p>
          <a:p>
            <a:r>
              <a:rPr lang="en-US" sz="1400" dirty="0" smtClean="0"/>
              <a:t>Only 2 have SNIR &lt; 20dB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2274" y="758429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 Shadowing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3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488763"/>
            <a:ext cx="5276699" cy="2607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951279"/>
            <a:ext cx="5228199" cy="25480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6909" y="1994455"/>
            <a:ext cx="2092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4096 combinations</a:t>
            </a:r>
          </a:p>
          <a:p>
            <a:r>
              <a:rPr lang="en-US" sz="1400" dirty="0" smtClean="0"/>
              <a:t>33 have SNIR &lt; 20dB</a:t>
            </a:r>
          </a:p>
          <a:p>
            <a:r>
              <a:rPr lang="en-US" sz="1400" dirty="0" smtClean="0"/>
              <a:t>(varied </a:t>
            </a:r>
            <a:r>
              <a:rPr lang="en-US" sz="1400" dirty="0" smtClean="0"/>
              <a:t>14 </a:t>
            </a:r>
            <a:r>
              <a:rPr lang="en-US" sz="1400" dirty="0" smtClean="0"/>
              <a:t>- </a:t>
            </a:r>
            <a:r>
              <a:rPr lang="en-US" sz="1400" dirty="0" smtClean="0"/>
              <a:t>50)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495800"/>
            <a:ext cx="1912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64 combinations</a:t>
            </a:r>
          </a:p>
          <a:p>
            <a:r>
              <a:rPr lang="en-US" sz="1400" dirty="0" smtClean="0"/>
              <a:t>5 have SNIR &lt; 20dB</a:t>
            </a:r>
          </a:p>
          <a:p>
            <a:r>
              <a:rPr lang="en-US" sz="1400" dirty="0" smtClean="0"/>
              <a:t>(varied 3 -7)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758429"/>
            <a:ext cx="2050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With 5dB Shadowing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6476" y="1219200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3481" y="2225288"/>
            <a:ext cx="3845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inter BSS STAs (64)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3979902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5095101"/>
            <a:ext cx="3048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BSS AP</a:t>
            </a:r>
          </a:p>
        </p:txBody>
      </p:sp>
    </p:spTree>
    <p:extLst>
      <p:ext uri="{BB962C8B-B14F-4D97-AF65-F5344CB8AC3E}">
        <p14:creationId xmlns:p14="http://schemas.microsoft.com/office/powerpoint/2010/main" val="190827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DL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7" y="1600200"/>
            <a:ext cx="7471053" cy="33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2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DL due to inter BSS STAs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3" y="1676400"/>
            <a:ext cx="7204610" cy="41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10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80128</TotalTime>
  <Words>1622</Words>
  <Application>Microsoft Office PowerPoint</Application>
  <PresentationFormat>On-screen Show (4:3)</PresentationFormat>
  <Paragraphs>257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Times New Roman</vt:lpstr>
      <vt:lpstr>Default Design</vt:lpstr>
      <vt:lpstr>Document</vt:lpstr>
      <vt:lpstr>TG ax Enterprise Scenario, Color and DSC</vt:lpstr>
      <vt:lpstr>Background</vt:lpstr>
      <vt:lpstr>Topography</vt:lpstr>
      <vt:lpstr>4 Channel re-use</vt:lpstr>
      <vt:lpstr>Interference UL</vt:lpstr>
      <vt:lpstr>PowerPoint Presentation</vt:lpstr>
      <vt:lpstr>PowerPoint Presentation</vt:lpstr>
      <vt:lpstr>Interference DL</vt:lpstr>
      <vt:lpstr>Interference DL due to inter BSS STAs</vt:lpstr>
      <vt:lpstr>Interference DL due to inter BSS AP</vt:lpstr>
      <vt:lpstr>4CH Signal Summary AP TX 20dBm, STA TX 15dBm, Wall 7dB, Shadow 5dB</vt:lpstr>
      <vt:lpstr>PowerPoint Presentation</vt:lpstr>
      <vt:lpstr>4CH Signal Summary AP TX 20dBm, STA TX 18dBm, Wall 7dB, Shadow 5dB</vt:lpstr>
      <vt:lpstr>4CH Signal Summary AP TX 20dBm, STA TX 15dBm, Wall 3dB, Shadow 5dB</vt:lpstr>
      <vt:lpstr>4CH Signal Summary AP TX 20dBm, STA TX 18dBm, Wall 3dB, Shadow 5dB</vt:lpstr>
      <vt:lpstr>What does this tell us?</vt:lpstr>
      <vt:lpstr>DSC and Color</vt:lpstr>
      <vt:lpstr>DSC and Color results 4CH – example A</vt:lpstr>
      <vt:lpstr>DSC and Color results 4CH – example B</vt:lpstr>
      <vt:lpstr>DSC and Color Results Comparisons</vt:lpstr>
      <vt:lpstr>PowerPoint Presentation</vt:lpstr>
      <vt:lpstr>9 Channel Re-Use</vt:lpstr>
      <vt:lpstr>DSC and Color results 9CH – example A</vt:lpstr>
      <vt:lpstr>DSC and Color results 9CH – example B</vt:lpstr>
      <vt:lpstr>DSC or Color?</vt:lpstr>
      <vt:lpstr>Discussion and Conclusions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Motions</dc:title>
  <dc:creator>Adrian Stephens</dc:creator>
  <cp:lastModifiedBy>Graham Smith</cp:lastModifiedBy>
  <cp:revision>1540</cp:revision>
  <cp:lastPrinted>1998-02-10T13:28:06Z</cp:lastPrinted>
  <dcterms:created xsi:type="dcterms:W3CDTF">1998-02-10T13:07:52Z</dcterms:created>
  <dcterms:modified xsi:type="dcterms:W3CDTF">2016-02-08T13:34:44Z</dcterms:modified>
</cp:coreProperties>
</file>