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17" r:id="rId3"/>
    <p:sldId id="318" r:id="rId4"/>
    <p:sldId id="320" r:id="rId5"/>
    <p:sldId id="321" r:id="rId6"/>
    <p:sldId id="322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4" r:id="rId16"/>
    <p:sldId id="336" r:id="rId17"/>
    <p:sldId id="337" r:id="rId18"/>
    <p:sldId id="340" r:id="rId19"/>
    <p:sldId id="338" r:id="rId20"/>
    <p:sldId id="339" r:id="rId21"/>
    <p:sldId id="341" r:id="rId22"/>
    <p:sldId id="323" r:id="rId23"/>
    <p:sldId id="342" r:id="rId24"/>
    <p:sldId id="343" r:id="rId25"/>
    <p:sldId id="344" r:id="rId26"/>
    <p:sldId id="324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>
        <p:scale>
          <a:sx n="90" d="100"/>
          <a:sy n="90" d="100"/>
        </p:scale>
        <p:origin x="237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391400" y="457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802.11-16/0212r1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2016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Enterprise Scenario, Color and DSC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2016-01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96913" y="609600"/>
            <a:ext cx="7772400" cy="838200"/>
          </a:xfrm>
        </p:spPr>
        <p:txBody>
          <a:bodyPr/>
          <a:lstStyle/>
          <a:p>
            <a:r>
              <a:rPr lang="en-US" sz="2800" dirty="0" smtClean="0"/>
              <a:t>Interference </a:t>
            </a:r>
            <a:r>
              <a:rPr lang="en-US" sz="2800" dirty="0" smtClean="0"/>
              <a:t>DL </a:t>
            </a:r>
            <a:r>
              <a:rPr lang="en-US" sz="2800" dirty="0" smtClean="0"/>
              <a:t>due to inter BSS AP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8" y="1447800"/>
            <a:ext cx="8225424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</a:t>
            </a:r>
            <a:r>
              <a:rPr lang="en-US" sz="1800" dirty="0" smtClean="0"/>
              <a:t>L </a:t>
            </a:r>
            <a:r>
              <a:rPr lang="en-US" sz="1800" dirty="0" smtClean="0"/>
              <a:t>Traffic</a:t>
            </a:r>
          </a:p>
          <a:p>
            <a:r>
              <a:rPr lang="en-US" sz="1800" b="0" dirty="0" smtClean="0"/>
              <a:t>Interference from inter BSS STAs, 4096 combinations</a:t>
            </a:r>
          </a:p>
          <a:p>
            <a:pPr lvl="1"/>
            <a:r>
              <a:rPr lang="en-US" sz="1600" dirty="0" smtClean="0"/>
              <a:t>6 to 80 links &lt;20dB SNIR</a:t>
            </a:r>
          </a:p>
          <a:p>
            <a:r>
              <a:rPr lang="en-US" sz="1800" b="0" dirty="0" smtClean="0"/>
              <a:t>Interference from inter BSS AP, 64 combinations</a:t>
            </a:r>
          </a:p>
          <a:p>
            <a:pPr lvl="1"/>
            <a:r>
              <a:rPr lang="en-US" sz="1600" dirty="0" smtClean="0"/>
              <a:t>2 to 7 links &lt;20dB SNIR</a:t>
            </a:r>
          </a:p>
          <a:p>
            <a:pPr marL="0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L </a:t>
            </a:r>
            <a:r>
              <a:rPr lang="en-US" sz="1800" dirty="0"/>
              <a:t>Traffic</a:t>
            </a:r>
          </a:p>
          <a:p>
            <a:r>
              <a:rPr lang="en-US" sz="1800" b="0" dirty="0"/>
              <a:t>Interference from inter BSS STAs, 4096 combinations</a:t>
            </a:r>
          </a:p>
          <a:p>
            <a:pPr lvl="1"/>
            <a:r>
              <a:rPr lang="en-US" sz="1600" dirty="0" smtClean="0"/>
              <a:t>88 </a:t>
            </a:r>
            <a:r>
              <a:rPr lang="en-US" sz="1600" dirty="0"/>
              <a:t>to </a:t>
            </a:r>
            <a:r>
              <a:rPr lang="en-US" sz="1600" dirty="0" smtClean="0"/>
              <a:t>490 </a:t>
            </a:r>
            <a:r>
              <a:rPr lang="en-US" sz="1600" dirty="0"/>
              <a:t>links &lt;20dB SNIR</a:t>
            </a:r>
          </a:p>
          <a:p>
            <a:r>
              <a:rPr lang="en-US" sz="1800" b="0" dirty="0"/>
              <a:t>Interference from inter BSS AP, 64 combinations</a:t>
            </a:r>
          </a:p>
          <a:p>
            <a:pPr lvl="1"/>
            <a:r>
              <a:rPr lang="en-US" sz="1600" dirty="0" smtClean="0"/>
              <a:t>26 </a:t>
            </a:r>
            <a:r>
              <a:rPr lang="en-US" sz="1600" dirty="0"/>
              <a:t>to </a:t>
            </a:r>
            <a:r>
              <a:rPr lang="en-US" sz="1600" dirty="0" smtClean="0"/>
              <a:t>39 </a:t>
            </a:r>
            <a:r>
              <a:rPr lang="en-US" sz="1600" dirty="0"/>
              <a:t>links &lt;20dB </a:t>
            </a:r>
            <a:r>
              <a:rPr lang="en-US" sz="1600" dirty="0" smtClean="0"/>
              <a:t>SNIR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NOTE:  Under legacy conditions, ALL 4096 and 64 combinations SHARE, but less than 2% </a:t>
            </a:r>
            <a:r>
              <a:rPr lang="en-US" sz="2000" dirty="0" smtClean="0"/>
              <a:t>UL </a:t>
            </a:r>
            <a:r>
              <a:rPr lang="en-US" sz="2000" dirty="0" smtClean="0"/>
              <a:t>actually overlap, ~10% </a:t>
            </a:r>
            <a:r>
              <a:rPr lang="en-US" sz="2000" dirty="0" smtClean="0"/>
              <a:t>DL</a:t>
            </a:r>
            <a:r>
              <a:rPr lang="en-US" sz="2000" dirty="0" smtClean="0"/>
              <a:t>.</a:t>
            </a:r>
            <a:endParaRPr lang="en-US" sz="2000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15dBm,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dirty="0" smtClean="0"/>
              <a:t>Using DSC or Color, not much </a:t>
            </a:r>
            <a:r>
              <a:rPr lang="en-US" dirty="0" smtClean="0"/>
              <a:t>OBSS in this particular scenario so DSC and Color should greatly improve the TOTAL throughput</a:t>
            </a:r>
          </a:p>
          <a:p>
            <a:endParaRPr lang="en-US" dirty="0" smtClean="0"/>
          </a:p>
          <a:p>
            <a:r>
              <a:rPr lang="en-US" dirty="0" smtClean="0"/>
              <a:t>What if we also change the settings slightly?</a:t>
            </a:r>
          </a:p>
          <a:p>
            <a:pPr lvl="1"/>
            <a:r>
              <a:rPr lang="en-US" dirty="0" smtClean="0"/>
              <a:t>STA TX is 15dBm, what if it was 18dBm?</a:t>
            </a:r>
          </a:p>
          <a:p>
            <a:pPr lvl="1"/>
            <a:r>
              <a:rPr lang="en-US" dirty="0" smtClean="0"/>
              <a:t>Wall loss is 7dB, what if it was 3dB?</a:t>
            </a:r>
          </a:p>
          <a:p>
            <a:pPr lvl="1"/>
            <a:r>
              <a:rPr lang="en-US" dirty="0" smtClean="0"/>
              <a:t>BOTH are quite legitimate possibilities.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Next slides show that the OBSS changes significantly.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</a:t>
            </a:r>
            <a:r>
              <a:rPr lang="en-US" dirty="0" smtClean="0"/>
              <a:t>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b="1" dirty="0" smtClean="0"/>
              <a:t>100 to 250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b="1" dirty="0" smtClean="0"/>
              <a:t>2 to 11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88 </a:t>
            </a:r>
            <a:r>
              <a:rPr lang="en-US" dirty="0"/>
              <a:t>to </a:t>
            </a:r>
            <a:r>
              <a:rPr lang="en-US" dirty="0" smtClean="0"/>
              <a:t>400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to </a:t>
            </a:r>
            <a:r>
              <a:rPr lang="en-US" dirty="0" smtClean="0"/>
              <a:t>14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UL </a:t>
            </a:r>
            <a:r>
              <a:rPr lang="en-US" sz="2000" dirty="0" smtClean="0"/>
              <a:t>Traffic</a:t>
            </a:r>
          </a:p>
          <a:p>
            <a:r>
              <a:rPr lang="en-US" sz="2000" b="0" dirty="0" smtClean="0"/>
              <a:t>Interference from inter BSS STAs, 4096 combinations</a:t>
            </a:r>
          </a:p>
          <a:p>
            <a:pPr lvl="1"/>
            <a:r>
              <a:rPr lang="en-US" sz="1800" b="1" dirty="0" smtClean="0"/>
              <a:t>190 to 400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6-80)</a:t>
            </a:r>
          </a:p>
          <a:p>
            <a:r>
              <a:rPr lang="en-US" sz="2000" b="0" dirty="0" smtClean="0"/>
              <a:t>Interference from inter BSS AP, 64 combinations</a:t>
            </a:r>
          </a:p>
          <a:p>
            <a:pPr lvl="1"/>
            <a:r>
              <a:rPr lang="en-US" sz="1800" b="1" dirty="0" smtClean="0"/>
              <a:t>20 to 28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2-7)</a:t>
            </a:r>
          </a:p>
          <a:p>
            <a:pPr marL="0" indent="0">
              <a:buNone/>
            </a:pPr>
            <a:r>
              <a:rPr lang="en-US" sz="2000" dirty="0" smtClean="0"/>
              <a:t>DL </a:t>
            </a:r>
            <a:r>
              <a:rPr lang="en-US" sz="2000" dirty="0"/>
              <a:t>Traffic</a:t>
            </a:r>
          </a:p>
          <a:p>
            <a:r>
              <a:rPr lang="en-US" sz="2000" b="0" dirty="0"/>
              <a:t>Interference from inter BSS STAs, 4096 combinations</a:t>
            </a:r>
          </a:p>
          <a:p>
            <a:pPr lvl="1"/>
            <a:r>
              <a:rPr lang="en-US" sz="1800" b="1" dirty="0" smtClean="0"/>
              <a:t>1424 </a:t>
            </a:r>
            <a:r>
              <a:rPr lang="en-US" sz="1800" b="1" dirty="0"/>
              <a:t>to </a:t>
            </a:r>
            <a:r>
              <a:rPr lang="en-US" sz="1800" b="1" dirty="0" smtClean="0"/>
              <a:t>1634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88-490)</a:t>
            </a:r>
            <a:endParaRPr lang="en-US" sz="1800" dirty="0"/>
          </a:p>
          <a:p>
            <a:r>
              <a:rPr lang="en-US" sz="2000" b="0" dirty="0"/>
              <a:t>Interference from inter BSS AP, 64 combinations</a:t>
            </a:r>
          </a:p>
          <a:p>
            <a:pPr lvl="1"/>
            <a:r>
              <a:rPr lang="en-US" sz="1800" b="1" dirty="0" smtClean="0"/>
              <a:t>50 </a:t>
            </a:r>
            <a:r>
              <a:rPr lang="en-US" sz="1800" b="1" dirty="0"/>
              <a:t>to </a:t>
            </a:r>
            <a:r>
              <a:rPr lang="en-US" sz="1800" b="1" dirty="0" smtClean="0"/>
              <a:t>60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26-39)</a:t>
            </a:r>
            <a:endParaRPr lang="en-US" sz="1800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dirty="0" smtClean="0"/>
              <a:t>Very susceptible to wall loss!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chemeClr val="tx1"/>
                </a:solidFill>
              </a:rPr>
              <a:t>15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4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</a:t>
            </a:r>
            <a:r>
              <a:rPr lang="en-US" dirty="0" smtClean="0"/>
              <a:t>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dirty="0" smtClean="0"/>
              <a:t>768 to 1046 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dirty="0" smtClean="0"/>
              <a:t>19 to 31 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1340 </a:t>
            </a:r>
            <a:r>
              <a:rPr lang="en-US" dirty="0"/>
              <a:t>to </a:t>
            </a:r>
            <a:r>
              <a:rPr lang="en-US" dirty="0" smtClean="0"/>
              <a:t>1740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37 </a:t>
            </a:r>
            <a:r>
              <a:rPr lang="en-US" dirty="0"/>
              <a:t>to </a:t>
            </a:r>
            <a:r>
              <a:rPr lang="en-US" dirty="0" smtClean="0"/>
              <a:t>45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4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This investigation shows the amount of OBSS, and how it changes with shadowing and slight changes in settings.  </a:t>
            </a:r>
          </a:p>
          <a:p>
            <a:r>
              <a:rPr lang="en-US" dirty="0" smtClean="0"/>
              <a:t>We can use this to check simulation results as we can see the amount of interference that is present. </a:t>
            </a:r>
          </a:p>
          <a:p>
            <a:r>
              <a:rPr lang="en-US" dirty="0" smtClean="0"/>
              <a:t>Under legacy CCA conditions, all STAs and APs are SHARING.  </a:t>
            </a:r>
          </a:p>
          <a:p>
            <a:endParaRPr lang="en-US" dirty="0"/>
          </a:p>
          <a:p>
            <a:r>
              <a:rPr lang="en-US" dirty="0" smtClean="0"/>
              <a:t>Now we look at how DSC and Color work.  How close to two independent networks do we get?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6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724400"/>
          </a:xfrm>
        </p:spPr>
        <p:txBody>
          <a:bodyPr/>
          <a:lstStyle/>
          <a:p>
            <a:r>
              <a:rPr lang="en-US" sz="2000" dirty="0" smtClean="0"/>
              <a:t>DSC</a:t>
            </a:r>
          </a:p>
          <a:p>
            <a:pPr lvl="1"/>
            <a:r>
              <a:rPr lang="en-US" sz="1800" dirty="0" smtClean="0"/>
              <a:t>STA measures the Beacon signal (wanted DL signal) and sets effective CCA Threshold 20dB lower.  (DSC Margin = 20dB)</a:t>
            </a:r>
          </a:p>
          <a:p>
            <a:pPr lvl="1"/>
            <a:r>
              <a:rPr lang="en-US" sz="1800" dirty="0" smtClean="0"/>
              <a:t>AP sets its effective CCA level at 10dB below the lowest received wanted signal.</a:t>
            </a:r>
          </a:p>
          <a:p>
            <a:r>
              <a:rPr lang="en-US" sz="2000" dirty="0" smtClean="0"/>
              <a:t>Color</a:t>
            </a:r>
          </a:p>
          <a:p>
            <a:pPr lvl="1"/>
            <a:r>
              <a:rPr lang="en-US" sz="1800" dirty="0" smtClean="0"/>
              <a:t>STA/AP looks at color bits in preamble to determine if signal is from same or inter BSS.  </a:t>
            </a:r>
          </a:p>
          <a:p>
            <a:pPr lvl="1"/>
            <a:r>
              <a:rPr lang="en-US" sz="1800" dirty="0" smtClean="0"/>
              <a:t>If not same BSS, ignore signal.</a:t>
            </a:r>
          </a:p>
          <a:p>
            <a:pPr lvl="1"/>
            <a:r>
              <a:rPr lang="en-US" sz="1800" dirty="0" smtClean="0"/>
              <a:t>(A variation is to only reject if the inter BSS signal is lower than a set threshold)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“Blocked” and “Share”</a:t>
            </a:r>
          </a:p>
          <a:p>
            <a:r>
              <a:rPr lang="en-US" sz="1800" b="0" dirty="0" smtClean="0"/>
              <a:t>“Blocked” – Transmission allowed when SNIR &lt; 20dB, both signals fail.</a:t>
            </a:r>
          </a:p>
          <a:p>
            <a:r>
              <a:rPr lang="en-US" sz="1800" b="0" dirty="0" smtClean="0"/>
              <a:t>“Share” – Transmission prevented when SNIR &lt; 20dB, standard contention.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83" y="1300614"/>
            <a:ext cx="8041800" cy="50559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4CH – </a:t>
            </a:r>
            <a:r>
              <a:rPr lang="en-US" dirty="0"/>
              <a:t>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09600" y="2590800"/>
            <a:ext cx="2057400" cy="1524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1025" y="5067300"/>
            <a:ext cx="20574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375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blocked,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22945" y="3359066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845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</a:t>
            </a:r>
            <a:r>
              <a:rPr lang="en-US" sz="1100" dirty="0" smtClean="0">
                <a:solidFill>
                  <a:srgbClr val="FF0000"/>
                </a:solidFill>
              </a:rPr>
              <a:t>DL</a:t>
            </a:r>
            <a:r>
              <a:rPr lang="en-US" sz="11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06317" y="2133600"/>
            <a:ext cx="1408483" cy="82566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5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67555"/>
            <a:ext cx="7399215" cy="5299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DSC and Color results 4CH – example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09600" y="2819400"/>
            <a:ext cx="20574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1025" y="5067300"/>
            <a:ext cx="20574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444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22945" y="3359066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3152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</a:t>
            </a:r>
            <a:r>
              <a:rPr lang="en-US" sz="1100" dirty="0" smtClean="0">
                <a:solidFill>
                  <a:srgbClr val="FF0000"/>
                </a:solidFill>
              </a:rPr>
              <a:t>DL</a:t>
            </a:r>
            <a:r>
              <a:rPr lang="en-US" sz="11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667000" y="2017222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5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Enterprise scenario uses four 80MHz channels.  </a:t>
            </a:r>
          </a:p>
          <a:p>
            <a:pPr eaLnBrk="1" hangingPunct="1">
              <a:defRPr/>
            </a:pPr>
            <a:r>
              <a:rPr lang="en-US" sz="1800" dirty="0" smtClean="0"/>
              <a:t>Estimating the relative signal strengths between the APs, APs and STAs and STAs can indicate what to expect with respect to OBSS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Color and DSC are then added to investigate OBSS result.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Similarly, 9 channel re-use is examined.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DSC DL</a:t>
            </a:r>
          </a:p>
          <a:p>
            <a:pPr lvl="1"/>
            <a:r>
              <a:rPr lang="en-US" dirty="0" smtClean="0"/>
              <a:t>“Dynamic” is in use and each STA sets its own effective CCA level </a:t>
            </a:r>
          </a:p>
          <a:p>
            <a:pPr lvl="1"/>
            <a:r>
              <a:rPr lang="en-US" dirty="0" smtClean="0"/>
              <a:t>In every case, signals “Share” when the SNIR is &lt;20dB</a:t>
            </a:r>
          </a:p>
          <a:p>
            <a:r>
              <a:rPr lang="en-US" dirty="0" smtClean="0"/>
              <a:t>Color </a:t>
            </a:r>
            <a:r>
              <a:rPr lang="en-US" dirty="0" smtClean="0"/>
              <a:t>UL</a:t>
            </a:r>
            <a:endParaRPr lang="en-US" dirty="0" smtClean="0"/>
          </a:p>
          <a:p>
            <a:pPr lvl="1"/>
            <a:r>
              <a:rPr lang="en-US" dirty="0" smtClean="0"/>
              <a:t>Setting or finding a threshold level may be a challenge if trying to “share” rather than “block”</a:t>
            </a:r>
          </a:p>
          <a:p>
            <a:pPr lvl="1"/>
            <a:r>
              <a:rPr lang="en-US" dirty="0" smtClean="0"/>
              <a:t>Simplest, and best(?) is to ignore OBSS signal.  BUT result is that in some cases this results in blocking.</a:t>
            </a:r>
          </a:p>
          <a:p>
            <a:r>
              <a:rPr lang="en-US" dirty="0" smtClean="0"/>
              <a:t>DSC and Color </a:t>
            </a:r>
            <a:r>
              <a:rPr lang="en-US" dirty="0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Exactly same results.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 Results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863" y="1371600"/>
            <a:ext cx="7772400" cy="4114800"/>
          </a:xfrm>
        </p:spPr>
        <p:txBody>
          <a:bodyPr/>
          <a:lstStyle/>
          <a:p>
            <a:r>
              <a:rPr lang="en-US" dirty="0" smtClean="0"/>
              <a:t>Why we are at it, let’s look at the 9CH case</a:t>
            </a:r>
          </a:p>
          <a:p>
            <a:endParaRPr lang="en-US" dirty="0"/>
          </a:p>
          <a:p>
            <a:r>
              <a:rPr lang="en-US" dirty="0" smtClean="0"/>
              <a:t>Under legacy conditions, still 100% overlap,</a:t>
            </a:r>
          </a:p>
          <a:p>
            <a:r>
              <a:rPr lang="en-US" dirty="0" smtClean="0"/>
              <a:t>With color or DSC, two totally independent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9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3" y="1485921"/>
            <a:ext cx="7906957" cy="4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0" y="1306032"/>
            <a:ext cx="7509070" cy="5046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9CH </a:t>
            </a:r>
            <a:r>
              <a:rPr lang="en-US" dirty="0"/>
              <a:t>– 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24200"/>
            <a:ext cx="266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Totally 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0" y="1295400"/>
            <a:ext cx="7361153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DSC and Color results 9CH – example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124200" y="4038600"/>
            <a:ext cx="1220788" cy="59542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5872" y="3048000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Almost totally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Color </a:t>
            </a:r>
          </a:p>
          <a:p>
            <a:pPr lvl="1"/>
            <a:r>
              <a:rPr lang="en-US" dirty="0" smtClean="0"/>
              <a:t>Allows good frequency re-use UL and DL</a:t>
            </a:r>
          </a:p>
          <a:p>
            <a:pPr lvl="1"/>
            <a:r>
              <a:rPr lang="en-US" dirty="0" smtClean="0"/>
              <a:t>Will block </a:t>
            </a:r>
            <a:r>
              <a:rPr lang="en-US" dirty="0" smtClean="0"/>
              <a:t>UL </a:t>
            </a:r>
            <a:r>
              <a:rPr lang="en-US" dirty="0" smtClean="0"/>
              <a:t>and </a:t>
            </a:r>
            <a:r>
              <a:rPr lang="en-US" dirty="0" smtClean="0"/>
              <a:t>DL </a:t>
            </a:r>
            <a:r>
              <a:rPr lang="en-US" dirty="0" smtClean="0"/>
              <a:t>‘overlapping’ packets rather than share.</a:t>
            </a:r>
          </a:p>
          <a:p>
            <a:pPr lvl="1"/>
            <a:r>
              <a:rPr lang="en-US" dirty="0" smtClean="0"/>
              <a:t>Only works if ALL STAs and APs in OBSSs have the feature</a:t>
            </a:r>
          </a:p>
          <a:p>
            <a:pPr lvl="1"/>
            <a:r>
              <a:rPr lang="en-US" dirty="0" smtClean="0"/>
              <a:t>Will NOT work with legacy OBSS STAs and/or AP.</a:t>
            </a:r>
          </a:p>
          <a:p>
            <a:pPr lvl="1"/>
            <a:r>
              <a:rPr lang="en-US" dirty="0" smtClean="0"/>
              <a:t>Relies on the OTHER DEVICES having the feature</a:t>
            </a:r>
            <a:endParaRPr lang="en-US" dirty="0"/>
          </a:p>
          <a:p>
            <a:r>
              <a:rPr lang="en-US" dirty="0" smtClean="0"/>
              <a:t>DSC</a:t>
            </a:r>
          </a:p>
          <a:p>
            <a:pPr lvl="1"/>
            <a:r>
              <a:rPr lang="en-US" dirty="0" smtClean="0"/>
              <a:t>Allows perfect frequency re-use for </a:t>
            </a:r>
            <a:r>
              <a:rPr lang="en-US" dirty="0" smtClean="0"/>
              <a:t>UL</a:t>
            </a:r>
            <a:r>
              <a:rPr lang="en-US" dirty="0" smtClean="0"/>
              <a:t>, good for </a:t>
            </a:r>
            <a:r>
              <a:rPr lang="en-US" dirty="0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Shares ‘overlapping’ packets </a:t>
            </a:r>
            <a:r>
              <a:rPr lang="en-US" dirty="0" smtClean="0"/>
              <a:t>UL</a:t>
            </a:r>
            <a:r>
              <a:rPr lang="en-US" dirty="0" smtClean="0"/>
              <a:t>, blocks </a:t>
            </a:r>
            <a:r>
              <a:rPr lang="en-US" dirty="0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Works with OBSS legacy  STAs and/or legacy AP</a:t>
            </a:r>
          </a:p>
          <a:p>
            <a:pPr lvl="2"/>
            <a:r>
              <a:rPr lang="en-US" dirty="0" smtClean="0"/>
              <a:t>Results presented are for the ‘wanted’ BSS, other BSS can be legacy. </a:t>
            </a:r>
          </a:p>
          <a:p>
            <a:pPr lvl="1"/>
            <a:r>
              <a:rPr lang="en-US" dirty="0" smtClean="0"/>
              <a:t>DSC is implemented by the STA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DSC or Color?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470" y="1524000"/>
            <a:ext cx="7772400" cy="4343400"/>
          </a:xfrm>
        </p:spPr>
        <p:txBody>
          <a:bodyPr/>
          <a:lstStyle/>
          <a:p>
            <a:r>
              <a:rPr lang="en-US" dirty="0" smtClean="0"/>
              <a:t>Color will not work until ALL STA/APs have the feature</a:t>
            </a:r>
          </a:p>
          <a:p>
            <a:r>
              <a:rPr lang="en-US" dirty="0" smtClean="0"/>
              <a:t>DSC works and presents a good incentive for a vendor to adopt.  Does not rely on other STAs having it.</a:t>
            </a:r>
          </a:p>
          <a:p>
            <a:endParaRPr lang="en-US" dirty="0"/>
          </a:p>
          <a:p>
            <a:r>
              <a:rPr lang="en-US" dirty="0" smtClean="0"/>
              <a:t>Color is already in the 11ax SFD </a:t>
            </a:r>
          </a:p>
          <a:p>
            <a:r>
              <a:rPr lang="en-US" dirty="0" smtClean="0"/>
              <a:t>Unclear if DSC is in the SFD</a:t>
            </a:r>
          </a:p>
          <a:p>
            <a:endParaRPr lang="en-US" dirty="0"/>
          </a:p>
          <a:p>
            <a:r>
              <a:rPr lang="en-US" dirty="0" smtClean="0"/>
              <a:t>DSC should be defined and included in 11ax</a:t>
            </a:r>
          </a:p>
          <a:p>
            <a:pPr lvl="1"/>
            <a:r>
              <a:rPr lang="en-US" dirty="0" smtClean="0"/>
              <a:t>Is present SFD text clear enough to allow DSC text to be accepted?</a:t>
            </a:r>
          </a:p>
          <a:p>
            <a:r>
              <a:rPr lang="en-US" dirty="0" smtClean="0"/>
              <a:t>Repeat this type of analysis for other scenarios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6" y="1295401"/>
            <a:ext cx="6448160" cy="5265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3962400"/>
            <a:ext cx="59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8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1600200"/>
            <a:ext cx="8055306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7568"/>
            <a:ext cx="8574300" cy="3884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</a:t>
            </a:r>
            <a:r>
              <a:rPr lang="en-US" dirty="0" smtClean="0"/>
              <a:t>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206" y="4280931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susceptible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438400" y="3275229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627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6" y="969202"/>
            <a:ext cx="5293945" cy="258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6" y="3556442"/>
            <a:ext cx="5293945" cy="26157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3716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2" y="2501257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8190" y="4088114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2596" y="5253927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1105" y="1994456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Only 3 have SNIR &lt; 20dB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1905000"/>
            <a:ext cx="0" cy="8732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Arrow Connector 22"/>
          <p:cNvCxnSpPr>
            <a:stCxn id="14" idx="1"/>
          </p:cNvCxnSpPr>
          <p:nvPr/>
        </p:nvCxnSpPr>
        <p:spPr bwMode="auto">
          <a:xfrm flipH="1">
            <a:off x="5257800" y="2256066"/>
            <a:ext cx="3833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15000" y="449580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Only 2 have SNIR &lt; 20dB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274" y="758429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Shadowing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488763"/>
            <a:ext cx="5276699" cy="260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51279"/>
            <a:ext cx="5228199" cy="25480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6909" y="1994455"/>
            <a:ext cx="2092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33 have SNIR &lt; 20dB</a:t>
            </a:r>
          </a:p>
          <a:p>
            <a:r>
              <a:rPr lang="en-US" sz="1400" dirty="0" smtClean="0"/>
              <a:t>(varied 12 - 80)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95800"/>
            <a:ext cx="1912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5 have SNIR &lt; 20dB</a:t>
            </a:r>
          </a:p>
          <a:p>
            <a:r>
              <a:rPr lang="en-US" sz="1400" dirty="0" smtClean="0"/>
              <a:t>(varied 3 -7)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758429"/>
            <a:ext cx="2050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With 5dB Shadowing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476" y="12192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481" y="2225288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3979902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095101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</p:spTree>
    <p:extLst>
      <p:ext uri="{BB962C8B-B14F-4D97-AF65-F5344CB8AC3E}">
        <p14:creationId xmlns:p14="http://schemas.microsoft.com/office/powerpoint/2010/main" val="19082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</a:t>
            </a:r>
            <a:r>
              <a:rPr lang="en-US" dirty="0" smtClean="0"/>
              <a:t>DL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7" y="1600200"/>
            <a:ext cx="7471053" cy="33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</a:t>
            </a:r>
            <a:r>
              <a:rPr lang="en-US" dirty="0" smtClean="0"/>
              <a:t>DL </a:t>
            </a:r>
            <a:r>
              <a:rPr lang="en-US" dirty="0" smtClean="0"/>
              <a:t>due to inter BSS STAs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3" y="1676400"/>
            <a:ext cx="7204610" cy="41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10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79662</TotalTime>
  <Words>1502</Words>
  <Application>Microsoft Office PowerPoint</Application>
  <PresentationFormat>On-screen Show (4:3)</PresentationFormat>
  <Paragraphs>257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Times New Roman</vt:lpstr>
      <vt:lpstr>Default Design</vt:lpstr>
      <vt:lpstr>Document</vt:lpstr>
      <vt:lpstr>TG ax Enterprise Scenario, Color and DSC</vt:lpstr>
      <vt:lpstr>Background</vt:lpstr>
      <vt:lpstr>Topography</vt:lpstr>
      <vt:lpstr>4 Channel re-use</vt:lpstr>
      <vt:lpstr>Interference UL</vt:lpstr>
      <vt:lpstr>PowerPoint Presentation</vt:lpstr>
      <vt:lpstr>PowerPoint Presentation</vt:lpstr>
      <vt:lpstr>Interference DL</vt:lpstr>
      <vt:lpstr>Interference DL due to inter BSS STAs</vt:lpstr>
      <vt:lpstr>Interference DL due to inter BSS AP</vt:lpstr>
      <vt:lpstr>4CH Signal Summary AP TX 20dBm, STA TX 15dBm, Wall 7dB, Shadow 5dB</vt:lpstr>
      <vt:lpstr>PowerPoint Presentation</vt:lpstr>
      <vt:lpstr>4CH Signal Summary AP TX 20dBm, STA TX 18dBm, Wall 7dB, Shadow 5dB</vt:lpstr>
      <vt:lpstr>4CH Signal Summary AP TX 20dBm, STA TX 15dBm, Wall 3dB, Shadow 5dB</vt:lpstr>
      <vt:lpstr>4CH Signal Summary AP TX 20dBm, STA TX 18dBm, Wall 3dB, Shadow 5dB</vt:lpstr>
      <vt:lpstr>What does this tell us?</vt:lpstr>
      <vt:lpstr>DSC and Color</vt:lpstr>
      <vt:lpstr>DSC and Color results 4CH – example A</vt:lpstr>
      <vt:lpstr>DSC and Color results 4CH – example B</vt:lpstr>
      <vt:lpstr>DSC and Color Results Comparisons</vt:lpstr>
      <vt:lpstr>PowerPoint Presentation</vt:lpstr>
      <vt:lpstr>9 Channel Re-Use</vt:lpstr>
      <vt:lpstr>DSC and Color results 9CH – example A</vt:lpstr>
      <vt:lpstr>DSC and Color results 9CH – example B</vt:lpstr>
      <vt:lpstr>DSC or Color?</vt:lpstr>
      <vt:lpstr>Discussion and Conclusions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Graham Smith</cp:lastModifiedBy>
  <cp:revision>1531</cp:revision>
  <cp:lastPrinted>1998-02-10T13:28:06Z</cp:lastPrinted>
  <dcterms:created xsi:type="dcterms:W3CDTF">1998-02-10T13:07:52Z</dcterms:created>
  <dcterms:modified xsi:type="dcterms:W3CDTF">2016-02-01T13:57:20Z</dcterms:modified>
</cp:coreProperties>
</file>