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</p:sldIdLst>
  <p:sldSz cx="9144000" cy="6858000" type="screen4x3"/>
  <p:notesSz cx="6934200" cy="92805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 varScale="1">
        <p:scale>
          <a:sx n="120" d="100"/>
          <a:sy n="120" d="100"/>
        </p:scale>
        <p:origin x="1594" y="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7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0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Haiming Wang (SEU)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802.11-15/1521r0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</a:t>
            </a:r>
            <a:r>
              <a:rPr lang="en-US" sz="2000" kern="0" dirty="0">
                <a:latin typeface="+mn-lt"/>
                <a:ea typeface="+mn-ea"/>
              </a:rPr>
              <a:t>0</a:t>
            </a:r>
            <a:r>
              <a:rPr lang="en-US" sz="2000" kern="0" dirty="0" smtClean="0">
                <a:latin typeface="+mn-lt"/>
                <a:ea typeface="+mn-ea"/>
              </a:rPr>
              <a:t>1-27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January 2016 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Haiming Wang (SEU)</a:t>
            </a:r>
            <a:endParaRPr lang="en-US" dirty="0"/>
          </a:p>
        </p:txBody>
      </p:sp>
      <p:sp>
        <p:nvSpPr>
          <p:cNvPr id="4" name="Rectangle 88"/>
          <p:cNvSpPr>
            <a:spLocks noChangeArrowheads="1"/>
          </p:cNvSpPr>
          <p:nvPr/>
        </p:nvSpPr>
        <p:spPr bwMode="auto">
          <a:xfrm>
            <a:off x="685800" y="3384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441221"/>
              </p:ext>
            </p:extLst>
          </p:nvPr>
        </p:nvGraphicFramePr>
        <p:xfrm>
          <a:off x="561975" y="3016250"/>
          <a:ext cx="774858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3" name="Document" r:id="rId4" imgW="8231336" imgH="2294580" progId="Word.Document.8">
                  <p:embed/>
                </p:oleObj>
              </mc:Choice>
              <mc:Fallback>
                <p:oleObj name="Document" r:id="rId4" imgW="8231336" imgH="22945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016250"/>
                        <a:ext cx="7748588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</a:t>
            </a:r>
            <a:r>
              <a:rPr lang="en-GB" sz="3200" dirty="0" smtClean="0">
                <a:latin typeface="Times New Roman" charset="0"/>
              </a:rPr>
              <a:t>January </a:t>
            </a:r>
            <a:r>
              <a:rPr lang="en-GB" sz="3200" dirty="0" smtClean="0">
                <a:latin typeface="Times New Roman" charset="0"/>
              </a:rPr>
              <a:t>2016, </a:t>
            </a:r>
            <a:r>
              <a:rPr lang="en-GB" sz="3200" dirty="0" smtClean="0">
                <a:latin typeface="Times New Roman" charset="0"/>
              </a:rPr>
              <a:t>Harbin, China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Haiming Wang (SEU)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sz="1800" smtClean="0"/>
              <a:t>Jan 2016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Haiming Wang (SEU)</a:t>
            </a:r>
            <a:endParaRPr lang="en-GB" sz="1200" b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sz="1800" smtClean="0"/>
              <a:t>Jan 2016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Haiming Wang (SEU)</a:t>
            </a:r>
            <a:endParaRPr lang="en-GB" sz="1200" b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Nov 2015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the meeting minutes for Nov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Comments for WG Initial Letter 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Resolution for WG Initial Letter 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for March 2016 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Haiming Wang (SEU)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Wed, Jan 27, 2016 10:30 – 12:30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Nov meeting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Editor Report for WG Initial Letter Ballot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for Comments on IEEE 802.11aj D1.0 WG Initial Letter Ballot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Haiming Wang (SEU)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3"/>
            <a:ext cx="8352928" cy="463058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Jan27, 2016 </a:t>
            </a:r>
            <a:r>
              <a:rPr lang="en-US" altLang="zh-CN" sz="2400" dirty="0" smtClean="0"/>
              <a:t>10:30 </a:t>
            </a:r>
            <a:r>
              <a:rPr lang="en-US" altLang="zh-CN" sz="2400" dirty="0" smtClean="0"/>
              <a:t>– </a:t>
            </a:r>
            <a:r>
              <a:rPr lang="en-US" altLang="zh-CN" sz="2400" dirty="0" smtClean="0"/>
              <a:t>12:30</a:t>
            </a:r>
            <a:endParaRPr lang="en-US" altLang="zh-CN" sz="2400" dirty="0" smtClean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</a:t>
            </a:r>
            <a:r>
              <a:rPr lang="en-US" altLang="zh-CN" sz="2400" dirty="0"/>
              <a:t>, Jan27, 2016 </a:t>
            </a:r>
            <a:r>
              <a:rPr lang="en-US" altLang="zh-CN" sz="2400" dirty="0" smtClean="0"/>
              <a:t>13:30 </a:t>
            </a:r>
            <a:r>
              <a:rPr lang="en-US" altLang="zh-CN" sz="2400" dirty="0"/>
              <a:t>– </a:t>
            </a:r>
            <a:r>
              <a:rPr lang="en-US" altLang="zh-CN" sz="2400" dirty="0" smtClean="0"/>
              <a:t>15:30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000" dirty="0"/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Jan28, 2016</a:t>
            </a:r>
            <a:r>
              <a:rPr lang="en-US" altLang="zh-CN" sz="2000" dirty="0" smtClean="0"/>
              <a:t> 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16:00 </a:t>
            </a:r>
            <a:r>
              <a:rPr lang="en-US" altLang="zh-CN" sz="2400" dirty="0"/>
              <a:t>– </a:t>
            </a:r>
            <a:r>
              <a:rPr lang="en-US" altLang="zh-CN" sz="2400" dirty="0" smtClean="0"/>
              <a:t>17:30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</a:t>
            </a:r>
            <a:r>
              <a:rPr lang="en-US" altLang="zh-CN" sz="2000" dirty="0" smtClean="0">
                <a:sym typeface="Wingdings" panose="05000000000000000000" pitchFamily="2" charset="2"/>
              </a:rPr>
              <a:t>March </a:t>
            </a:r>
            <a:r>
              <a:rPr lang="en-US" altLang="zh-CN" sz="2000" dirty="0">
                <a:sym typeface="Wingdings" panose="05000000000000000000" pitchFamily="2" charset="2"/>
              </a:rPr>
              <a:t>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Jan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Haiming Wang (SEU)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115193</TotalTime>
  <Words>508</Words>
  <Application>Microsoft Office PowerPoint</Application>
  <PresentationFormat>全屏显示(4:3)</PresentationFormat>
  <Paragraphs>101</Paragraphs>
  <Slides>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Monotype Sorts</vt:lpstr>
      <vt:lpstr>Times New Roman</vt:lpstr>
      <vt:lpstr>Wingdings</vt:lpstr>
      <vt:lpstr>802-11-Submission</vt:lpstr>
      <vt:lpstr>Document</vt:lpstr>
      <vt:lpstr>PowerPoint 演示文稿</vt:lpstr>
      <vt:lpstr>PowerPoint 演示文稿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</vt:vector>
  </TitlesOfParts>
  <Company>I2R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Haiming Wang</cp:lastModifiedBy>
  <cp:revision>3397</cp:revision>
  <cp:lastPrinted>1998-02-10T13:28:06Z</cp:lastPrinted>
  <dcterms:created xsi:type="dcterms:W3CDTF">2007-04-17T18:10:23Z</dcterms:created>
  <dcterms:modified xsi:type="dcterms:W3CDTF">2016-01-27T00:31:26Z</dcterms:modified>
</cp:coreProperties>
</file>