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3" r:id="rId6"/>
    <p:sldId id="286" r:id="rId7"/>
    <p:sldId id="287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8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802.11-16/0196r0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 Regulatory Changes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2016-01-22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337189"/>
              </p:ext>
            </p:extLst>
          </p:nvPr>
        </p:nvGraphicFramePr>
        <p:xfrm>
          <a:off x="496888" y="3135313"/>
          <a:ext cx="7867650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8" name="Document" r:id="rId4" imgW="8363178" imgH="2756611" progId="Word.Document.8">
                  <p:embed/>
                </p:oleObj>
              </mc:Choice>
              <mc:Fallback>
                <p:oleObj name="Document" r:id="rId4" imgW="8363178" imgH="2756611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3135313"/>
                        <a:ext cx="7867650" cy="258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</a:t>
            </a:r>
            <a:r>
              <a:rPr lang="en-US" dirty="0" smtClean="0">
                <a:latin typeface="Times New Roman" charset="0"/>
              </a:rPr>
              <a:t>a summary of changes to the way IEEE 802 handles regulatory matters, formulated during an EC Regulatory Ad Hoc held Thursday, January 21</a:t>
            </a:r>
            <a:r>
              <a:rPr lang="en-US" baseline="30000" dirty="0" smtClean="0">
                <a:latin typeface="Times New Roman" charset="0"/>
              </a:rPr>
              <a:t>st</a:t>
            </a:r>
            <a:r>
              <a:rPr lang="en-US" dirty="0" smtClean="0">
                <a:latin typeface="Times New Roman" charset="0"/>
              </a:rPr>
              <a:t>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new RR-TAG mission statement</a:t>
            </a:r>
          </a:p>
          <a:p>
            <a:pPr eaLnBrk="1" hangingPunct="1"/>
            <a:r>
              <a:rPr lang="en-US" altLang="en-US" dirty="0" smtClean="0"/>
              <a:t>The IEEE 802 regulatory changes</a:t>
            </a:r>
          </a:p>
          <a:p>
            <a:pPr eaLnBrk="1" hangingPunct="1"/>
            <a:r>
              <a:rPr lang="en-US" altLang="en-US" dirty="0" smtClean="0"/>
              <a:t>Additional details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New RR-TAG Mission Statement</a:t>
            </a:r>
            <a:endParaRPr lang="en-US" dirty="0">
              <a:latin typeface="Times New Roman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pPr lvl="0"/>
            <a:r>
              <a:rPr lang="en-US" sz="2000" dirty="0"/>
              <a:t>Internal communication</a:t>
            </a:r>
          </a:p>
          <a:p>
            <a:pPr lvl="1"/>
            <a:r>
              <a:rPr lang="en-US" sz="1800" dirty="0"/>
              <a:t>notify Working Groups of relevant regulatory inquiries, activities and timelines</a:t>
            </a:r>
          </a:p>
          <a:p>
            <a:pPr lvl="2"/>
            <a:r>
              <a:rPr lang="en-US" sz="1600" dirty="0"/>
              <a:t>notification should be made as information becomes available rather than based on meeting schedule</a:t>
            </a:r>
          </a:p>
          <a:p>
            <a:pPr lvl="1"/>
            <a:r>
              <a:rPr lang="en-US" sz="1800" dirty="0"/>
              <a:t>provide expert advice to improve Working Group positions during review</a:t>
            </a:r>
          </a:p>
          <a:p>
            <a:pPr lvl="0"/>
            <a:r>
              <a:rPr lang="en-US" sz="2000" dirty="0"/>
              <a:t>Represent IEEE 802 as the leader in wireless access networking  development</a:t>
            </a:r>
          </a:p>
          <a:p>
            <a:pPr lvl="1"/>
            <a:r>
              <a:rPr lang="en-US" sz="1800" dirty="0"/>
              <a:t>Provide regulators with roadmap and rationale for new standards work</a:t>
            </a:r>
          </a:p>
          <a:p>
            <a:pPr lvl="1"/>
            <a:r>
              <a:rPr lang="en-US" sz="1800" dirty="0"/>
              <a:t>Develop a relationship with regulators that encourages dialogs, both formal and informal</a:t>
            </a:r>
          </a:p>
          <a:p>
            <a:pPr lvl="1"/>
            <a:r>
              <a:rPr lang="en-US" sz="1800" dirty="0"/>
              <a:t>develop common 802 positions, accommodating differences among 802 subgroups, as feasible in accordance with deadlines</a:t>
            </a:r>
          </a:p>
          <a:p>
            <a:pPr lvl="1"/>
            <a:r>
              <a:rPr lang="en-US" sz="1800" dirty="0"/>
              <a:t>draft regulatory inputs on topics involving multiple Working Groups</a:t>
            </a:r>
          </a:p>
          <a:p>
            <a:pPr lvl="1"/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Regulatory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000" dirty="0" smtClean="0"/>
              <a:t>IEEE 802.18 Meetings</a:t>
            </a:r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wo formal meetings held every session, Tuesday AM2 and Thursday AM1</a:t>
            </a:r>
          </a:p>
          <a:p>
            <a:pPr lvl="1"/>
            <a:r>
              <a:rPr lang="en-US" sz="1800" dirty="0" smtClean="0"/>
              <a:t>Voting rights for the group are based on attendance at these slots only</a:t>
            </a:r>
          </a:p>
          <a:p>
            <a:pPr lvl="1"/>
            <a:r>
              <a:rPr lang="en-US" sz="1800" dirty="0" smtClean="0"/>
              <a:t>Ad hoc meetings will be held throughout the week to develop positions and output documents; approvals done at Thursday slot</a:t>
            </a:r>
          </a:p>
          <a:p>
            <a:pPr lvl="1"/>
            <a:r>
              <a:rPr lang="en-US" sz="1800" dirty="0" smtClean="0"/>
              <a:t>Ad hoc meetings with WGs for regulatory updates and assembling information for output documents</a:t>
            </a:r>
          </a:p>
          <a:p>
            <a:r>
              <a:rPr lang="en-US" sz="2000" dirty="0" smtClean="0"/>
              <a:t>Expectations</a:t>
            </a:r>
          </a:p>
          <a:p>
            <a:pPr lvl="1"/>
            <a:r>
              <a:rPr lang="en-US" sz="1800" dirty="0" smtClean="0"/>
              <a:t>New format will enable better participation as voting rights are easier to achieve</a:t>
            </a:r>
          </a:p>
          <a:p>
            <a:r>
              <a:rPr lang="en-US" sz="2000" dirty="0"/>
              <a:t>As the RR-TAG will now hold meetings in the </a:t>
            </a:r>
            <a:r>
              <a:rPr lang="en-US" sz="2000" dirty="0" smtClean="0"/>
              <a:t>802.11/15 REG </a:t>
            </a:r>
            <a:r>
              <a:rPr lang="en-US" sz="2000" dirty="0"/>
              <a:t>SC slots, it is no longer required as a separate </a:t>
            </a:r>
            <a:r>
              <a:rPr lang="en-US" sz="2000" dirty="0" smtClean="0"/>
              <a:t>entity</a:t>
            </a:r>
          </a:p>
          <a:p>
            <a:pPr lvl="1"/>
            <a:endParaRPr lang="en-US" sz="1600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11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changes will be voted by the EC via email ballot immediately following this session</a:t>
            </a:r>
          </a:p>
          <a:p>
            <a:pPr lvl="1"/>
            <a:r>
              <a:rPr lang="en-US" dirty="0" smtClean="0"/>
              <a:t>Modifications or adjustments to the plan are not expected, but could occur during the </a:t>
            </a:r>
            <a:r>
              <a:rPr lang="en-US" smtClean="0"/>
              <a:t>approval process</a:t>
            </a:r>
            <a:endParaRPr lang="en-US" dirty="0" smtClean="0"/>
          </a:p>
          <a:p>
            <a:r>
              <a:rPr lang="en-US" dirty="0" smtClean="0"/>
              <a:t>Changes will be adopted at the start of the March meeting</a:t>
            </a:r>
          </a:p>
          <a:p>
            <a:r>
              <a:rPr lang="en-US" dirty="0" smtClean="0"/>
              <a:t>Officer elections will be held as usual, in March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608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31932</TotalTime>
  <Words>413</Words>
  <Application>Microsoft Office PowerPoint</Application>
  <PresentationFormat>On-screen Show (4:3)</PresentationFormat>
  <Paragraphs>65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ＭＳ Ｐゴシック</vt:lpstr>
      <vt:lpstr>Times New Roman</vt:lpstr>
      <vt:lpstr>802-11-Submission</vt:lpstr>
      <vt:lpstr>Custom Design</vt:lpstr>
      <vt:lpstr>Document</vt:lpstr>
      <vt:lpstr>IEEE 802 Regulatory Changes</vt:lpstr>
      <vt:lpstr>Abstract</vt:lpstr>
      <vt:lpstr>Agenda</vt:lpstr>
      <vt:lpstr>New RR-TAG Mission Statement</vt:lpstr>
      <vt:lpstr>The Regulatory Changes</vt:lpstr>
      <vt:lpstr>Additional Details</vt:lpstr>
    </vt:vector>
  </TitlesOfParts>
  <Company>Research In Motion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Richard Kennedy</cp:lastModifiedBy>
  <cp:revision>1262</cp:revision>
  <cp:lastPrinted>1998-02-10T13:28:06Z</cp:lastPrinted>
  <dcterms:created xsi:type="dcterms:W3CDTF">2009-04-21T18:18:19Z</dcterms:created>
  <dcterms:modified xsi:type="dcterms:W3CDTF">2016-01-22T11:12:45Z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