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298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69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802.11-16/0190r0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Joseph Levy (InterDigital)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802.11-16/0190r0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Joseph Levy (InterDigital)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89952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 smtClean="0"/>
              <a:t>January</a:t>
            </a:r>
            <a:r>
              <a:rPr lang="en-US" sz="1800" b="1" dirty="0" smtClean="0"/>
              <a:t> 2016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802.11-16/0190r1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 smtClean="0"/>
              <a:t>Submission	Slide </a:t>
            </a:r>
            <a:fld id="{77B4D580-F81A-477B-82FA-805B1E489321}" type="slidenum">
              <a:rPr lang="en-US" smtClean="0"/>
              <a:t>‹#›</a:t>
            </a:fld>
            <a:r>
              <a:rPr lang="en-US" dirty="0" smtClean="0"/>
              <a:t>	Joseph</a:t>
            </a:r>
            <a:r>
              <a:rPr lang="en-US" baseline="0" dirty="0" smtClean="0"/>
              <a:t> Levy (InterDigital)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519-03-0arc-arc-sc-agenda-jan-2016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540-08-0arc-updates-to-revmc-5-1-5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2016-01-21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068036"/>
              </p:ext>
            </p:extLst>
          </p:nvPr>
        </p:nvGraphicFramePr>
        <p:xfrm>
          <a:off x="520700" y="2286000"/>
          <a:ext cx="7696200" cy="267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" name="Document" r:id="rId4" imgW="8257888" imgH="2875692" progId="Word.Document.8">
                  <p:embed/>
                </p:oleObj>
              </mc:Choice>
              <mc:Fallback>
                <p:oleObj name="Document" r:id="rId4" imgW="8257888" imgH="287569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6000"/>
                        <a:ext cx="7696200" cy="267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January 2016 Meeting in Atlanta GA USA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b="0" dirty="0">
                <a:hlinkClick r:id="rId3"/>
              </a:rPr>
              <a:t>https://</a:t>
            </a:r>
            <a:r>
              <a:rPr lang="en-US" b="0" dirty="0" smtClean="0">
                <a:hlinkClick r:id="rId3"/>
              </a:rPr>
              <a:t>mentor.ieee.org/802.11/dcn/15/11-15-1519-03-0arc-arc-sc-agenda-jan-2016.ppt</a:t>
            </a:r>
            <a:r>
              <a:rPr lang="en-US" b="0" dirty="0" smtClean="0"/>
              <a:t>   </a:t>
            </a:r>
            <a:endParaRPr lang="en-US" b="0" dirty="0"/>
          </a:p>
          <a:p>
            <a:pPr>
              <a:spcBef>
                <a:spcPts val="0"/>
              </a:spcBef>
            </a:pPr>
            <a:r>
              <a:rPr lang="en-US" dirty="0" smtClean="0"/>
              <a:t>Updated Figures and Text for </a:t>
            </a:r>
            <a:r>
              <a:rPr lang="en-US" dirty="0" err="1" smtClean="0"/>
              <a:t>REVmc</a:t>
            </a:r>
            <a:r>
              <a:rPr lang="en-US" dirty="0" smtClean="0"/>
              <a:t> section 5.1.5 approved</a:t>
            </a:r>
          </a:p>
          <a:p>
            <a:pPr lvl="1">
              <a:spcBef>
                <a:spcPts val="0"/>
              </a:spcBef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mentor.ieee.org/802.11/dcn/15/11-15-0540-08-0arc-updates-to-revmc-5-1-5.docx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Approved by REVmc for roll in to next Draft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 smtClean="0"/>
              <a:t>Discussed 802.11 as a component/5G/IMT-2020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Brief review of  WNG IMT-2020 presentation, followed by a discussion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Multicast traffic features of 802.11 work is on going in IETF, it is likely that work in ARC SC will start in March or May meeting.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Request to update 802.11/.15 IETF Tutorial and projects is underway, ARC SC will likely be asked for feedback/review in March meeting.</a:t>
            </a:r>
          </a:p>
          <a:p>
            <a:pPr lvl="1"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Discussed Figures and Text for 802.11ak section 5.1.5</a:t>
            </a:r>
          </a:p>
          <a:p>
            <a:pPr lvl="1">
              <a:spcBef>
                <a:spcPts val="0"/>
              </a:spcBef>
            </a:pPr>
            <a:r>
              <a:rPr lang="en-US" dirty="0"/>
              <a:t>Straw Polls agreed figures and text should be forwarded to TGak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AP/DS/Portal architecture and 802 concepts 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Reviewed and discussed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Possible area of work: Annex N – AP Description many need to be revised/updated with these concepts.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Also reviewed the TGak diagrams for: dual mode STAs/IBSS/ </a:t>
            </a:r>
            <a:r>
              <a:rPr lang="en-US" sz="1800" dirty="0" err="1" smtClean="0"/>
              <a:t>ect</a:t>
            </a:r>
            <a:r>
              <a:rPr lang="en-US" sz="1800" dirty="0" smtClean="0"/>
              <a:t>. </a:t>
            </a:r>
          </a:p>
          <a:p>
            <a:pPr>
              <a:spcBef>
                <a:spcPts val="0"/>
              </a:spcBef>
            </a:pPr>
            <a:r>
              <a:rPr lang="en-US" dirty="0"/>
              <a:t>MIB Design Pattern work </a:t>
            </a:r>
            <a:r>
              <a:rPr lang="en-US" dirty="0" smtClean="0"/>
              <a:t>item</a:t>
            </a:r>
          </a:p>
          <a:p>
            <a:pPr lvl="1">
              <a:spcBef>
                <a:spcPts val="0"/>
              </a:spcBef>
            </a:pPr>
            <a:r>
              <a:rPr lang="en-US" b="0" dirty="0" smtClean="0"/>
              <a:t>Discussed, no real progress some progress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Goal to complete draft and send to the technical editor for inclusion in the MDR</a:t>
            </a:r>
            <a:endParaRPr lang="en-US" b="0" dirty="0"/>
          </a:p>
          <a:p>
            <a:pPr>
              <a:spcBef>
                <a:spcPts val="0"/>
              </a:spcBef>
            </a:pPr>
            <a:r>
              <a:rPr lang="en-US" dirty="0"/>
              <a:t>Joint meeting with </a:t>
            </a:r>
            <a:r>
              <a:rPr lang="en-US" dirty="0" smtClean="0"/>
              <a:t>TGak/802.1</a:t>
            </a:r>
          </a:p>
          <a:p>
            <a:pPr lvl="1">
              <a:spcBef>
                <a:spcPts val="0"/>
              </a:spcBef>
            </a:pPr>
            <a:r>
              <a:rPr lang="en-US" sz="1800" b="0" dirty="0" smtClean="0"/>
              <a:t>Discussed TGak diagrams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Discussed data transport and mobility issues and how to specify, have an agreed way forward</a:t>
            </a:r>
          </a:p>
          <a:p>
            <a:pPr>
              <a:spcBef>
                <a:spcPts val="0"/>
              </a:spcBef>
            </a:pPr>
            <a:r>
              <a:rPr lang="en-US" dirty="0"/>
              <a:t>Joint meeting with </a:t>
            </a:r>
            <a:r>
              <a:rPr lang="en-US" dirty="0" err="1" smtClean="0"/>
              <a:t>TGaq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 smtClean="0"/>
              <a:t>Discussed </a:t>
            </a:r>
            <a:r>
              <a:rPr lang="en-US" dirty="0" err="1" smtClean="0"/>
              <a:t>TGaq</a:t>
            </a:r>
            <a:r>
              <a:rPr lang="en-US" dirty="0" smtClean="0"/>
              <a:t> diagrams agreed way forward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01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Will schedule with 10 days notice, if needed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 smtClean="0"/>
              <a:t>March 2016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0918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Two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 as a component/5G/IMT2020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DS/AP/Portal </a:t>
            </a:r>
            <a:r>
              <a:rPr lang="en-US" sz="2600" dirty="0"/>
              <a:t>architecture </a:t>
            </a:r>
            <a:r>
              <a:rPr lang="en-US" sz="2600" dirty="0" smtClean="0"/>
              <a:t>discussions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IETF work anticipated: 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Multicast Traffic features of 802.11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802.11/.15 IETF Tutorial and Projects Underway and work of joint interest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One </a:t>
            </a:r>
            <a:r>
              <a:rPr lang="en-US" sz="3000" dirty="0"/>
              <a:t>joint session with </a:t>
            </a:r>
            <a:r>
              <a:rPr lang="en-US" sz="3000" dirty="0" smtClean="0"/>
              <a:t>TGak/802.1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802.11ak architecture discussions: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GLK ESS concept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“Where are a DS’s brains?”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5936</TotalTime>
  <Words>400</Words>
  <Application>Microsoft Office PowerPoint</Application>
  <PresentationFormat>On-screen Show (4:3)</PresentationFormat>
  <Paragraphs>69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</vt:lpstr>
      <vt:lpstr>Teleconference(s)</vt:lpstr>
      <vt:lpstr>March 2016 Plans</vt:lpstr>
    </vt:vector>
  </TitlesOfParts>
  <Company>Calypso Ventures,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Levy, Joseph S</cp:lastModifiedBy>
  <cp:revision>163</cp:revision>
  <cp:lastPrinted>1998-02-10T13:28:06Z</cp:lastPrinted>
  <dcterms:created xsi:type="dcterms:W3CDTF">2009-07-15T16:38:20Z</dcterms:created>
  <dcterms:modified xsi:type="dcterms:W3CDTF">2016-01-22T00:44:14Z</dcterms:modified>
</cp:coreProperties>
</file>