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80" r:id="rId5"/>
    <p:sldId id="282" r:id="rId6"/>
    <p:sldId id="283" r:id="rId7"/>
    <p:sldId id="284" r:id="rId8"/>
    <p:sldId id="273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0" autoAdjust="0"/>
  </p:normalViewPr>
  <p:slideViewPr>
    <p:cSldViewPr>
      <p:cViewPr>
        <p:scale>
          <a:sx n="60" d="100"/>
          <a:sy n="60" d="100"/>
        </p:scale>
        <p:origin x="-141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802.11-16/0187r0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January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10-00ax-evaluation-methodology.docx" TargetMode="External"/><Relationship Id="rId2" Type="http://schemas.openxmlformats.org/officeDocument/2006/relationships/hyperlink" Target="https://mentor.ieee.org/802.11/dcn/15/11-15-0132-07-00ax-spec-framewor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14-00ax-simulation-scenario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232-04-00ax-tgax-november-2015-meeting-agend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024-00-00ax-proposed-draft-specificat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January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2016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of affecting aspects of the TG Specification Framework.</a:t>
            </a:r>
          </a:p>
          <a:p>
            <a:pPr lvl="1"/>
            <a:r>
              <a:rPr lang="en-CA" sz="1600" dirty="0" smtClean="0"/>
              <a:t>PHY</a:t>
            </a:r>
          </a:p>
          <a:p>
            <a:pPr lvl="1"/>
            <a:r>
              <a:rPr lang="en-CA" sz="1600" dirty="0" smtClean="0"/>
              <a:t>MAC</a:t>
            </a:r>
          </a:p>
          <a:p>
            <a:pPr lvl="1"/>
            <a:r>
              <a:rPr lang="en-CA" sz="1600" dirty="0" smtClean="0"/>
              <a:t>MU</a:t>
            </a:r>
          </a:p>
          <a:p>
            <a:r>
              <a:rPr lang="en-CA" sz="2000" dirty="0" smtClean="0"/>
              <a:t>Latest approved revisions of the Specification Framework is available at:</a:t>
            </a:r>
          </a:p>
          <a:p>
            <a:pPr lvl="1"/>
            <a:r>
              <a:rPr lang="en-CA" sz="1800" dirty="0" smtClean="0">
                <a:hlinkClick r:id="rId2"/>
              </a:rPr>
              <a:t>https://mentor.ieee.org/802.11/dcn/15/11-15-0132-13-00ax-spec-framework.docx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r>
              <a:rPr lang="en-CA" sz="2000" dirty="0" smtClean="0"/>
              <a:t>Other TG documents</a:t>
            </a:r>
            <a:endParaRPr lang="en-CA" sz="2200" b="0" dirty="0" smtClean="0">
              <a:hlinkClick r:id="rId3"/>
            </a:endParaRPr>
          </a:p>
          <a:p>
            <a:pPr lvl="1"/>
            <a:r>
              <a:rPr lang="en-CA" sz="1800" dirty="0" smtClean="0">
                <a:hlinkClick r:id="rId3"/>
              </a:rPr>
              <a:t>https://mentor.ieee.org/802.11/dcn/14/11-14-0571-11-00ax-evaluation-methodology.docx</a:t>
            </a:r>
            <a:r>
              <a:rPr lang="en-CA" sz="1800" dirty="0" smtClean="0"/>
              <a:t> 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https://mentor.ieee.org/802.11/dcn/14/11-14-0980-16-00ax-simulation-scenarios.docx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CA" dirty="0" smtClean="0"/>
              <a:t>The TG received over 45 technical submissions.</a:t>
            </a:r>
          </a:p>
          <a:p>
            <a:pPr lvl="1"/>
            <a:r>
              <a:rPr lang="en-CA" dirty="0" smtClean="0"/>
              <a:t>22 PHY submissions</a:t>
            </a:r>
          </a:p>
          <a:p>
            <a:pPr lvl="1"/>
            <a:r>
              <a:rPr lang="en-CA" dirty="0" smtClean="0"/>
              <a:t>12 MAC Submissions</a:t>
            </a:r>
          </a:p>
          <a:p>
            <a:pPr lvl="1"/>
            <a:r>
              <a:rPr lang="en-CA" dirty="0" smtClean="0"/>
              <a:t>09 MU Submissions</a:t>
            </a:r>
          </a:p>
          <a:p>
            <a:pPr lvl="1"/>
            <a:r>
              <a:rPr lang="en-CA" dirty="0" smtClean="0"/>
              <a:t>01 SR submissions</a:t>
            </a:r>
          </a:p>
          <a:p>
            <a:pPr lvl="1"/>
            <a:r>
              <a:rPr lang="en-CA" dirty="0" smtClean="0"/>
              <a:t>04 submissions addressing TG issues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https://mentor.ieee.org/802.11/dcn/15/11-15-1516-03-00ax-tgax-november-2015-meeting-agenda.ppt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- Draft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Submission 11-16/0024r0 was submitted by the TG Editor and it includes a “draft” draft specification.</a:t>
            </a:r>
          </a:p>
          <a:p>
            <a:r>
              <a:rPr lang="en-CA" dirty="0" smtClean="0"/>
              <a:t>The submission was reviewed by the TG Editor and is available on mentor to be reviewed by TG members.</a:t>
            </a:r>
          </a:p>
          <a:p>
            <a:r>
              <a:rPr lang="en-CA" dirty="0" smtClean="0"/>
              <a:t>The submission is available at: </a:t>
            </a:r>
            <a:r>
              <a:rPr lang="en-CA" dirty="0" smtClean="0">
                <a:hlinkClick r:id="rId2"/>
              </a:rPr>
              <a:t>https://mentor.ieee.org/802.11/dcn/16/11-16-0024-00-00ax-proposed-draft-specification.docx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Plan for Progressing TG Draft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Approve the TG </a:t>
            </a:r>
            <a:r>
              <a:rPr lang="en-CA" smtClean="0"/>
              <a:t>draft specification </a:t>
            </a:r>
            <a:r>
              <a:rPr lang="en-CA" dirty="0" smtClean="0"/>
              <a:t>during the March </a:t>
            </a:r>
            <a:r>
              <a:rPr lang="en-CA" smtClean="0"/>
              <a:t>2016 meeting.</a:t>
            </a:r>
            <a:endParaRPr lang="en-CA" dirty="0" smtClean="0"/>
          </a:p>
          <a:p>
            <a:pPr lvl="1"/>
            <a:r>
              <a:rPr lang="en-CA" dirty="0" smtClean="0"/>
              <a:t>Draft 0.1</a:t>
            </a:r>
          </a:p>
          <a:p>
            <a:r>
              <a:rPr lang="en-CA" dirty="0" smtClean="0"/>
              <a:t>Start a comment collection (CC) for 30 days on draft 0.1 – Ends some time in April.</a:t>
            </a:r>
          </a:p>
          <a:p>
            <a:r>
              <a:rPr lang="en-CA" dirty="0" smtClean="0"/>
              <a:t>Comment resolution (May and July)</a:t>
            </a:r>
          </a:p>
          <a:p>
            <a:r>
              <a:rPr lang="en-CA" dirty="0" smtClean="0"/>
              <a:t>Draft 1.0 in July 2016 and start WG LB.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2016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2016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Discuss Proposals affecting the TG Specification Framework document</a:t>
            </a:r>
          </a:p>
          <a:p>
            <a:r>
              <a:rPr lang="en-CA" sz="2800" dirty="0" smtClean="0"/>
              <a:t>Approve D0.1 of the TG Draft</a:t>
            </a:r>
          </a:p>
          <a:p>
            <a:r>
              <a:rPr lang="en-CA" sz="2800" dirty="0" smtClean="0"/>
              <a:t>Approve a 30-day Comment Collection Process.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2016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February 4		10:00 – 12:00 ET</a:t>
            </a:r>
          </a:p>
          <a:p>
            <a:r>
              <a:rPr lang="en-US" sz="2800" dirty="0" smtClean="0"/>
              <a:t>Thursday February 18 	20:00 – 22:00 ET</a:t>
            </a:r>
          </a:p>
          <a:p>
            <a:r>
              <a:rPr lang="en-US" sz="2800" dirty="0" smtClean="0"/>
              <a:t>Thursday March 3		10:00 – 12:00 ET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2159</TotalTime>
  <Words>390</Words>
  <Application>Microsoft Office PowerPoint</Application>
  <PresentationFormat>On-screen Show (4:3)</PresentationFormat>
  <Paragraphs>84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TGax January 2016 Closing Report</vt:lpstr>
      <vt:lpstr>Abstract</vt:lpstr>
      <vt:lpstr>Work Completed – TG Documents</vt:lpstr>
      <vt:lpstr>Work Completed – Technical Presentations</vt:lpstr>
      <vt:lpstr>Work Completed - Draft</vt:lpstr>
      <vt:lpstr>Plan for Progressing TG Draft</vt:lpstr>
      <vt:lpstr>January 2016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327</cp:revision>
  <cp:lastPrinted>1998-02-10T13:28:06Z</cp:lastPrinted>
  <dcterms:created xsi:type="dcterms:W3CDTF">2008-11-13T20:03:38Z</dcterms:created>
  <dcterms:modified xsi:type="dcterms:W3CDTF">2016-01-21T21:48:24Z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1453412827</vt:lpwstr>
  </property>
</Properties>
</file>