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98" r:id="rId5"/>
    <p:sldId id="299" r:id="rId6"/>
    <p:sldId id="28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802.11-16/0185r0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802.11-16/0185r0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802.11-16/0185r0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802.11-16/0185r0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  <a:endParaRPr lang="en-US" sz="140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802.11-16/0185r0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1198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9062" y="8985754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1198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9062" y="8985754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802.11-16/0185r0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802.11-16/0185r0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22-05-000m-tgmc-agenda-january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32-30-000m-revmc-sponsor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January 2016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2016-01-21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324768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Document" r:id="rId4" imgW="8687137" imgH="4148981" progId="Word.Document.8">
                  <p:embed/>
                </p:oleObj>
              </mc:Choice>
              <mc:Fallback>
                <p:oleObj name="Document" r:id="rId4" imgW="8687137" imgH="4148981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January 2016.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r>
              <a:rPr lang="en-US" dirty="0" smtClean="0"/>
              <a:t>Initial recirculation Sponsor Ballot underway, closes January 26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</a:p>
          <a:p>
            <a:r>
              <a:rPr lang="en-US" dirty="0" smtClean="0"/>
              <a:t>Considered available presentations related to comments in initial recirculation ballot</a:t>
            </a:r>
            <a:endParaRPr lang="en-US" altLang="ja-JP" sz="2200" dirty="0" smtClean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mentor.ieee.org/802.11/dcn/15/11-15-1522-05-000m-tgmc-agenda-january-2016.pptx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Comment </a:t>
            </a:r>
            <a:r>
              <a:rPr lang="en-US" dirty="0"/>
              <a:t>resolution spreadsheet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mentor.ieee.org/802.11/dcn/15/11-15-0532-30-000m-revmc-sponsor-ballot-comments.xls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</a:t>
            </a:r>
            <a:r>
              <a:rPr lang="en-US" altLang="en-US" sz="2000" dirty="0" smtClean="0">
                <a:solidFill>
                  <a:schemeClr val="accent2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Feb 2016 BRC Ft. Lauderdale meeting 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5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11-26 2016 Initial SB recirculation D5.0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March 2016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20 May 2016 for June 28-30 </a:t>
            </a:r>
            <a:r>
              <a:rPr lang="en-US" altLang="en-US" sz="1800" dirty="0" err="1" smtClean="0"/>
              <a:t>Revcom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05 Aug 2016 for Sept 16 </a:t>
            </a: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teleconference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229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-March</a:t>
            </a:r>
            <a:endParaRPr lang="en-US" dirty="0" smtClean="0"/>
          </a:p>
          <a:p>
            <a:pPr lvl="1"/>
            <a:r>
              <a:rPr lang="en-US" dirty="0" smtClean="0"/>
              <a:t>Initial recirculation Sponsor </a:t>
            </a:r>
            <a:r>
              <a:rPr lang="en-US" dirty="0" smtClean="0"/>
              <a:t>Ballot comment resolution as Comment Resolution Committee</a:t>
            </a:r>
          </a:p>
          <a:p>
            <a:r>
              <a:rPr lang="en-US" dirty="0" smtClean="0"/>
              <a:t>Conference </a:t>
            </a:r>
            <a:r>
              <a:rPr lang="en-US" dirty="0"/>
              <a:t>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dirty="0" smtClean="0"/>
              <a:t>February 5, 19</a:t>
            </a:r>
            <a:endParaRPr lang="en-US" altLang="en-US" dirty="0"/>
          </a:p>
          <a:p>
            <a:r>
              <a:rPr lang="en-US" altLang="en-US" dirty="0" smtClean="0"/>
              <a:t>BRC meeting </a:t>
            </a:r>
            <a:r>
              <a:rPr lang="en-US" altLang="en-US" dirty="0" smtClean="0"/>
              <a:t>Feb 22-25, 2016 </a:t>
            </a:r>
          </a:p>
          <a:p>
            <a:pPr lvl="1"/>
            <a:r>
              <a:rPr lang="en-US" altLang="en-US" dirty="0" smtClean="0"/>
              <a:t>Ft. Lauderdale, SR Technologies hosting</a:t>
            </a:r>
          </a:p>
          <a:p>
            <a:pPr lvl="1"/>
            <a:r>
              <a:rPr lang="en-US" altLang="en-US" dirty="0" smtClean="0"/>
              <a:t>Teleconference facilities will be provided</a:t>
            </a:r>
            <a:endParaRPr lang="en-US" altLang="en-US" dirty="0"/>
          </a:p>
          <a:p>
            <a:endParaRPr lang="en-US" dirty="0"/>
          </a:p>
          <a:p>
            <a:endParaRPr lang="en-US" altLang="en-US" sz="28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4302</TotalTime>
  <Words>510</Words>
  <Application>Microsoft Office PowerPoint</Application>
  <PresentationFormat>On-screen Show (4:3)</PresentationFormat>
  <Paragraphs>111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Microsoft Word 97 - 2003 Document</vt:lpstr>
      <vt:lpstr>IEEE 802.11mc Closing Report for January 2016</vt:lpstr>
      <vt:lpstr>Abstract</vt:lpstr>
      <vt:lpstr>Status </vt:lpstr>
      <vt:lpstr>TGmc Plan of Record - modified</vt:lpstr>
      <vt:lpstr>TGmc SB Planning</vt:lpstr>
      <vt:lpstr>Teleconferences and next steps</vt:lpstr>
    </vt:vector>
  </TitlesOfParts>
  <Company>HP - 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January 2016</cp:keywords>
  <cp:lastModifiedBy>Dorothy Stanley</cp:lastModifiedBy>
  <cp:revision>251</cp:revision>
  <cp:lastPrinted>1998-02-10T13:28:06Z</cp:lastPrinted>
  <dcterms:created xsi:type="dcterms:W3CDTF">2009-11-09T00:32:22Z</dcterms:created>
  <dcterms:modified xsi:type="dcterms:W3CDTF">2016-01-21T22:44:22Z</dcterms:modified>
</cp:coreProperties>
</file>