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9" r:id="rId4"/>
    <p:sldId id="261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0020" autoAdjust="0"/>
    <p:restoredTop sz="94595"/>
  </p:normalViewPr>
  <p:slideViewPr>
    <p:cSldViewPr>
      <p:cViewPr varScale="1">
        <p:scale>
          <a:sx n="103" d="100"/>
          <a:sy n="103" d="100"/>
        </p:scale>
        <p:origin x="296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17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Max Riegel, Nokia Networks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Jan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Networks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Networks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Networks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Networks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Jan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Jan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Max Riegel, Nokia Networks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802.11-16/183r0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://www.ieee802.org/1/files/private/cf-drafts/d0/802-1cf-d0-0.pdf" TargetMode="External"/><Relationship Id="rId5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 smtClean="0"/>
              <a:t>Jan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Max Riegel, Nokia Networks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802.1 </a:t>
            </a:r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smtClean="0"/>
              <a:t>TG Status </a:t>
            </a:r>
            <a:r>
              <a:rPr lang="en-US" dirty="0"/>
              <a:t>Report</a:t>
            </a:r>
            <a:br>
              <a:rPr lang="en-US" dirty="0"/>
            </a:br>
            <a:r>
              <a:rPr lang="en-US" dirty="0"/>
              <a:t>to IEEE 802 WGs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7687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2016-01-21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1370435"/>
              </p:ext>
            </p:extLst>
          </p:nvPr>
        </p:nvGraphicFramePr>
        <p:xfrm>
          <a:off x="508000" y="3616722"/>
          <a:ext cx="8156575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Document" r:id="rId5" imgW="8255000" imgH="1346200" progId="Word.Document.8">
                  <p:embed/>
                </p:oleObj>
              </mc:Choice>
              <mc:Fallback>
                <p:oleObj name="Document" r:id="rId5" imgW="8255000" imgH="13462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3616722"/>
                        <a:ext cx="8156575" cy="1327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9279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 </a:t>
            </a:r>
            <a:r>
              <a:rPr lang="en-US" dirty="0" err="1" smtClean="0"/>
              <a:t>OmniRAN</a:t>
            </a:r>
            <a:r>
              <a:rPr lang="en-US" dirty="0" smtClean="0"/>
              <a:t> TG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72136"/>
          </a:xfrm>
        </p:spPr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dirty="0" err="1" smtClean="0"/>
              <a:t>OmniRAN</a:t>
            </a:r>
            <a:r>
              <a:rPr lang="en-US" dirty="0" smtClean="0"/>
              <a:t> TG maintains a Wiki page on mentor to reflect its status and achievements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hlinkClick r:id="rId2"/>
              </a:rPr>
              <a:t>https://mentor.ieee.org/omniran/bp/StartPage</a:t>
            </a:r>
            <a:endParaRPr lang="en-US" dirty="0" smtClean="0"/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Also showing meeting announcements and conference call dial-in information</a:t>
            </a:r>
          </a:p>
          <a:p>
            <a:pPr>
              <a:buFont typeface="Arial"/>
              <a:buChar char="•"/>
            </a:pPr>
            <a:r>
              <a:rPr lang="en-US" dirty="0" err="1" smtClean="0"/>
              <a:t>OmniRAN</a:t>
            </a:r>
            <a:r>
              <a:rPr lang="en-US" dirty="0" smtClean="0"/>
              <a:t> </a:t>
            </a:r>
            <a:r>
              <a:rPr lang="en-US" dirty="0" err="1" smtClean="0"/>
              <a:t>filespace</a:t>
            </a:r>
            <a:r>
              <a:rPr lang="en-US" dirty="0" smtClean="0"/>
              <a:t> on mentor is used for contributions and meeting documents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hlinkClick r:id="rId3"/>
              </a:rPr>
              <a:t>https://mentor.ieee.org/omniran/documents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/>
              <a:t>Recent P802.1CF D0.0 draft is available by</a:t>
            </a:r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www.ieee802.org/1/files/private/cf-drafts/d0/802-1cf-d0-0.pdf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FYI: </a:t>
            </a:r>
            <a:r>
              <a:rPr lang="en-US" dirty="0" err="1" smtClean="0"/>
              <a:t>OmniRAN</a:t>
            </a:r>
            <a:r>
              <a:rPr lang="en-US" dirty="0" smtClean="0"/>
              <a:t> P802.1 PAR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 Networks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TG Achievements</a:t>
            </a:r>
            <a:br>
              <a:rPr lang="en-US" dirty="0" smtClean="0"/>
            </a:br>
            <a:r>
              <a:rPr lang="en-US" sz="2400" dirty="0" smtClean="0"/>
              <a:t>Atlanta, GA meeting, Jan 18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– 21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608512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/>
              <a:t>Initial 802.1CF-D0.0 draft created and uploaded to private 802.1 document space before the Atlanta meeting</a:t>
            </a:r>
          </a:p>
          <a:p>
            <a:pPr>
              <a:buFont typeface="Arial" charset="0"/>
              <a:buChar char="•"/>
            </a:pPr>
            <a:r>
              <a:rPr lang="en-US" dirty="0"/>
              <a:t>Comment resolution on initial draft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Comments resolved, but more discussion needed to get clarity on ‘network instantiation’, i.e. setup of virtual networks.</a:t>
            </a:r>
          </a:p>
          <a:p>
            <a:pPr>
              <a:buFont typeface="Arial" charset="0"/>
              <a:buChar char="•"/>
            </a:pPr>
            <a:r>
              <a:rPr lang="en-US" dirty="0"/>
              <a:t>Review and discussion of contributions on Fault Diagnosis and Maintenance, Authorization and Trust Establishment and annex on Distributed CCAP Architectures.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Further refinement of contributions needed before inclusion into the draft.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Introduction of ’management plane’ into </a:t>
            </a:r>
            <a:r>
              <a:rPr lang="en-US" dirty="0" err="1" smtClean="0"/>
              <a:t>OmniRAN</a:t>
            </a:r>
            <a:r>
              <a:rPr lang="en-US" dirty="0" smtClean="0"/>
              <a:t> model </a:t>
            </a:r>
            <a:r>
              <a:rPr lang="en-US" dirty="0"/>
              <a:t>discussed</a:t>
            </a:r>
          </a:p>
          <a:p>
            <a:pPr>
              <a:buFont typeface="Arial" charset="0"/>
              <a:buChar char="•"/>
            </a:pPr>
            <a:r>
              <a:rPr lang="en-US" dirty="0"/>
              <a:t>Review of P802.1CF project plan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Contributions for ‘Functional decomposition and description’ chapters still in development.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Creation of next revision (Draft P802.1CF-D0.1) after Mar 2016 meeting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Assumed timeline within current scope: </a:t>
            </a:r>
            <a:br>
              <a:rPr lang="en-US" dirty="0"/>
            </a:br>
            <a:r>
              <a:rPr lang="en-US" dirty="0"/>
              <a:t>content roughly complete after Jul 2016 plenary, starting LB after Nov 2016, SB Jul 2017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forward to next session in </a:t>
            </a:r>
            <a:br>
              <a:rPr lang="en-US" dirty="0" smtClean="0"/>
            </a:br>
            <a:r>
              <a:rPr lang="en-US" dirty="0" smtClean="0"/>
              <a:t>Macao, March 13-18,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608512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/>
              <a:t>Envisioned topics: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Further discussions on contributions on open sections and management plane concept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Special session on network virtualization in the scope of P802.1CF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Agreements of text additions to the next draft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Staying tuned on the outcome and progress of participation in IMT 2020</a:t>
            </a:r>
          </a:p>
          <a:p>
            <a:pPr>
              <a:buFont typeface="Arial" charset="0"/>
              <a:buChar char="•"/>
            </a:pPr>
            <a:r>
              <a:rPr lang="en-US" dirty="0"/>
              <a:t>Conference call: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February 23</a:t>
            </a:r>
            <a:r>
              <a:rPr lang="en-US" baseline="30000" dirty="0"/>
              <a:t>rd</a:t>
            </a:r>
            <a:r>
              <a:rPr lang="en-US" dirty="0"/>
              <a:t>, 10:00 AM ET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/>
              <a:t>Dial-in details on </a:t>
            </a:r>
            <a:r>
              <a:rPr lang="en-US" dirty="0" err="1"/>
              <a:t>OmniRAN</a:t>
            </a:r>
            <a:r>
              <a:rPr lang="en-US" dirty="0"/>
              <a:t> TG Wiki page on mentor</a:t>
            </a:r>
            <a:br>
              <a:rPr lang="en-US" dirty="0"/>
            </a:br>
            <a:r>
              <a:rPr lang="en-US" dirty="0">
                <a:hlinkClick r:id="rId2"/>
              </a:rPr>
              <a:t>https://mentor.ieee.org/omniran/bp/StartPage</a:t>
            </a:r>
            <a:endParaRPr lang="en-US" dirty="0"/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Review </a:t>
            </a:r>
            <a:r>
              <a:rPr lang="en-US" dirty="0" smtClean="0"/>
              <a:t>revisions of contributions discussed in </a:t>
            </a:r>
            <a:r>
              <a:rPr lang="en-US" dirty="0"/>
              <a:t>Jan meeting to progress text for next </a:t>
            </a:r>
            <a:r>
              <a:rPr lang="en-US" dirty="0" smtClean="0"/>
              <a:t>draft revision.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Jan 2016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 Networks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</TotalTime>
  <Words>327</Words>
  <Application>Microsoft Macintosh PowerPoint</Application>
  <PresentationFormat>On-screen Show (4:3)</PresentationFormat>
  <Paragraphs>54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Times New Roman</vt:lpstr>
      <vt:lpstr>Arial</vt:lpstr>
      <vt:lpstr>Office Theme</vt:lpstr>
      <vt:lpstr>Document</vt:lpstr>
      <vt:lpstr>IEEE 802.1 OmniRAN TG Status Report to IEEE 802 WGs</vt:lpstr>
      <vt:lpstr>IEEE 802.1 OmniRAN TG Resources</vt:lpstr>
      <vt:lpstr>OmniRAN TG Achievements Atlanta, GA meeting, Jan 18th – 21st </vt:lpstr>
      <vt:lpstr>Looking forward to next session in  Macao, March 13-18, 2016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Microsoft Office User</cp:lastModifiedBy>
  <cp:revision>16</cp:revision>
  <cp:lastPrinted>1601-01-01T00:00:00Z</cp:lastPrinted>
  <dcterms:created xsi:type="dcterms:W3CDTF">2014-04-14T10:59:07Z</dcterms:created>
  <dcterms:modified xsi:type="dcterms:W3CDTF">2016-01-21T19:12:08Z</dcterms:modified>
</cp:coreProperties>
</file>