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1" r:id="rId2"/>
    <p:sldId id="332" r:id="rId3"/>
    <p:sldId id="386" r:id="rId4"/>
    <p:sldId id="387" r:id="rId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3" autoAdjust="0"/>
  </p:normalViewPr>
  <p:slideViewPr>
    <p:cSldViewPr>
      <p:cViewPr varScale="1">
        <p:scale>
          <a:sx n="86" d="100"/>
          <a:sy n="86" d="100"/>
        </p:scale>
        <p:origin x="1098" y="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January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Jim Lansford, Chair (CSR-Qualcomm)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 smtClean="0"/>
              <a:t>January 2016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Jim Lansford, Chair (Qualcomm)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802.11-16/0180r0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518-01-0wng-agenda-for-wng-2016-01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6/11-16-0128-01-0wng-imt-2020-way-forward-and-straw-polls.pptx" TargetMode="External"/><Relationship Id="rId5" Type="http://schemas.openxmlformats.org/officeDocument/2006/relationships/hyperlink" Target="https://mentor.ieee.org/802.11/dcn/16/11-16-0004-00-0000-next-steps-for-imt-2020.pptx" TargetMode="External"/><Relationship Id="rId4" Type="http://schemas.openxmlformats.org/officeDocument/2006/relationships/hyperlink" Target="https://mentor.ieee.org/802.11/dcn/16/11-16-0127-00-0wng-itu-r-imt-2020-status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January 2016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</a:t>
            </a:r>
            <a:r>
              <a:rPr lang="en-GB" sz="1200" b="0" dirty="0" smtClean="0"/>
              <a:t>(Qualcomm</a:t>
            </a:r>
            <a:r>
              <a:rPr lang="en-GB" sz="1200" b="0" dirty="0"/>
              <a:t>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2016-01-22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824634"/>
              </p:ext>
            </p:extLst>
          </p:nvPr>
        </p:nvGraphicFramePr>
        <p:xfrm>
          <a:off x="706438" y="2292350"/>
          <a:ext cx="7583487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Document" r:id="rId5" imgW="8142570" imgH="2309192" progId="Word.Document.8">
                  <p:embed/>
                </p:oleObj>
              </mc:Choice>
              <mc:Fallback>
                <p:oleObj name="Document" r:id="rId5" imgW="8142570" imgH="230919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2292350"/>
                        <a:ext cx="7583487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January 2016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110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</a:t>
            </a:r>
            <a:r>
              <a:rPr lang="en-GB" sz="1200" b="0" dirty="0" smtClean="0"/>
              <a:t>(Qualcomm</a:t>
            </a:r>
            <a:r>
              <a:rPr lang="en-GB" sz="1200" b="0" dirty="0"/>
              <a:t>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 smtClean="0"/>
              <a:t> Closing report for WNG SC for January 2016 in Atlanta, Georgia 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2016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</a:t>
            </a:r>
            <a:r>
              <a:rPr lang="en-GB" sz="1200" b="0" dirty="0" smtClean="0"/>
              <a:t>(Qualcomm</a:t>
            </a:r>
            <a:r>
              <a:rPr lang="en-GB" sz="1200" b="0" dirty="0"/>
              <a:t>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836613"/>
            <a:ext cx="8568951" cy="54959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Final Agenda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600" b="0" dirty="0"/>
              <a:t>	</a:t>
            </a:r>
            <a:r>
              <a:rPr lang="en-US" altLang="en-US" sz="1600" b="0" dirty="0">
                <a:hlinkClick r:id="rId3"/>
              </a:rPr>
              <a:t>https://</a:t>
            </a:r>
            <a:r>
              <a:rPr lang="en-US" altLang="en-US" sz="1600" b="0" dirty="0" smtClean="0">
                <a:hlinkClick r:id="rId3"/>
              </a:rPr>
              <a:t>mentor.ieee.org/802.11/dcn/15/11-15-1518-01-0wng-agenda-for-wng-2016-01.ppt</a:t>
            </a:r>
            <a:r>
              <a:rPr lang="en-US" altLang="en-US" sz="1600" b="0" dirty="0" smtClean="0"/>
              <a:t>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Presentations at January 2016 meeting</a:t>
            </a:r>
            <a:endParaRPr lang="en-GB" altLang="en-US" dirty="0"/>
          </a:p>
          <a:p>
            <a:pPr marL="400050" lvl="1" indent="0" eaLnBrk="1" hangingPunct="1">
              <a:buNone/>
              <a:defRPr/>
            </a:pPr>
            <a:r>
              <a:rPr lang="en-US" altLang="en-US" dirty="0" smtClean="0"/>
              <a:t>1. </a:t>
            </a:r>
            <a:r>
              <a:rPr lang="en-US" altLang="en-US" dirty="0"/>
              <a:t>“ITU-R IMT-2020 </a:t>
            </a:r>
            <a:r>
              <a:rPr lang="en-US" altLang="en-US" dirty="0" smtClean="0"/>
              <a:t>Status” </a:t>
            </a:r>
            <a:r>
              <a:rPr lang="en-US" altLang="en-US" dirty="0"/>
              <a:t>by </a:t>
            </a:r>
            <a:r>
              <a:rPr lang="en-US" altLang="en-US" dirty="0" smtClean="0"/>
              <a:t>Joseph Levy (Interdigital)</a:t>
            </a:r>
            <a:endParaRPr lang="en-US" altLang="en-US" dirty="0"/>
          </a:p>
          <a:p>
            <a:pPr lvl="2" eaLnBrk="1" hangingPunct="1">
              <a:defRPr/>
            </a:pPr>
            <a:r>
              <a:rPr lang="en-US" altLang="en-US" sz="1600" dirty="0">
                <a:hlinkClick r:id="rId4"/>
              </a:rPr>
              <a:t>https://</a:t>
            </a:r>
            <a:r>
              <a:rPr lang="en-US" altLang="en-US" sz="1600" dirty="0" smtClean="0">
                <a:hlinkClick r:id="rId4"/>
              </a:rPr>
              <a:t>mentor.ieee.org/802.11/dcn/16/11-16-0127-00-0wng-itu-r-imt-2020-status.pptx</a:t>
            </a:r>
            <a:r>
              <a:rPr lang="en-US" altLang="en-US" sz="1600" dirty="0" smtClean="0"/>
              <a:t> </a:t>
            </a:r>
            <a:endParaRPr lang="en-US" altLang="en-US" sz="1600" dirty="0"/>
          </a:p>
          <a:p>
            <a:pPr marL="400050" lvl="1" indent="0" eaLnBrk="1" hangingPunct="1">
              <a:buNone/>
              <a:defRPr/>
            </a:pPr>
            <a:r>
              <a:rPr lang="en-US" altLang="en-US" dirty="0" smtClean="0"/>
              <a:t>2. </a:t>
            </a:r>
            <a:r>
              <a:rPr lang="en-US" altLang="en-US" dirty="0"/>
              <a:t>“Next steps for IMT-2020” by </a:t>
            </a:r>
            <a:r>
              <a:rPr lang="en-US" altLang="en-US" dirty="0" smtClean="0"/>
              <a:t>Andrew Myles (Cisco Systems)</a:t>
            </a:r>
            <a:endParaRPr lang="en-US" altLang="en-US" dirty="0"/>
          </a:p>
          <a:p>
            <a:pPr lvl="2" eaLnBrk="1" hangingPunct="1">
              <a:defRPr/>
            </a:pPr>
            <a:r>
              <a:rPr lang="en-US" altLang="en-US" sz="1600" dirty="0">
                <a:hlinkClick r:id="rId5"/>
              </a:rPr>
              <a:t>https://</a:t>
            </a:r>
            <a:r>
              <a:rPr lang="en-US" altLang="en-US" sz="1600" dirty="0" smtClean="0">
                <a:hlinkClick r:id="rId5"/>
              </a:rPr>
              <a:t>mentor.ieee.org/802.11/dcn/16/11-16-0004-00-0000-next-steps-for-imt-2020.pptx</a:t>
            </a:r>
            <a:r>
              <a:rPr lang="en-US" altLang="en-US" sz="1600" dirty="0" smtClean="0"/>
              <a:t> </a:t>
            </a:r>
            <a:endParaRPr lang="en-US" altLang="en-US" sz="1600" dirty="0"/>
          </a:p>
          <a:p>
            <a:pPr marL="400050" lvl="1" indent="0" eaLnBrk="1" hangingPunct="1">
              <a:buNone/>
              <a:defRPr/>
            </a:pPr>
            <a:r>
              <a:rPr lang="en-US" altLang="en-US" dirty="0" smtClean="0"/>
              <a:t>3. </a:t>
            </a:r>
            <a:r>
              <a:rPr lang="en-US" altLang="en-US" dirty="0"/>
              <a:t>“IMT-2020 Way Forward and Straw Polls” by Joseph Levy (Interdigital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pPr lvl="2" eaLnBrk="1" hangingPunct="1">
              <a:defRPr/>
            </a:pPr>
            <a:r>
              <a:rPr lang="en-US" altLang="en-US" sz="1600" dirty="0">
                <a:hlinkClick r:id="rId6"/>
              </a:rPr>
              <a:t>https://</a:t>
            </a:r>
            <a:r>
              <a:rPr lang="en-US" altLang="en-US" sz="1600" dirty="0" smtClean="0">
                <a:hlinkClick r:id="rId6"/>
              </a:rPr>
              <a:t>mentor.ieee.org/802.11/dcn/16/11-16-0128-01-0wng-imt-2020-way-forward-and-straw-polls.pptx</a:t>
            </a:r>
            <a:r>
              <a:rPr lang="en-US" altLang="en-US" sz="1600" dirty="0" smtClean="0"/>
              <a:t> </a:t>
            </a:r>
          </a:p>
          <a:p>
            <a:pPr lvl="2" eaLnBrk="1" hangingPunct="1">
              <a:defRPr/>
            </a:pPr>
            <a:r>
              <a:rPr lang="en-US" altLang="en-US" sz="1600" dirty="0" smtClean="0"/>
              <a:t>Straw polls indicated some interest in moving forward with ITU-R engagement, but questions about whether members would receive support from their sponsors</a:t>
            </a:r>
            <a:endParaRPr lang="en-US" altLang="en-US" sz="1600" dirty="0"/>
          </a:p>
          <a:p>
            <a:pPr eaLnBrk="1" hangingPunct="1">
              <a:defRPr/>
            </a:pPr>
            <a:r>
              <a:rPr lang="en-US" altLang="en-US" dirty="0" smtClean="0"/>
              <a:t>Further discussion in ARC</a:t>
            </a:r>
            <a:endParaRPr lang="en-US" dirty="0" smtClean="0"/>
          </a:p>
          <a:p>
            <a:pPr lvl="2" eaLnBrk="1" hangingPunct="1">
              <a:defRPr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GB" altLang="en-US" dirty="0"/>
              <a:t>Minutes</a:t>
            </a:r>
          </a:p>
          <a:p>
            <a:pPr lvl="1">
              <a:lnSpc>
                <a:spcPct val="90000"/>
              </a:lnSpc>
            </a:pPr>
            <a:r>
              <a:rPr lang="en-GB" altLang="en-US" dirty="0" smtClean="0"/>
              <a:t>16/162r0</a:t>
            </a:r>
          </a:p>
          <a:p>
            <a:pPr>
              <a:lnSpc>
                <a:spcPct val="90000"/>
              </a:lnSpc>
            </a:pPr>
            <a:r>
              <a:rPr lang="en-GB" altLang="ko-KR" dirty="0" smtClean="0">
                <a:ea typeface="Gulim" pitchFamily="34" charset="-127"/>
              </a:rPr>
              <a:t>Plans </a:t>
            </a:r>
            <a:r>
              <a:rPr lang="en-GB" altLang="ko-KR" dirty="0">
                <a:ea typeface="Gulim" pitchFamily="34" charset="-127"/>
              </a:rPr>
              <a:t>for </a:t>
            </a:r>
            <a:r>
              <a:rPr lang="en-GB" altLang="ko-KR" dirty="0" smtClean="0">
                <a:ea typeface="Gulim" pitchFamily="34" charset="-127"/>
              </a:rPr>
              <a:t>March 2016</a:t>
            </a:r>
            <a:endParaRPr lang="en-GB" altLang="ko-KR" dirty="0">
              <a:ea typeface="Gulim" pitchFamily="34" charset="-127"/>
            </a:endParaRPr>
          </a:p>
          <a:p>
            <a:pPr lvl="1" eaLnBrk="1" hangingPunct="1">
              <a:defRPr/>
            </a:pPr>
            <a:r>
              <a:rPr lang="en-US" altLang="en-US" dirty="0" smtClean="0"/>
              <a:t>Presentation on “</a:t>
            </a:r>
            <a:r>
              <a:rPr lang="en-US" altLang="en-US" dirty="0" err="1" smtClean="0"/>
              <a:t>LiFi</a:t>
            </a:r>
            <a:r>
              <a:rPr lang="en-US" altLang="en-US" dirty="0" smtClean="0"/>
              <a:t>”</a:t>
            </a:r>
          </a:p>
          <a:p>
            <a:pPr lvl="1" eaLnBrk="1" hangingPunct="1">
              <a:defRPr/>
            </a:pPr>
            <a:r>
              <a:rPr lang="en-US" altLang="en-US" dirty="0" smtClean="0"/>
              <a:t>Others TBD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January 2016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Jim Lansford, Chair </a:t>
            </a:r>
            <a:r>
              <a:rPr lang="en-GB" dirty="0" smtClean="0"/>
              <a:t>(Qualcomm</a:t>
            </a:r>
            <a:r>
              <a:rPr lang="en-GB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242562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13298</TotalTime>
  <Words>128</Words>
  <Application>Microsoft Office PowerPoint</Application>
  <PresentationFormat>On-screen Show (4:3)</PresentationFormat>
  <Paragraphs>46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Gulim</vt:lpstr>
      <vt:lpstr>Times New Roman</vt:lpstr>
      <vt:lpstr>802-11-Submission</vt:lpstr>
      <vt:lpstr>Document</vt:lpstr>
      <vt:lpstr>Closing Report</vt:lpstr>
      <vt:lpstr>Abstract</vt:lpstr>
      <vt:lpstr>PowerPoint Presentation</vt:lpstr>
      <vt:lpstr>Additional Information</vt:lpstr>
    </vt:vector>
  </TitlesOfParts>
  <Company>Samsung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2013-05</dc:title>
  <dc:creator>Clint Chaplin</dc:creator>
  <cp:lastModifiedBy>Jim Lansford</cp:lastModifiedBy>
  <cp:revision>743</cp:revision>
  <cp:lastPrinted>1998-02-10T13:28:06Z</cp:lastPrinted>
  <dcterms:created xsi:type="dcterms:W3CDTF">2004-12-02T14:01:45Z</dcterms:created>
  <dcterms:modified xsi:type="dcterms:W3CDTF">2016-01-21T23:38:59Z</dcterms:modified>
</cp:coreProperties>
</file>