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430" r:id="rId4"/>
    <p:sldId id="316" r:id="rId5"/>
    <p:sldId id="396" r:id="rId6"/>
    <p:sldId id="433" r:id="rId7"/>
    <p:sldId id="431" r:id="rId8"/>
    <p:sldId id="428" r:id="rId9"/>
    <p:sldId id="432" r:id="rId10"/>
    <p:sldId id="423" r:id="rId11"/>
    <p:sldId id="424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444"/>
  </p:normalViewPr>
  <p:slideViewPr>
    <p:cSldViewPr>
      <p:cViewPr>
        <p:scale>
          <a:sx n="118" d="100"/>
          <a:sy n="118" d="100"/>
        </p:scale>
        <p:origin x="376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5031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7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9863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03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802.11-16/0179r0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38-00ai-tgai-motion-deck.pptx" TargetMode="External"/><Relationship Id="rId3" Type="http://schemas.openxmlformats.org/officeDocument/2006/relationships/hyperlink" Target="https://mentor.ieee.org/802.11/dcn/15/11-15-1196-31-00ai-tgai-comments-from-1st-sb.xls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2016-1-21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-Motion-deck </a:t>
            </a:r>
            <a:r>
              <a:rPr lang="en-US" altLang="ja-JP" dirty="0"/>
              <a:t>(11-13-1186/38)</a:t>
            </a:r>
          </a:p>
          <a:p>
            <a:pPr lvl="1"/>
            <a:r>
              <a:rPr lang="en-US" altLang="ja-JP" dirty="0">
                <a:hlinkClick r:id="rId2"/>
              </a:rPr>
              <a:t>https://mentor.ieee.org/802.11/dcn/13/11-13-1186-38-00ai-tgai-motion-deck.pptx</a:t>
            </a:r>
            <a:endParaRPr lang="en-US" altLang="ja-JP" dirty="0"/>
          </a:p>
          <a:p>
            <a:r>
              <a:rPr lang="en-US" altLang="ja-JP" dirty="0"/>
              <a:t>Comments from 1</a:t>
            </a:r>
            <a:r>
              <a:rPr lang="en-US" altLang="ja-JP" baseline="30000" dirty="0"/>
              <a:t>st</a:t>
            </a:r>
            <a:r>
              <a:rPr lang="en-US" altLang="ja-JP" dirty="0"/>
              <a:t> SB (11-15-1196/31)</a:t>
            </a:r>
          </a:p>
          <a:p>
            <a:pPr lvl="1"/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mentor.ieee.org/802.11/dcn/15/11-15-1196-31-00ai-tgai-comments-from-1st-sb.xlsx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Atlanta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Jan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2016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Atlanta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1</a:t>
            </a:r>
            <a:r>
              <a:rPr lang="en-US" altLang="ja-JP" sz="2800" baseline="30000" dirty="0"/>
              <a:t>st</a:t>
            </a:r>
            <a:r>
              <a:rPr lang="en-US" altLang="ja-JP" sz="2800" dirty="0"/>
              <a:t>  sponsor LB</a:t>
            </a:r>
          </a:p>
          <a:p>
            <a:pPr lvl="1"/>
            <a:r>
              <a:rPr lang="en-US" altLang="ja-JP" sz="2800" dirty="0"/>
              <a:t>Approve to forward the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sponsor LB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Mar</a:t>
            </a:r>
          </a:p>
          <a:p>
            <a:pPr marL="457200" lvl="1" indent="0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Jan 2016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22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 smtClean="0"/>
              <a:t>9 regular slots</a:t>
            </a:r>
          </a:p>
          <a:p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 Minutes for the IEEE 802.11 Dallas  meeting</a:t>
            </a:r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15-1482/r1</a:t>
            </a:r>
          </a:p>
          <a:p>
            <a:pPr lvl="1"/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https://</a:t>
            </a:r>
            <a:r>
              <a:rPr lang="en-GB" altLang="ja-JP" dirty="0" err="1" smtClean="0">
                <a:ea typeface="ＭＳ Ｐゴシック" pitchFamily="-84" charset="-128"/>
                <a:cs typeface="ＭＳ Ｐゴシック" pitchFamily="-84" charset="-128"/>
              </a:rPr>
              <a:t>mentor.ieee.org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/802.11/</a:t>
            </a:r>
            <a:r>
              <a:rPr lang="en-GB" altLang="ja-JP" dirty="0" err="1" smtClean="0">
                <a:ea typeface="ＭＳ Ｐゴシック" pitchFamily="-84" charset="-128"/>
                <a:cs typeface="ＭＳ Ｐゴシック" pitchFamily="-84" charset="-128"/>
              </a:rPr>
              <a:t>dcn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/15/11-15-1482-01-00ai-november-2015-dallas-session-minutes.doc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teleconference meeting minutes of   Dallas to Atlanta meeting.</a:t>
            </a:r>
          </a:p>
          <a:p>
            <a:pPr lvl="1"/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15-1483/r5</a:t>
            </a:r>
          </a:p>
          <a:p>
            <a:pPr lvl="1"/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https://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mentor.ieee.org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/802.11/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dcn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/15/11-15-1483-05-00ai-november-january-teleconference-minutes.doc</a:t>
            </a:r>
          </a:p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ja-JP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000" y="1523999"/>
            <a:ext cx="8458200" cy="4951413"/>
          </a:xfrm>
        </p:spPr>
        <p:txBody>
          <a:bodyPr/>
          <a:lstStyle/>
          <a:p>
            <a:r>
              <a:rPr lang="en-US" altLang="ja-JP" dirty="0" smtClean="0"/>
              <a:t>D6.3 was opened in WG members area.</a:t>
            </a:r>
          </a:p>
          <a:p>
            <a:r>
              <a:rPr lang="en-US" altLang="ja-JP" dirty="0" smtClean="0"/>
              <a:t>Received 760 comments by1st SB</a:t>
            </a:r>
          </a:p>
          <a:p>
            <a:pPr lvl="1"/>
            <a:r>
              <a:rPr lang="en-US" altLang="ja-JP" dirty="0" smtClean="0"/>
              <a:t>Resolved all of received comment</a:t>
            </a:r>
          </a:p>
          <a:p>
            <a:r>
              <a:rPr lang="en-US" altLang="ja-JP" dirty="0" smtClean="0"/>
              <a:t>Approved comment </a:t>
            </a:r>
            <a:r>
              <a:rPr lang="en-US" altLang="ja-JP" dirty="0"/>
              <a:t>resolutions for all of the comments received from initial </a:t>
            </a:r>
            <a:r>
              <a:rPr lang="en-US" altLang="ja-JP" dirty="0" err="1"/>
              <a:t>Sponosor</a:t>
            </a:r>
            <a:r>
              <a:rPr lang="en-US" altLang="ja-JP" dirty="0"/>
              <a:t> Ballot on P802.11ai D6.0 as contained in document </a:t>
            </a:r>
            <a:r>
              <a:rPr lang="ja-JP" altLang="en-US" dirty="0"/>
              <a:t>　</a:t>
            </a:r>
            <a:r>
              <a:rPr lang="en-US" altLang="ja-JP" dirty="0"/>
              <a:t>11-15/1196r31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Approved go to </a:t>
            </a:r>
            <a:r>
              <a:rPr kumimoji="1" lang="en-US" altLang="ja-JP" dirty="0" smtClean="0"/>
              <a:t>a </a:t>
            </a:r>
            <a:r>
              <a:rPr kumimoji="1" lang="en-US" altLang="ja-JP" dirty="0"/>
              <a:t>15 day Sponsor Recirculation Ballot </a:t>
            </a:r>
            <a:endParaRPr lang="en-US" altLang="ja-JP" dirty="0" smtClean="0"/>
          </a:p>
          <a:p>
            <a:r>
              <a:rPr lang="en-US" altLang="ja-JP" dirty="0" smtClean="0"/>
              <a:t>Approved Plan for Mar and May 2016</a:t>
            </a:r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Motion to </a:t>
            </a:r>
            <a:r>
              <a:rPr kumimoji="1" lang="en-US" altLang="ja-JP" dirty="0" err="1" smtClean="0"/>
              <a:t>Recirc</a:t>
            </a:r>
            <a:r>
              <a:rPr kumimoji="1" lang="en-US" altLang="ja-JP" dirty="0" smtClean="0"/>
              <a:t> SB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3400" y="1447799"/>
            <a:ext cx="7924800" cy="5027613"/>
          </a:xfrm>
        </p:spPr>
        <p:txBody>
          <a:bodyPr/>
          <a:lstStyle/>
          <a:p>
            <a:r>
              <a:rPr kumimoji="1" lang="en-US" altLang="ja-JP" dirty="0"/>
              <a:t>Having approved comment resolutions for all of the comments received from </a:t>
            </a:r>
            <a:r>
              <a:rPr kumimoji="1" lang="en-US" altLang="ja-JP" dirty="0" smtClean="0"/>
              <a:t>initial </a:t>
            </a:r>
            <a:r>
              <a:rPr kumimoji="1" lang="en-US" altLang="ja-JP" dirty="0" err="1" smtClean="0"/>
              <a:t>Sponosor</a:t>
            </a:r>
            <a:r>
              <a:rPr kumimoji="1" lang="en-US" altLang="ja-JP" dirty="0" smtClean="0"/>
              <a:t> Ballot on </a:t>
            </a:r>
            <a:r>
              <a:rPr kumimoji="1" lang="en-US" altLang="ja-JP" dirty="0"/>
              <a:t>P802.11ai D6.0 as contained in document 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11-15/1196r31</a:t>
            </a:r>
            <a:r>
              <a:rPr kumimoji="1" lang="en-US" altLang="ja-JP" dirty="0"/>
              <a:t>.	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Instruct </a:t>
            </a:r>
            <a:r>
              <a:rPr kumimoji="1" lang="en-US" altLang="ja-JP" dirty="0"/>
              <a:t>the editor to prepare Draft D7.0 incorporating these resolutions and,			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 </a:t>
            </a:r>
            <a:r>
              <a:rPr kumimoji="1" lang="en-US" altLang="ja-JP" dirty="0"/>
              <a:t>Approve a 15 day Sponsor Recirculation Ballot asking the question </a:t>
            </a:r>
            <a:r>
              <a:rPr kumimoji="1" lang="en-US" altLang="ja-JP" dirty="0" smtClean="0"/>
              <a:t>“</a:t>
            </a:r>
            <a:r>
              <a:rPr kumimoji="1" lang="en-US" altLang="ja-JP" dirty="0"/>
              <a:t>Should P802.11ai D7.0  be forwarded to </a:t>
            </a:r>
            <a:r>
              <a:rPr kumimoji="1" lang="en-US" altLang="ja-JP" dirty="0" err="1"/>
              <a:t>RevCom</a:t>
            </a:r>
            <a:r>
              <a:rPr kumimoji="1" lang="en-US" altLang="ja-JP" dirty="0"/>
              <a:t>?” </a:t>
            </a:r>
            <a:endParaRPr kumimoji="1" lang="en-US" altLang="ja-JP" dirty="0" smtClean="0"/>
          </a:p>
          <a:p>
            <a:r>
              <a:rPr kumimoji="1" lang="en-US" altLang="ja-JP" dirty="0" smtClean="0"/>
              <a:t>Moved</a:t>
            </a:r>
            <a:r>
              <a:rPr kumimoji="1" lang="en-US" altLang="ja-JP" dirty="0"/>
              <a:t>: </a:t>
            </a:r>
            <a:r>
              <a:rPr kumimoji="1" lang="en-US" altLang="ja-JP" dirty="0" smtClean="0"/>
              <a:t>Lee Armstrong  </a:t>
            </a:r>
          </a:p>
          <a:p>
            <a:r>
              <a:rPr kumimoji="1" lang="en-US" altLang="ja-JP" dirty="0" smtClean="0"/>
              <a:t>Seconded</a:t>
            </a:r>
            <a:r>
              <a:rPr kumimoji="1" lang="en-US" altLang="ja-JP" dirty="0"/>
              <a:t>: </a:t>
            </a:r>
            <a:r>
              <a:rPr kumimoji="1" lang="en-US" altLang="ja-JP" dirty="0" err="1" smtClean="0"/>
              <a:t>Jouni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Malinen</a:t>
            </a:r>
            <a:endParaRPr kumimoji="1" lang="en-US" altLang="ja-JP" dirty="0" smtClean="0"/>
          </a:p>
          <a:p>
            <a:r>
              <a:rPr kumimoji="1" lang="en-US" altLang="ja-JP" dirty="0" smtClean="0"/>
              <a:t> Result</a:t>
            </a:r>
            <a:r>
              <a:rPr kumimoji="1" lang="en-US" altLang="ja-JP" dirty="0"/>
              <a:t>: </a:t>
            </a:r>
            <a:r>
              <a:rPr kumimoji="1" lang="en-US" altLang="ja-JP" dirty="0" smtClean="0"/>
              <a:t>y-n-a:8/0/2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 2016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443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Mar &amp; May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March</a:t>
            </a:r>
          </a:p>
          <a:p>
            <a:pPr lvl="1"/>
            <a:r>
              <a:rPr kumimoji="1" lang="en-US" altLang="ja-JP" sz="2400" dirty="0" err="1" smtClean="0"/>
              <a:t>TGai</a:t>
            </a:r>
            <a:r>
              <a:rPr kumimoji="1" lang="en-US" altLang="ja-JP" sz="2400" dirty="0" smtClean="0"/>
              <a:t> CRC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will </a:t>
            </a:r>
            <a:r>
              <a:rPr kumimoji="1" lang="en-US" altLang="ja-JP" sz="2400" dirty="0">
                <a:solidFill>
                  <a:srgbClr val="FF0000"/>
                </a:solidFill>
              </a:rPr>
              <a:t>not conduct </a:t>
            </a:r>
            <a:r>
              <a:rPr kumimoji="1" lang="en-US" altLang="ja-JP" sz="2400" dirty="0"/>
              <a:t>any business during the </a:t>
            </a:r>
            <a:r>
              <a:rPr kumimoji="1" lang="en-US" altLang="ja-JP" sz="2400" dirty="0">
                <a:solidFill>
                  <a:srgbClr val="FF0000"/>
                </a:solidFill>
              </a:rPr>
              <a:t>March</a:t>
            </a:r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plenary.</a:t>
            </a:r>
            <a:endParaRPr lang="en-US" altLang="ja-JP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May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sponsor LB</a:t>
            </a:r>
            <a:endParaRPr lang="en-US" altLang="ja-JP" sz="2800" dirty="0" smtClean="0"/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</a:t>
            </a:r>
            <a:r>
              <a:rPr lang="en-US" altLang="ja-JP" sz="2800" dirty="0" smtClean="0"/>
              <a:t>July</a:t>
            </a: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2016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7</a:t>
            </a:fld>
            <a:endParaRPr lang="en-US" altLang="ja-JP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2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1246414"/>
            <a:ext cx="102108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Sep 15/Mar 16/Jul 16/Sep 16	</a:t>
            </a:r>
          </a:p>
          <a:p>
            <a:pPr lvl="1"/>
            <a:r>
              <a:rPr lang="en-US" altLang="ja-JP" dirty="0" smtClean="0"/>
              <a:t>Final 802.11 WG Approval	                             Aug 16</a:t>
            </a:r>
          </a:p>
          <a:p>
            <a:pPr lvl="1"/>
            <a:r>
              <a:rPr lang="en-US" altLang="ja-JP" dirty="0" smtClean="0"/>
              <a:t>final or Conditional 802 EC Approval           	July 16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Sep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JAN 2016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9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420100" cy="23622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between </a:t>
            </a:r>
            <a:r>
              <a:rPr lang="en-US" altLang="ja-JP" dirty="0"/>
              <a:t> </a:t>
            </a:r>
            <a:r>
              <a:rPr lang="en-US" altLang="ja-JP" dirty="0" smtClean="0"/>
              <a:t>Feb 9 to  May 31. </a:t>
            </a:r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1.5 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 marL="457200" lvl="1" indent="0">
              <a:buNone/>
              <a:defRPr/>
            </a:pPr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pPr marL="457200" lvl="1" indent="0">
              <a:buNone/>
              <a:defRPr/>
            </a:pPr>
            <a:r>
              <a:rPr lang="en-US" altLang="ja-JP" dirty="0" err="1" smtClean="0"/>
              <a:t>Second:Jouni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Malinen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2016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9</a:t>
            </a:fld>
            <a:endParaRPr lang="en-US" altLang="ja-JP" smtClean="0">
              <a:latin typeface="Times New Roman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4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25317</TotalTime>
  <Words>473</Words>
  <Application>Microsoft Macintosh PowerPoint</Application>
  <PresentationFormat>画面に合わせる (4:3)</PresentationFormat>
  <Paragraphs>138</Paragraphs>
  <Slides>11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ＭＳ Ｐゴシック</vt:lpstr>
      <vt:lpstr>ＭＳ 明朝</vt:lpstr>
      <vt:lpstr>Times New Roman</vt:lpstr>
      <vt:lpstr>802-11-Submission</vt:lpstr>
      <vt:lpstr>IEEE 802.11TGai Closing Report</vt:lpstr>
      <vt:lpstr>Abstract</vt:lpstr>
      <vt:lpstr>IEEE 802.11 FILS TGai – Jan 2016 Atlanta</vt:lpstr>
      <vt:lpstr>Accomplishments  TGai  1/2</vt:lpstr>
      <vt:lpstr>Accomplishments  TGai  2/2</vt:lpstr>
      <vt:lpstr>Motion to Recirc SB</vt:lpstr>
      <vt:lpstr>Plan for Mar &amp; May</vt:lpstr>
      <vt:lpstr>Time line of TGai (No Change)</vt:lpstr>
      <vt:lpstr>Teleconference Schedule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h.mano@every-sense.com</cp:lastModifiedBy>
  <cp:revision>561</cp:revision>
  <cp:lastPrinted>1998-02-10T13:28:06Z</cp:lastPrinted>
  <dcterms:created xsi:type="dcterms:W3CDTF">2015-03-12T17:19:52Z</dcterms:created>
  <dcterms:modified xsi:type="dcterms:W3CDTF">2016-01-21T16:30:11Z</dcterms:modified>
  <cp:category/>
</cp:coreProperties>
</file>