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441" r:id="rId4"/>
    <p:sldId id="433" r:id="rId5"/>
    <p:sldId id="418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88" d="100"/>
          <a:sy n="88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2016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802.11-16/0177r0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Jan 2016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(Jan 2016)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2016-01-22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87844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Jan 2016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Jan 2016 in Atlanta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status of PSDO </a:t>
            </a:r>
            <a:r>
              <a:rPr lang="en-AU" dirty="0" smtClean="0"/>
              <a:t>pipeline</a:t>
            </a:r>
          </a:p>
          <a:p>
            <a:pPr lvl="1"/>
            <a:r>
              <a:rPr lang="en-AU" dirty="0"/>
              <a:t>IEEE 802 has pushed </a:t>
            </a:r>
            <a:r>
              <a:rPr lang="en-AU" dirty="0" smtClean="0"/>
              <a:t>18 standards </a:t>
            </a:r>
            <a:r>
              <a:rPr lang="en-AU" dirty="0"/>
              <a:t>completely through the PSDO ratification </a:t>
            </a:r>
            <a:r>
              <a:rPr lang="en-AU" dirty="0" smtClean="0"/>
              <a:t>process</a:t>
            </a:r>
          </a:p>
          <a:p>
            <a:pPr lvl="1"/>
            <a:r>
              <a:rPr lang="en-AU" dirty="0"/>
              <a:t>IEEE 802 has </a:t>
            </a:r>
            <a:r>
              <a:rPr lang="en-AU" dirty="0" smtClean="0"/>
              <a:t>9 standards in or about to go into the PSDO </a:t>
            </a:r>
            <a:r>
              <a:rPr lang="en-AU" dirty="0"/>
              <a:t>ratification </a:t>
            </a:r>
            <a:r>
              <a:rPr lang="en-AU" dirty="0" smtClean="0"/>
              <a:t>process</a:t>
            </a:r>
          </a:p>
          <a:p>
            <a:r>
              <a:rPr lang="en-AU" dirty="0"/>
              <a:t>Reviewed </a:t>
            </a:r>
            <a:r>
              <a:rPr lang="en-AU" dirty="0" smtClean="0"/>
              <a:t>latest PSDO activities</a:t>
            </a:r>
            <a:endParaRPr lang="en-AU" dirty="0" smtClean="0"/>
          </a:p>
          <a:p>
            <a:pPr lvl="1"/>
            <a:r>
              <a:rPr lang="en-AU" dirty="0" smtClean="0"/>
              <a:t>802 </a:t>
            </a:r>
            <a:r>
              <a:rPr lang="en-AU" dirty="0" smtClean="0"/>
              <a:t>through PSDO process</a:t>
            </a:r>
            <a:endParaRPr lang="en-AU" dirty="0" smtClean="0"/>
          </a:p>
          <a:p>
            <a:pPr lvl="1"/>
            <a:r>
              <a:rPr lang="en-AU" dirty="0" smtClean="0"/>
              <a:t>802.1BA and 802.1BR </a:t>
            </a:r>
            <a:r>
              <a:rPr lang="en-AU" dirty="0" smtClean="0"/>
              <a:t>60 </a:t>
            </a:r>
            <a:r>
              <a:rPr lang="en-AU" dirty="0" smtClean="0"/>
              <a:t>day </a:t>
            </a:r>
            <a:r>
              <a:rPr lang="en-AU" dirty="0" smtClean="0"/>
              <a:t>pre-ballot responses sent</a:t>
            </a:r>
            <a:endParaRPr lang="en-AU" dirty="0" smtClean="0"/>
          </a:p>
          <a:p>
            <a:pPr lvl="1"/>
            <a:r>
              <a:rPr lang="en-AU" dirty="0" smtClean="0"/>
              <a:t>802.1Xbx passed FDIS and responses discussed</a:t>
            </a:r>
            <a:endParaRPr lang="en-AU" dirty="0" smtClean="0"/>
          </a:p>
          <a:p>
            <a:pPr lvl="1"/>
            <a:r>
              <a:rPr lang="en-AU" dirty="0" smtClean="0"/>
              <a:t>802.22a, 802.22b </a:t>
            </a:r>
            <a:r>
              <a:rPr lang="en-AU" dirty="0" smtClean="0"/>
              <a:t>submitted </a:t>
            </a:r>
            <a:r>
              <a:rPr lang="en-AU" dirty="0" smtClean="0"/>
              <a:t>to </a:t>
            </a:r>
            <a:r>
              <a:rPr lang="en-AU" dirty="0" smtClean="0"/>
              <a:t>PSDO process</a:t>
            </a:r>
            <a:endParaRPr lang="en-AU" dirty="0" smtClean="0"/>
          </a:p>
          <a:p>
            <a:pPr lvl="1"/>
            <a:r>
              <a:rPr lang="en-AU" dirty="0" smtClean="0"/>
              <a:t>802.3bx </a:t>
            </a:r>
            <a:r>
              <a:rPr lang="en-AU" dirty="0" smtClean="0"/>
              <a:t>, 802.3bw, 802.1Qca will </a:t>
            </a:r>
            <a:r>
              <a:rPr lang="en-AU" dirty="0" smtClean="0"/>
              <a:t>be submitted to </a:t>
            </a:r>
            <a:r>
              <a:rPr lang="en-AU" dirty="0" smtClean="0"/>
              <a:t>PSDO soon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0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</a:t>
            </a:r>
            <a:r>
              <a:rPr lang="en-AU" dirty="0" smtClean="0"/>
              <a:t>agenda for SC6 meeting in Mar 2016</a:t>
            </a:r>
          </a:p>
          <a:p>
            <a:pPr lvl="1"/>
            <a:r>
              <a:rPr lang="en-AU" dirty="0" smtClean="0"/>
              <a:t>IEEE </a:t>
            </a:r>
            <a:r>
              <a:rPr lang="en-AU" dirty="0" smtClean="0"/>
              <a:t>802 will not have any </a:t>
            </a:r>
            <a:r>
              <a:rPr lang="en-AU" dirty="0" smtClean="0"/>
              <a:t>reps</a:t>
            </a:r>
          </a:p>
          <a:p>
            <a:pPr lvl="1"/>
            <a:r>
              <a:rPr lang="en-AU" dirty="0" smtClean="0"/>
              <a:t>IEEE 802 will send status reports for each WG</a:t>
            </a:r>
            <a:endParaRPr lang="en-AU" dirty="0" smtClean="0"/>
          </a:p>
          <a:p>
            <a:pPr lvl="1"/>
            <a:r>
              <a:rPr lang="en-AU" dirty="0" smtClean="0"/>
              <a:t>Agenda is very light so </a:t>
            </a:r>
            <a:r>
              <a:rPr lang="en-AU" dirty="0" smtClean="0"/>
              <a:t>far</a:t>
            </a:r>
          </a:p>
          <a:p>
            <a:pPr lvl="1"/>
            <a:r>
              <a:rPr lang="en-AU" dirty="0" smtClean="0"/>
              <a:t>Topics of possible interest </a:t>
            </a:r>
          </a:p>
          <a:p>
            <a:pPr lvl="2"/>
            <a:r>
              <a:rPr lang="en-AU" dirty="0" smtClean="0"/>
              <a:t>WG1: Human Body Area Networking proposal</a:t>
            </a:r>
          </a:p>
          <a:p>
            <a:pPr lvl="2"/>
            <a:r>
              <a:rPr lang="en-AU" dirty="0" smtClean="0"/>
              <a:t>WG7: WLAN </a:t>
            </a:r>
            <a:r>
              <a:rPr lang="en-AU" dirty="0"/>
              <a:t>Access Controller (AC) Coordination </a:t>
            </a:r>
            <a:r>
              <a:rPr lang="en-AU" dirty="0" smtClean="0"/>
              <a:t>Technology proposal</a:t>
            </a:r>
          </a:p>
          <a:p>
            <a:pPr lvl="2"/>
            <a:r>
              <a:rPr lang="en-AU" dirty="0" smtClean="0"/>
              <a:t>WG7: Convergence </a:t>
            </a:r>
            <a:r>
              <a:rPr lang="en-AU" dirty="0"/>
              <a:t>Service for Interworking of Heterogeneous Wireless </a:t>
            </a:r>
            <a:r>
              <a:rPr lang="en-AU" dirty="0" smtClean="0"/>
              <a:t>Networks proposal</a:t>
            </a:r>
            <a:endParaRPr lang="en-AU" dirty="0" smtClean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2016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Macau on </a:t>
            </a:r>
            <a:r>
              <a:rPr lang="en-AU" dirty="0" smtClean="0"/>
              <a:t>PSDO processes &amp; </a:t>
            </a:r>
            <a:r>
              <a:rPr lang="en-AU" dirty="0" smtClean="0"/>
              <a:t>reporting on SC6 </a:t>
            </a:r>
            <a:r>
              <a:rPr lang="en-AU" dirty="0" smtClean="0"/>
              <a:t>meeting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Continue executing PSDO processes</a:t>
            </a:r>
          </a:p>
          <a:p>
            <a:r>
              <a:rPr lang="en-AU" dirty="0" smtClean="0"/>
              <a:t>Report on SC6 meeting results</a:t>
            </a:r>
            <a:endParaRPr lang="en-AU" dirty="0" smtClean="0"/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20412</TotalTime>
  <Words>278</Words>
  <Application>Microsoft Office PowerPoint</Application>
  <PresentationFormat>On-screen Show (4:3)</PresentationFormat>
  <Paragraphs>50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IEEE 802 JTC1 SC closing report (Jan 2016)</vt:lpstr>
      <vt:lpstr>Abstract</vt:lpstr>
      <vt:lpstr>The SC did not have a great deal of work this week and only one session was required</vt:lpstr>
      <vt:lpstr>The SC did not have a great deal of work this week and only one session was required</vt:lpstr>
      <vt:lpstr>The SC will focus in Macau on PSDO processes &amp; reporting on SC6 meeting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819</cp:revision>
  <cp:lastPrinted>1998-02-10T13:28:06Z</cp:lastPrinted>
  <dcterms:created xsi:type="dcterms:W3CDTF">2004-12-02T14:01:45Z</dcterms:created>
  <dcterms:modified xsi:type="dcterms:W3CDTF">2016-01-21T15:02:15Z</dcterms:modified>
</cp:coreProperties>
</file>